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728C2-3A6B-41EE-8685-A302668C0483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91EFA-6524-4EC8-B0D3-B04A8374DF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476672"/>
            <a:ext cx="7772400" cy="1470025"/>
          </a:xfrm>
        </p:spPr>
        <p:txBody>
          <a:bodyPr/>
          <a:lstStyle/>
          <a:p>
            <a:r>
              <a:rPr lang="ru-RU" dirty="0"/>
              <a:t>Исследовательская работа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chemeClr val="tx1"/>
                </a:solidFill>
              </a:rPr>
              <a:t>Мое любимое</a:t>
            </a:r>
            <a:endParaRPr lang="ru-RU" sz="4800" b="1" dirty="0">
              <a:solidFill>
                <a:schemeClr val="tx1"/>
              </a:solidFill>
            </a:endParaRPr>
          </a:p>
          <a:p>
            <a:r>
              <a:rPr lang="ru-RU" sz="4800" b="1" i="1" dirty="0">
                <a:solidFill>
                  <a:schemeClr val="tx1"/>
                </a:solidFill>
              </a:rPr>
              <a:t>животное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251520" y="332656"/>
            <a:ext cx="1440160" cy="13141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 cstate="email"/>
          <a:srcRect t="21000"/>
          <a:stretch>
            <a:fillRect/>
          </a:stretch>
        </p:blipFill>
        <p:spPr bwMode="auto">
          <a:xfrm>
            <a:off x="1187624" y="3573016"/>
            <a:ext cx="6624736" cy="294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3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Кошки приносят </a:t>
            </a:r>
            <a:r>
              <a:rPr lang="ru-RU" dirty="0"/>
              <a:t>пользу людям и отвечают взаимной любовью и добротой </a:t>
            </a:r>
            <a:r>
              <a:rPr lang="ru-RU" dirty="0" smtClean="0"/>
              <a:t>тем</a:t>
            </a:r>
            <a:r>
              <a:rPr lang="ru-RU" dirty="0"/>
              <a:t>, кто </a:t>
            </a:r>
            <a:r>
              <a:rPr lang="ru-RU" dirty="0" smtClean="0"/>
              <a:t>      к </a:t>
            </a:r>
            <a:r>
              <a:rPr lang="ru-RU" dirty="0"/>
              <a:t>ним хорошо относится и правильно </a:t>
            </a:r>
            <a:r>
              <a:rPr lang="ru-RU" dirty="0" smtClean="0"/>
              <a:t>ухаживает!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677690"/>
            <a:ext cx="7992888" cy="418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8229600" cy="1224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/>
              <a:t>Спасибо за внимание</a:t>
            </a:r>
            <a:r>
              <a:rPr lang="ru-RU" sz="5400" dirty="0" smtClean="0"/>
              <a:t>!</a:t>
            </a:r>
            <a:endParaRPr lang="ru-RU" sz="5400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556792"/>
            <a:ext cx="468052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 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4525963"/>
          </a:xfrm>
        </p:spPr>
        <p:txBody>
          <a:bodyPr/>
          <a:lstStyle/>
          <a:p>
            <a:r>
              <a:rPr lang="ru-RU" dirty="0"/>
              <a:t>изучить поведение и повадки домашней кошки, изучить значение кошек для </a:t>
            </a:r>
            <a:r>
              <a:rPr lang="ru-RU" dirty="0" smtClean="0"/>
              <a:t>людей</a:t>
            </a:r>
            <a:endParaRPr lang="ru-RU" dirty="0"/>
          </a:p>
          <a:p>
            <a:endParaRPr lang="ru-RU" dirty="0"/>
          </a:p>
        </p:txBody>
      </p:sp>
      <p:pic>
        <p:nvPicPr>
          <p:cNvPr id="12290" name="Picture 2" descr="ÐÐ°ÑÑÐ¸Ð½ÐºÐ¸ Ð¿Ð¾ Ð·Ð°Ð¿ÑÐ¾ÑÑ ÐºÐ¾ÑÐºÐ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2636912"/>
            <a:ext cx="4762500" cy="3171826"/>
          </a:xfrm>
          <a:prstGeom prst="rect">
            <a:avLst/>
          </a:prstGeom>
          <a:noFill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683568" y="188640"/>
            <a:ext cx="1512168" cy="1635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205064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Выяснить отношение людей к кошкам. </a:t>
            </a:r>
          </a:p>
          <a:p>
            <a:pPr lvl="0"/>
            <a:r>
              <a:rPr lang="ru-RU" dirty="0"/>
              <a:t>Собрать информацию о происхождения кошек. </a:t>
            </a:r>
          </a:p>
          <a:p>
            <a:pPr lvl="0"/>
            <a:r>
              <a:rPr lang="ru-RU" dirty="0"/>
              <a:t>Выявить особенности кошек. </a:t>
            </a:r>
          </a:p>
          <a:p>
            <a:pPr lvl="0"/>
            <a:r>
              <a:rPr lang="ru-RU" dirty="0"/>
              <a:t>Познакомиться с породами кошек. </a:t>
            </a:r>
          </a:p>
          <a:p>
            <a:pPr lvl="0"/>
            <a:r>
              <a:rPr lang="ru-RU" dirty="0"/>
              <a:t>Узнать, как правильно ухаживать за </a:t>
            </a:r>
            <a:r>
              <a:rPr lang="ru-RU" dirty="0" smtClean="0"/>
              <a:t>кошками.</a:t>
            </a:r>
            <a:endParaRPr lang="ru-RU" dirty="0"/>
          </a:p>
          <a:p>
            <a:pPr lvl="0"/>
            <a:r>
              <a:rPr lang="ru-RU" dirty="0"/>
              <a:t>Исследовать и проанализировать поведение кошки в доме.</a:t>
            </a:r>
          </a:p>
          <a:p>
            <a:r>
              <a:rPr lang="ru-RU" dirty="0" smtClean="0"/>
              <a:t>Составить памятку «Как ухаживать за </a:t>
            </a:r>
          </a:p>
          <a:p>
            <a:pPr marL="0" indent="0">
              <a:buNone/>
            </a:pPr>
            <a:r>
              <a:rPr lang="ru-RU" dirty="0" smtClean="0"/>
              <a:t>    кошкой».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5200650"/>
            <a:ext cx="19812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251520" y="188640"/>
            <a:ext cx="1524000" cy="1609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Ð°ÑÑÐ¸Ð½ÐºÐ¸ Ð¿Ð¾ Ð·Ð°Ð¿ÑÐ¾ÑÑ ÐºÐ¾ÑÐºÐ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4365104"/>
            <a:ext cx="3191259" cy="230261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1044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Гипотеза:</a:t>
            </a:r>
            <a:r>
              <a:rPr lang="ru-RU" dirty="0"/>
              <a:t> Мы предположили, что кошки приносят пользу людям и отвечают взаимной любовью и добротой </a:t>
            </a:r>
            <a:r>
              <a:rPr lang="ru-RU" dirty="0" smtClean="0"/>
              <a:t>тем</a:t>
            </a:r>
            <a:r>
              <a:rPr lang="ru-RU" dirty="0"/>
              <a:t>, кто к ним хорошо относится и правильно </a:t>
            </a:r>
            <a:r>
              <a:rPr lang="ru-RU" dirty="0" smtClean="0"/>
              <a:t>ухаживает.</a:t>
            </a:r>
            <a:endParaRPr lang="ru-RU" dirty="0"/>
          </a:p>
          <a:p>
            <a:r>
              <a:rPr lang="ru-RU" b="1" dirty="0"/>
              <a:t>Объект исследования:</a:t>
            </a:r>
            <a:r>
              <a:rPr lang="ru-RU" dirty="0"/>
              <a:t> кошки и их </a:t>
            </a:r>
            <a:r>
              <a:rPr lang="ru-RU" dirty="0" smtClean="0"/>
              <a:t>поведение.</a:t>
            </a:r>
            <a:endParaRPr lang="ru-RU" dirty="0"/>
          </a:p>
          <a:p>
            <a:r>
              <a:rPr lang="ru-RU" b="1" dirty="0"/>
              <a:t>Предмет исследования: </a:t>
            </a:r>
            <a:r>
              <a:rPr lang="ru-RU" dirty="0"/>
              <a:t>поведение кошки </a:t>
            </a:r>
            <a:r>
              <a:rPr lang="ru-RU" dirty="0" smtClean="0"/>
              <a:t>      в </a:t>
            </a:r>
            <a:r>
              <a:rPr lang="ru-RU" dirty="0"/>
              <a:t>домашних </a:t>
            </a:r>
            <a:r>
              <a:rPr lang="ru-RU" dirty="0" smtClean="0"/>
              <a:t>условиях.</a:t>
            </a:r>
            <a:endParaRPr lang="ru-RU" dirty="0"/>
          </a:p>
          <a:p>
            <a:r>
              <a:rPr lang="ru-RU" b="1" dirty="0"/>
              <a:t>Методы исследования: </a:t>
            </a:r>
            <a:r>
              <a:rPr lang="ru-RU" dirty="0"/>
              <a:t>наблюдения, анкетирование, </a:t>
            </a:r>
            <a:r>
              <a:rPr lang="ru-RU" dirty="0" smtClean="0"/>
              <a:t>эксперимент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7139136" cy="10801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Происхождение домашней кошки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628800"/>
            <a:ext cx="7077472" cy="16561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Приручение </a:t>
            </a:r>
            <a:r>
              <a:rPr lang="ru-RU" dirty="0"/>
              <a:t>домашних кошек началось в Египте. </a:t>
            </a:r>
            <a:endParaRPr lang="ru-RU" dirty="0" smtClean="0"/>
          </a:p>
          <a:p>
            <a:pPr algn="ctr"/>
            <a:r>
              <a:rPr lang="ru-RU" dirty="0" smtClean="0"/>
              <a:t>Египетская </a:t>
            </a:r>
            <a:r>
              <a:rPr lang="ru-RU" dirty="0"/>
              <a:t>богиня кошек </a:t>
            </a:r>
            <a:r>
              <a:rPr lang="ru-RU" dirty="0" err="1"/>
              <a:t>Бастет</a:t>
            </a:r>
            <a:r>
              <a:rPr lang="ru-RU" dirty="0"/>
              <a:t> была самым популярным божеством.</a:t>
            </a:r>
          </a:p>
          <a:p>
            <a:endParaRPr lang="ru-RU" dirty="0"/>
          </a:p>
        </p:txBody>
      </p:sp>
      <p:pic>
        <p:nvPicPr>
          <p:cNvPr id="4" name="Рисунок 3" descr="http://4.bp.blogspot.com/-qldchtfzM6A/URQedZYCbXI/AAAAAAAAAKk/nNxC_rezo10/s1600/2013-02-07_20441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573016"/>
            <a:ext cx="5035271" cy="3084844"/>
          </a:xfrm>
          <a:prstGeom prst="rect">
            <a:avLst/>
          </a:prstGeom>
          <a:noFill/>
        </p:spPr>
      </p:pic>
      <p:pic>
        <p:nvPicPr>
          <p:cNvPr id="22530" name="Picture 2" descr="https://im0-tub-ru.yandex.net/i?id=a9ebfebd94275c4832b55ac6315362ca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1" y="0"/>
            <a:ext cx="1368152" cy="2341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Особенности кошек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1600200"/>
            <a:ext cx="66350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Кошки спять 12-16 часов и могут быстро уснуть практически в любой ситуации.</a:t>
            </a:r>
          </a:p>
          <a:p>
            <a:r>
              <a:rPr lang="ru-RU" dirty="0" smtClean="0"/>
              <a:t>Нюх </a:t>
            </a:r>
            <a:r>
              <a:rPr lang="ru-RU" dirty="0"/>
              <a:t>домашней кошки в четырнадцать раз сильнее человеческого, </a:t>
            </a:r>
          </a:p>
          <a:p>
            <a:r>
              <a:rPr lang="ru-RU" dirty="0"/>
              <a:t>Без труда могут с места заскочить на вертикальную стену более 2-х метров. </a:t>
            </a:r>
          </a:p>
          <a:p>
            <a:r>
              <a:rPr lang="ru-RU" dirty="0" smtClean="0"/>
              <a:t>Нормальная </a:t>
            </a:r>
            <a:r>
              <a:rPr lang="ru-RU" dirty="0"/>
              <a:t>температура тела кошки колеблется между 38 и 39 °C</a:t>
            </a:r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-252536" y="1268759"/>
            <a:ext cx="3168352" cy="41980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Многообразие пород кошек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79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Сегодня существует более 200 различных пород домашних </a:t>
            </a:r>
            <a:r>
              <a:rPr lang="ru-RU" dirty="0" smtClean="0"/>
              <a:t>кошек</a:t>
            </a:r>
            <a:endParaRPr lang="ru-RU" dirty="0"/>
          </a:p>
        </p:txBody>
      </p:sp>
      <p:pic>
        <p:nvPicPr>
          <p:cNvPr id="6" name="Рисунок 5" descr="Ð¨Ð¾ÑÐ»Ð°Ð½Ð´ÑÑÐºÐ°-Ð²Ð¸ÑÐ»Ð¾Ð²ÑÑÐ°-ÐºÑÑÐºÐ°-ÑÐ¾ÑÐ¾.jpg (1012Ã741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564904"/>
            <a:ext cx="297231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://ru-pets.ru/img/m16/939/150961641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2564904"/>
            <a:ext cx="288032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83568" y="53012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Шотландская кошка</a:t>
            </a:r>
            <a:endParaRPr lang="ru-RU" b="1" dirty="0"/>
          </a:p>
        </p:txBody>
      </p:sp>
      <p:pic>
        <p:nvPicPr>
          <p:cNvPr id="10" name="Рисунок 9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204864"/>
            <a:ext cx="3240360" cy="30963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491880" y="53012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</a:t>
            </a:r>
            <a:r>
              <a:rPr lang="ru-RU" b="1" dirty="0" err="1" smtClean="0"/>
              <a:t>финкс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72200" y="530120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Мейн-Кун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анкетирование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339447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340768"/>
            <a:ext cx="46085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Для </a:t>
            </a:r>
            <a:r>
              <a:rPr lang="ru-RU" dirty="0" smtClean="0"/>
              <a:t>того, </a:t>
            </a:r>
            <a:r>
              <a:rPr lang="ru-RU" dirty="0"/>
              <a:t>чтобы узнать отношение других людей к кошкам, я провела анкетирование среди моих одноклассников. </a:t>
            </a:r>
            <a:endParaRPr lang="ru-RU" dirty="0" smtClean="0"/>
          </a:p>
          <a:p>
            <a:pPr algn="ctr"/>
            <a:r>
              <a:rPr lang="ru-RU" dirty="0" smtClean="0"/>
              <a:t>Из </a:t>
            </a:r>
            <a:r>
              <a:rPr lang="ru-RU" dirty="0"/>
              <a:t>ответов я узнала, что 15 моим одноклассникам нравятся кошки за игривость и ласковость. 14 человек считают, что кошки нужны для игр и 10 - чтобы ловить мышей. У 13 человек есть кошки и 7 человек хотели бы завести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3392546"/>
            <a:ext cx="4608512" cy="296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60648"/>
            <a:ext cx="8712968" cy="6001643"/>
          </a:xfrm>
          <a:prstGeom prst="rect">
            <a:avLst/>
          </a:prstGeom>
          <a:noFill/>
          <a:ln cap="sq" cmpd="thickThin">
            <a:noFill/>
          </a:ln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/>
          </a:p>
          <a:p>
            <a:pPr algn="ctr"/>
            <a:endParaRPr lang="en-US" sz="2400" b="1" dirty="0" smtClean="0"/>
          </a:p>
          <a:p>
            <a:pPr algn="ctr"/>
            <a:r>
              <a:rPr lang="ru-RU" sz="2400" b="1" dirty="0" smtClean="0"/>
              <a:t>Памятка «Как ухаживать за кошкой»</a:t>
            </a:r>
            <a:endParaRPr lang="ru-RU" sz="2400" dirty="0" smtClean="0"/>
          </a:p>
          <a:p>
            <a:r>
              <a:rPr lang="ru-RU" sz="2400" b="1" dirty="0" smtClean="0"/>
              <a:t> </a:t>
            </a:r>
            <a:endParaRPr lang="en-US" sz="2400" b="1" dirty="0" smtClean="0"/>
          </a:p>
          <a:p>
            <a:endParaRPr lang="ru-RU" sz="2400" dirty="0" smtClean="0"/>
          </a:p>
          <a:p>
            <a:r>
              <a:rPr lang="en-US" sz="2400" dirty="0" smtClean="0"/>
              <a:t>- </a:t>
            </a:r>
            <a:r>
              <a:rPr lang="ru-RU" sz="2400" dirty="0" smtClean="0"/>
              <a:t>В первые дни дома помните о том, что животному нужно время, чтобы привыкнуть к новому месту.</a:t>
            </a:r>
          </a:p>
          <a:p>
            <a:r>
              <a:rPr lang="en-US" sz="2400" dirty="0" smtClean="0"/>
              <a:t>- </a:t>
            </a:r>
            <a:r>
              <a:rPr lang="ru-RU" sz="2400" dirty="0" smtClean="0"/>
              <a:t>У кошки должна быть специальная еда, не со стола человека.</a:t>
            </a:r>
          </a:p>
          <a:p>
            <a:r>
              <a:rPr lang="en-US" sz="2400" dirty="0" smtClean="0"/>
              <a:t>- </a:t>
            </a:r>
            <a:r>
              <a:rPr lang="ru-RU" sz="2400" dirty="0" smtClean="0"/>
              <a:t>У кошки обязательно должна быть миска с чистой водой.</a:t>
            </a:r>
          </a:p>
          <a:p>
            <a:r>
              <a:rPr lang="en-US" sz="2400" dirty="0" smtClean="0"/>
              <a:t>- </a:t>
            </a:r>
            <a:r>
              <a:rPr lang="ru-RU" sz="2400" dirty="0" smtClean="0"/>
              <a:t>Взрослых кошек кормят два раза, котят 4-5 раз в день.</a:t>
            </a:r>
          </a:p>
          <a:p>
            <a:r>
              <a:rPr lang="en-US" sz="2400" dirty="0" smtClean="0"/>
              <a:t>- </a:t>
            </a:r>
            <a:r>
              <a:rPr lang="ru-RU" sz="2400" dirty="0" smtClean="0"/>
              <a:t>У кошек должен быть чистый кошачий туалет.</a:t>
            </a:r>
          </a:p>
          <a:p>
            <a:r>
              <a:rPr lang="en-US" sz="2400" dirty="0" smtClean="0"/>
              <a:t>- </a:t>
            </a:r>
            <a:r>
              <a:rPr lang="ru-RU" sz="2400" dirty="0" smtClean="0"/>
              <a:t>Кошке необходимо делать прививки, чтобы общение с ней было безопасным для человека.</a:t>
            </a:r>
            <a:endParaRPr lang="en-US" sz="2400" dirty="0" smtClean="0"/>
          </a:p>
          <a:p>
            <a:endParaRPr lang="en-US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2656"/>
            <a:ext cx="180020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253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работа</vt:lpstr>
      <vt:lpstr>Цель работы</vt:lpstr>
      <vt:lpstr>Задачи исследования</vt:lpstr>
      <vt:lpstr>Слайд 4</vt:lpstr>
      <vt:lpstr>Происхождение домашней кошки</vt:lpstr>
      <vt:lpstr>Особенности кошек</vt:lpstr>
      <vt:lpstr>Многообразие пород кошек</vt:lpstr>
      <vt:lpstr>анкетирование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1</dc:creator>
  <cp:lastModifiedBy>Admin</cp:lastModifiedBy>
  <cp:revision>44</cp:revision>
  <dcterms:created xsi:type="dcterms:W3CDTF">2019-04-06T18:35:54Z</dcterms:created>
  <dcterms:modified xsi:type="dcterms:W3CDTF">2019-04-30T14:33:51Z</dcterms:modified>
</cp:coreProperties>
</file>