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5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64" r:id="rId4"/>
    <p:sldId id="266" r:id="rId5"/>
    <p:sldId id="265" r:id="rId6"/>
    <p:sldId id="276" r:id="rId7"/>
    <p:sldId id="277" r:id="rId8"/>
    <p:sldId id="275" r:id="rId9"/>
    <p:sldId id="273" r:id="rId10"/>
    <p:sldId id="279" r:id="rId11"/>
    <p:sldId id="282" r:id="rId12"/>
    <p:sldId id="283" r:id="rId13"/>
    <p:sldId id="284" r:id="rId14"/>
    <p:sldId id="281" r:id="rId15"/>
    <p:sldId id="26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3C40D-5911-4D02-9570-561E34113755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2023-6BB0-4AC3-BF55-9F44786D4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8813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3C40D-5911-4D02-9570-561E34113755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2023-6BB0-4AC3-BF55-9F44786D4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9769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3C40D-5911-4D02-9570-561E34113755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2023-6BB0-4AC3-BF55-9F44786D4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8593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3C40D-5911-4D02-9570-561E34113755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2023-6BB0-4AC3-BF55-9F44786D4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616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3C40D-5911-4D02-9570-561E34113755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2023-6BB0-4AC3-BF55-9F44786D4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5542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3C40D-5911-4D02-9570-561E34113755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2023-6BB0-4AC3-BF55-9F44786D4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4128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3C40D-5911-4D02-9570-561E34113755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2023-6BB0-4AC3-BF55-9F44786D4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3448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3C40D-5911-4D02-9570-561E34113755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2023-6BB0-4AC3-BF55-9F44786D4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0614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3C40D-5911-4D02-9570-561E34113755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2023-6BB0-4AC3-BF55-9F44786D4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851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3C40D-5911-4D02-9570-561E34113755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2023-6BB0-4AC3-BF55-9F44786D4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3272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3C40D-5911-4D02-9570-561E34113755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2023-6BB0-4AC3-BF55-9F44786D4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889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3C40D-5911-4D02-9570-561E34113755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32023-6BB0-4AC3-BF55-9F44786D4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481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42388" y="542232"/>
            <a:ext cx="5307222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Какого цвета ЛАПОТЬ?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(проект по русскому языку)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49222" y="1963929"/>
            <a:ext cx="7284623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ученики 6а класса 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№2 им.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С.И.Подгайнова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Устинов Иван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Пичугин Алексей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Митрофанов Даниил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Ершова С.А.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3451" y="272955"/>
            <a:ext cx="6496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«1001 идея в мире русского языка»</a:t>
            </a:r>
          </a:p>
        </p:txBody>
      </p:sp>
    </p:spTree>
    <p:extLst>
      <p:ext uri="{BB962C8B-B14F-4D97-AF65-F5344CB8AC3E}">
        <p14:creationId xmlns:p14="http://schemas.microsoft.com/office/powerpoint/2010/main" val="18172205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87772" y="12680"/>
            <a:ext cx="881645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толковом словаре Владимира Ивановича Даля находим такие разновидности лаптей, как 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бахИлки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чУйки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постОлики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шептунЫ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бахОры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стУпни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босовикИ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топЫги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сколько синонимов у слова ЛАПТИ.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657" y="3429000"/>
            <a:ext cx="4137787" cy="3091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991152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439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4375" y="259307"/>
            <a:ext cx="824324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Красили ли лапти?</a:t>
            </a: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58119" y="1023623"/>
            <a:ext cx="87868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праздничного выхода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предназначались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вязовые лапти из тонкого лыка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вязовое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лыко было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розоватого цвета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Они носились с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черной шерстяной тесьмой, которая закреплялась на ногах.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711" y="3885945"/>
            <a:ext cx="4118241" cy="2746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512759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8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131" y="0"/>
            <a:ext cx="958543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же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Родионыч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 рассказа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М.М.Пришвина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называет зайца лаптем, да к тому же синим?  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126" y="2018406"/>
            <a:ext cx="4348440" cy="3373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403131" y="1844985"/>
            <a:ext cx="51868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белая ворона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личность, выделяющаяся своим поведением или одеждой, то, может быть,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синим лаптем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называть того, кто выделяется своим умом и хитростью? </a:t>
            </a:r>
            <a:r>
              <a:rPr lang="ru-RU" sz="3600" dirty="0" smtClean="0"/>
              <a:t>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61839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9535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01755" y="327546"/>
            <a:ext cx="818865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Лапти просуществовали </a:t>
            </a: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одно столетие. </a:t>
            </a: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Теперь они являются символом русской деревни и добрым памятником жизни наших славных предков.</a:t>
            </a: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А в художественных текстах со словом «лапоть» связаны такие человеческие качества, как простота, доброта, любовь ко всему живому.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8866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5534"/>
            <a:ext cx="1219199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24333" y="518615"/>
            <a:ext cx="855714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Использованная литература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С.И.Ожегов.Словарь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русского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языка.М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«Русский язык»,1988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А.Н.Тихонов.Школьный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словообразовательный словарь русского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языка.М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«Просвещение»,1991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А.В.Текучев.Школьный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грамматико-орфографический словарь русского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языка.М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«Просвещение»,1991</a:t>
            </a:r>
          </a:p>
        </p:txBody>
      </p:sp>
    </p:spTree>
    <p:extLst>
      <p:ext uri="{BB962C8B-B14F-4D97-AF65-F5344CB8AC3E}">
        <p14:creationId xmlns:p14="http://schemas.microsoft.com/office/powerpoint/2010/main" val="10446389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8879" y="370591"/>
            <a:ext cx="635424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ресурсы сети ИНТЕРНЕТ: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40490" y="28660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918879" y="1157870"/>
            <a:ext cx="78871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https://yandex.ru/images/search?text=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лапоть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https://lexicography.online/etymology/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л/лапоть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https://wordroot.ru/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лапоть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https://moiarussia.ru/lapti-vse-chto-nuzhno-znat/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http://slavyanskaya-kultura.ru/slavic/trade/istorija-laptei.html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https://dic.academic.ru/dic.nsf/ogegova/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https://ru.wiktionary.org/wiki/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https://ru.wikipedia.org/wiki/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8879" y="4112007"/>
            <a:ext cx="75945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https://www.kramola.info/vesti/novosti/kakuyu-obuv-nosili-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drevnie-slavyane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8879" y="4826565"/>
            <a:ext cx="4805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http://www.slovorod.ru/der-tikhonov/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18879" y="5195379"/>
            <a:ext cx="7874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https://supermif.com/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5207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8654" y="559557"/>
            <a:ext cx="10603984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портрет слова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ЛАПОТЬ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 происхождение 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ЛАПОТЬ,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изобразительно-выразительные 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этого слова    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историю  предмета обихода 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 том числе – красили ли лапти на Руси)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онять, почему герой рассказа </a:t>
            </a:r>
          </a:p>
          <a:p>
            <a:pPr algn="ctr"/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М.М.Пришвина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Родионыч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называет зайца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синим лаптем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ctr">
              <a:buFont typeface="Arial" panose="020B0604020202020204" pitchFamily="34" charset="0"/>
              <a:buChar char="•"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45874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34662" y="264242"/>
            <a:ext cx="963273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Из толкового словаря </a:t>
            </a:r>
            <a:r>
              <a:rPr lang="ru-RU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С.И.Ожегова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узнаем:</a:t>
            </a:r>
          </a:p>
          <a:p>
            <a:pPr algn="just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Лапоть -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плетёная обувь из лыка, охватывающая только ступню ноги.</a:t>
            </a:r>
          </a:p>
          <a:p>
            <a:pPr algn="just"/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толково-образовательном словаре </a:t>
            </a:r>
            <a:r>
              <a:rPr lang="ru-RU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Т.Ф.Ефремовой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читаем:</a:t>
            </a: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Лапоть	(перен.)	–	необразованный, некультурный человек.</a:t>
            </a:r>
          </a:p>
          <a:p>
            <a:pPr algn="just"/>
            <a:endParaRPr lang="ru-RU" sz="3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58" y="3803225"/>
            <a:ext cx="3709203" cy="282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119481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98277" y="14630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97291" y="2232546"/>
            <a:ext cx="92531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Ла́поть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Общеславянское.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Возможно,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того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 корня, что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украинское </a:t>
            </a:r>
            <a:r>
              <a:rPr lang="ru-RU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лапик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«заплата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греч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lepos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«кора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В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таком случае лапоть буквально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«обувь из лыка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32685" y="128735"/>
            <a:ext cx="9830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словообразовательном  словаре </a:t>
            </a:r>
          </a:p>
          <a:p>
            <a:pPr algn="ctr"/>
            <a:r>
              <a:rPr lang="ru-RU" sz="3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А.Н.Тихонова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читаем: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3417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19868" y="1166842"/>
            <a:ext cx="907576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апоть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имя существительное муж. рода,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корень слова —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лапоть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однокоренные слова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лапот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лапот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апот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/н/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без/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лапот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/н/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лапот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/ник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апот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/ниц/а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295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47164" y="675563"/>
            <a:ext cx="889833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однокоренными слову ЛАПОТЬ следующие похожие слова: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апа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косолапость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косолапый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криволапый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апища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лапать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Лапоть(сущ.) и лапать(гл.) – слова-омофоны.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96333" y="1489711"/>
            <a:ext cx="271590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лапник</a:t>
            </a:r>
          </a:p>
          <a:p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лапообразный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лапочка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лапушка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разлапистый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разлапый</a:t>
            </a:r>
          </a:p>
        </p:txBody>
      </p:sp>
    </p:spTree>
    <p:extLst>
      <p:ext uri="{BB962C8B-B14F-4D97-AF65-F5344CB8AC3E}">
        <p14:creationId xmlns:p14="http://schemas.microsoft.com/office/powerpoint/2010/main" val="30741852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9432" y="-218364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10184" y="245660"/>
            <a:ext cx="487225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Принято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считать, что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лапти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один из самых древних видов обуви.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Костяные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кочедЫки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крючки для плетения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лаптей	-	археологи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находят даже на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стоянках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каменного века.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969" y="403846"/>
            <a:ext cx="4032098" cy="334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310184" y="4277533"/>
            <a:ext cx="857079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русских письменных источниках слово "лапоть", а точнее, производное от него - "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лапотник",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встречается в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"Повести временных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лет"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0697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4596" y="245660"/>
            <a:ext cx="9005249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С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глубокой древности плетеная обувь была широко распространена на Руси. Плели лапти из коры многих лиственных деревьев: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липы, березы, вяза, дуба,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ракиты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В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зависимости от материала и плетеная обувь называлась по-разному: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берестЯники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вязовикИ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дубовикИ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ракИтники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Самыми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прочными и мягкими считались лыковые лапти, изготовленные из липового лыка, а самыми плохими - ивовые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кОверзни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7603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4596" y="0"/>
            <a:ext cx="880280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Обувь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плели не только из древесной коры, в дело шли и тонкие корни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сплетённые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лапти звались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корЕнниками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Модели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лаптЕй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изготавливаемые из полосок ткани, называли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плетЁшками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Ещё лапти делали из пеньковой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верёвки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крУтцы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 даже из конского волоса -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волосЯнники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895" y="4614851"/>
            <a:ext cx="3525672" cy="2158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58864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</TotalTime>
  <Words>630</Words>
  <Application>Microsoft Office PowerPoint</Application>
  <PresentationFormat>Широкоэкранный</PresentationFormat>
  <Paragraphs>91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190</cp:revision>
  <dcterms:created xsi:type="dcterms:W3CDTF">2019-03-31T10:18:35Z</dcterms:created>
  <dcterms:modified xsi:type="dcterms:W3CDTF">2019-04-30T18:00:18Z</dcterms:modified>
</cp:coreProperties>
</file>