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0D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2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4/30/2019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4/30/2019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4/30/2019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4/30/2019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4/30/2019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4/30/2019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4/30/2019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4/30/2019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4/30/2019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4/30/2019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4/30/2019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4/30/2019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away.php?to=http://ruspravda.info/Pravila-povedeniya-na-prirode-526.html&amp;cc_key=" TargetMode="External"/><Relationship Id="rId2" Type="http://schemas.openxmlformats.org/officeDocument/2006/relationships/hyperlink" Target="https://ru.wikipedia.org/wiki/&#1041;&#1080;&#1086;&#1088;&#1072;&#1079;&#1085;&#1086;&#1086;&#1073;&#1088;&#1072;&#1079;&#1080;&#1077;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199" y="1397787"/>
            <a:ext cx="10391776" cy="30122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89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Сохраним природу и мир!»</a:t>
            </a:r>
            <a:r>
              <a:rPr lang="ru-RU" dirty="0"/>
              <a:t>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8475" y="4562474"/>
            <a:ext cx="4962525" cy="2085975"/>
          </a:xfrm>
        </p:spPr>
        <p:txBody>
          <a:bodyPr/>
          <a:lstStyle/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выполнила: 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Яковлева Марина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бучающаяся 7а класса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«СОШ им. Г. И. Марчука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Духовницкое Духовницкого района Саратовской области»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Аксенова Т.А., учитель истории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обществознания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84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147659"/>
            <a:ext cx="5194173" cy="1737360"/>
          </a:xfrm>
        </p:spPr>
        <p:txBody>
          <a:bodyPr/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мир?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471508"/>
            <a:ext cx="6477000" cy="55107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3825" y="1809750"/>
            <a:ext cx="5289423" cy="4629150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называют какую-либо сферу жизни, область явлений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Животный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растительный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 это всё, что существует на Земле и в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космосе.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Вы говорите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 мир стоит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 том случае, когда хотите подчеркнуть вечность, неизменность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какого-либо явления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или процесса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чём -либо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говорите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 старо как мир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то это означает, что вам заранее известно, как всё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происходить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чем окончится.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72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93" b="24993"/>
          <a:stretch>
            <a:fillRect/>
          </a:stretch>
        </p:blipFill>
        <p:spPr>
          <a:xfrm>
            <a:off x="0" y="0"/>
            <a:ext cx="12188952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077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2066795"/>
          </a:xfrm>
        </p:spPr>
        <p:txBody>
          <a:bodyPr/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Биоразнообразие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сокращенное от "биологическое разнообразие" - означает разнообразие живых организмов во всех его проявлениях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460" y="2066795"/>
            <a:ext cx="5719540" cy="479120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-1" y="2066795"/>
            <a:ext cx="6353175" cy="4791205"/>
          </a:xfrm>
        </p:spPr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три основных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типа биоразнообразия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генетическое разнообразие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отражающее внутривидовое разнообразие и обусловленное изменчивостью особей;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видовое разнообразие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отражающее разнообразие живых организмов (растений, животных, грибов и микроорганизмов). В настоящее время описано около 1,7 млн. видов, хотя их общее число, по некоторым оценкам, составляет до 50 млн.;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экосистем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охватывает различия между типами экосистем, разнообразием сред обитания и экологических процессов. Отмечают разнообразие экосистем не только по структурным и функциональным составляющим, но и по масштабу - от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микробиогеоценоза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биосферы.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Иногда в отдельную категорию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ландшафтов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отражающее особенности территориального устройства и влияние местных, региональных и национальных культур общества.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125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Бережное отношение к природе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350" y="1943100"/>
            <a:ext cx="11506200" cy="4366260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- дает  нам многое, но и мы не должны вести себя небрежно. Каждый раз идя не стоит выкидывать мусор и что-либо попросту на дорогу и т.д., лучше не полениться и выкинуть в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мусорку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Бутылки, пакеты, фантики прочее - все это вред природе. Люди по сути часто не замечают, как самая обычная мелочь может привести к глобальным последствиям.  Есть такое понятие, как закон сохранения энергии. Иными словами ни что никуда не девается, а переходит в другое качество. Если бы этот закон не действовал, то жизнь уже остановилась бы - некий круговорот в природе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Поддерживать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сохранять природу не так и сложно, но не все понимаю это. Ведь наше будущие в наших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руках.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35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1" y="1"/>
            <a:ext cx="11058524" cy="814191"/>
          </a:xfrm>
        </p:spPr>
        <p:txBody>
          <a:bodyPr/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поведения в природе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486" y="814193"/>
            <a:ext cx="5559298" cy="531103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814192"/>
            <a:ext cx="6010275" cy="604380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Не врывайся в лес с криком: в этом доме много деток - птенчиков, зверушек; не пугай их. Проявляйте уважение к местам обитания диких животных. Наблюдайте за ними на расстоянии, чтобы не мешать их естественному поведению.</a:t>
            </a:r>
          </a:p>
          <a:p>
            <a:pPr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Не трогай птичьи яйца в гнезде - птица, учуяв посторонний запах, бросит гнездо.</a:t>
            </a:r>
          </a:p>
          <a:p>
            <a:pPr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Не приноси домой птенцов, выпавших из гнёзда (ты ведь тоже падал, когда учился ходить!). Птенчик у тебя дома будет чувствовать страх и, скорее всего, погибнет, а в лесу он у себя дома, а научиться летать ему помогают его родители и друзья.</a:t>
            </a:r>
          </a:p>
          <a:p>
            <a:pPr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Не ломай деревья - они тоже живые, только не могут ни убежать, ни закричать, ни защититься. Не сдирай белую кожу с тела берез - им тоже больно и они становятся уязвимыми перед вредителями и паразитами, теряют влагу и вскоре гибнут.</a:t>
            </a:r>
          </a:p>
          <a:p>
            <a:pPr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Не лови понравившуюся тебе бабочку или жука – может быть это последний экземпляр на всей земле.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740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89519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источников: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https://ru.wikipedia.org/wiki/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Биоразнообразие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http://ruspravda.info/Pravila-povedeniya-na-prirode-526.html"/>
              </a:rPr>
              <a:t>http://ruspravda.info/Pravila-povedeniya-na-prirode-5..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471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265</TotalTime>
  <Words>256</Words>
  <Application>Microsoft Office PowerPoint</Application>
  <PresentationFormat>Широкоэкранный</PresentationFormat>
  <Paragraphs>27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Calibri</vt:lpstr>
      <vt:lpstr>Times New Roman</vt:lpstr>
      <vt:lpstr>Tw Cen MT</vt:lpstr>
      <vt:lpstr>Tw Cen MT Condensed</vt:lpstr>
      <vt:lpstr>Wingdings 3</vt:lpstr>
      <vt:lpstr>Интеграл</vt:lpstr>
      <vt:lpstr>«Сохраним природу и мир!» </vt:lpstr>
      <vt:lpstr>Что такое мир?</vt:lpstr>
      <vt:lpstr>Презентация PowerPoint</vt:lpstr>
      <vt:lpstr>Биоразнообразие - сокращенное от "биологическое разнообразие" - означает разнообразие живых организмов во всех его проявлениях</vt:lpstr>
      <vt:lpstr>Бережное отношение к природе </vt:lpstr>
      <vt:lpstr>Правила поведения в природе</vt:lpstr>
      <vt:lpstr>Презентация PowerPoint</vt:lpstr>
      <vt:lpstr>Список источников: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«Нам этот мир завещано беречь!»</dc:title>
  <dc:creator>Яковлевы</dc:creator>
  <cp:lastModifiedBy>Таня</cp:lastModifiedBy>
  <cp:revision>8</cp:revision>
  <dcterms:created xsi:type="dcterms:W3CDTF">2019-04-20T08:39:54Z</dcterms:created>
  <dcterms:modified xsi:type="dcterms:W3CDTF">2019-04-30T17:14:57Z</dcterms:modified>
</cp:coreProperties>
</file>