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75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65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3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9839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0601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9229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64849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3330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4321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0800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6617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9513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4477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744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08256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142168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412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86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6477303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050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06BDA8B-668D-4860-8A5E-1592799245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63287-3AF2-4AA9-812C-A66FA38F77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37214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76" r:id="rId1"/>
    <p:sldLayoutId id="2147484277" r:id="rId2"/>
    <p:sldLayoutId id="2147484278" r:id="rId3"/>
    <p:sldLayoutId id="2147484279" r:id="rId4"/>
    <p:sldLayoutId id="2147484280" r:id="rId5"/>
    <p:sldLayoutId id="2147484281" r:id="rId6"/>
    <p:sldLayoutId id="2147484282" r:id="rId7"/>
    <p:sldLayoutId id="2147484283" r:id="rId8"/>
    <p:sldLayoutId id="2147484284" r:id="rId9"/>
    <p:sldLayoutId id="2147484285" r:id="rId10"/>
    <p:sldLayoutId id="2147484286" r:id="rId11"/>
    <p:sldLayoutId id="2147484287" r:id="rId12"/>
    <p:sldLayoutId id="2147484288" r:id="rId13"/>
    <p:sldLayoutId id="2147484289" r:id="rId14"/>
    <p:sldLayoutId id="2147484290" r:id="rId15"/>
    <p:sldLayoutId id="2147484291" r:id="rId16"/>
    <p:sldLayoutId id="214748429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067309" cy="2387600"/>
          </a:xfrm>
        </p:spPr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Удивительное </a:t>
            </a:r>
            <a:br>
              <a:rPr lang="ru-RU" dirty="0" smtClean="0">
                <a:latin typeface="Century" panose="02040604050505020304" pitchFamily="18" charset="0"/>
              </a:rPr>
            </a:br>
            <a:r>
              <a:rPr lang="ru-RU" dirty="0" smtClean="0">
                <a:latin typeface="Century" panose="02040604050505020304" pitchFamily="18" charset="0"/>
              </a:rPr>
              <a:t>Забайкалье</a:t>
            </a:r>
            <a:r>
              <a:rPr lang="ru-RU" smtClean="0">
                <a:latin typeface="Century" panose="02040604050505020304" pitchFamily="18" charset="0"/>
              </a:rPr>
              <a:t>. </a:t>
            </a:r>
            <a:br>
              <a:rPr lang="ru-RU" smtClean="0">
                <a:latin typeface="Century" panose="02040604050505020304" pitchFamily="18" charset="0"/>
              </a:rPr>
            </a:br>
            <a:r>
              <a:rPr lang="ru-RU" smtClean="0">
                <a:latin typeface="Century" panose="02040604050505020304" pitchFamily="18" charset="0"/>
              </a:rPr>
              <a:t>Заказник Агинская степь»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60327" y="5957311"/>
            <a:ext cx="3851564" cy="62359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Ковшова Екатерина 7 «А»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976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3469" y="1323109"/>
            <a:ext cx="4572000" cy="4572000"/>
          </a:xfrm>
        </p:spPr>
      </p:pic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775855" y="1108364"/>
            <a:ext cx="4973781" cy="502573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Century" panose="02040604050505020304" pitchFamily="18" charset="0"/>
              </a:rPr>
              <a:t>На территории заказника преобладает травянистая степная растительность при практическом отсутствии на большей ее части кустарниковых и древесных пород. Исключение составляет пойма р. </a:t>
            </a:r>
            <a:r>
              <a:rPr lang="ru-RU" sz="2000" dirty="0" err="1">
                <a:latin typeface="Century" panose="02040604050505020304" pitchFamily="18" charset="0"/>
              </a:rPr>
              <a:t>Онон</a:t>
            </a:r>
            <a:r>
              <a:rPr lang="ru-RU" sz="2000" dirty="0">
                <a:latin typeface="Century" panose="02040604050505020304" pitchFamily="18" charset="0"/>
              </a:rPr>
              <a:t>, поросшая зарослями ивняка с примесью дикой яблони, черемухи, шиповника, боярышника и других кустарниковых пород, а также бор </a:t>
            </a:r>
            <a:r>
              <a:rPr lang="ru-RU" sz="2000" dirty="0" err="1">
                <a:latin typeface="Century" panose="02040604050505020304" pitchFamily="18" charset="0"/>
              </a:rPr>
              <a:t>Цырик</a:t>
            </a:r>
            <a:r>
              <a:rPr lang="ru-RU" sz="2000" dirty="0">
                <a:latin typeface="Century" panose="02040604050505020304" pitchFamily="18" charset="0"/>
              </a:rPr>
              <a:t>-Нарасун, сложенный подвидом сосны обыкновенной – сосной Крылова и несколько березово-осиновых </a:t>
            </a:r>
            <a:r>
              <a:rPr lang="ru-RU" sz="2000" dirty="0" smtClean="0">
                <a:latin typeface="Century" panose="02040604050505020304" pitchFamily="18" charset="0"/>
              </a:rPr>
              <a:t>колков.</a:t>
            </a:r>
          </a:p>
          <a:p>
            <a:r>
              <a:rPr lang="ru-RU" sz="2000" dirty="0" smtClean="0">
                <a:latin typeface="Century" panose="02040604050505020304" pitchFamily="18" charset="0"/>
              </a:rPr>
              <a:t> </a:t>
            </a:r>
            <a:r>
              <a:rPr lang="ru-RU" sz="2000" dirty="0">
                <a:latin typeface="Century" panose="02040604050505020304" pitchFamily="18" charset="0"/>
              </a:rPr>
              <a:t>В степях такого типа произрастает до 665 видов растений из 243 родов и 58 </a:t>
            </a:r>
            <a:r>
              <a:rPr lang="ru-RU" sz="2000" dirty="0" smtClean="0">
                <a:latin typeface="Century" panose="02040604050505020304" pitchFamily="18" charset="0"/>
              </a:rPr>
              <a:t>семейств</a:t>
            </a:r>
            <a:endParaRPr lang="ru-RU" sz="2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7601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346" y="230476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Century" panose="02040604050505020304" pitchFamily="18" charset="0"/>
              </a:rPr>
              <a:t>Памятники </a:t>
            </a:r>
            <a:r>
              <a:rPr lang="ru-RU" sz="6600" dirty="0">
                <a:latin typeface="Century" panose="02040604050505020304" pitchFamily="18" charset="0"/>
              </a:rPr>
              <a:t>природы</a:t>
            </a:r>
          </a:p>
        </p:txBody>
      </p:sp>
    </p:spTree>
    <p:extLst>
      <p:ext uri="{BB962C8B-B14F-4D97-AF65-F5344CB8AC3E}">
        <p14:creationId xmlns:p14="http://schemas.microsoft.com/office/powerpoint/2010/main" xmlns="" val="31519200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5869" y="1447800"/>
            <a:ext cx="4572000" cy="4572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7310" y="1343891"/>
            <a:ext cx="5015346" cy="4675909"/>
          </a:xfrm>
        </p:spPr>
        <p:txBody>
          <a:bodyPr>
            <a:noAutofit/>
          </a:bodyPr>
          <a:lstStyle/>
          <a:p>
            <a:r>
              <a:rPr lang="ru-RU" sz="2400" dirty="0">
                <a:latin typeface="Century" panose="02040604050505020304" pitchFamily="18" charset="0"/>
              </a:rPr>
              <a:t>На территории заказника </a:t>
            </a:r>
            <a:r>
              <a:rPr lang="ru-RU" sz="2400" dirty="0" smtClean="0">
                <a:latin typeface="Century" panose="02040604050505020304" pitchFamily="18" charset="0"/>
              </a:rPr>
              <a:t>располагаются </a:t>
            </a:r>
            <a:r>
              <a:rPr lang="ru-RU" sz="2400" dirty="0">
                <a:latin typeface="Century" panose="02040604050505020304" pitchFamily="18" charset="0"/>
              </a:rPr>
              <a:t>памятники природы. Среди них </a:t>
            </a:r>
            <a:r>
              <a:rPr lang="ru-RU" sz="2400" dirty="0" err="1">
                <a:latin typeface="Century" panose="02040604050505020304" pitchFamily="18" charset="0"/>
              </a:rPr>
              <a:t>Цырик</a:t>
            </a:r>
            <a:r>
              <a:rPr lang="ru-RU" sz="2400" dirty="0">
                <a:latin typeface="Century" panose="02040604050505020304" pitchFamily="18" charset="0"/>
              </a:rPr>
              <a:t>-Нарасун - ленточный сосновый бор в долине реки </a:t>
            </a:r>
            <a:r>
              <a:rPr lang="ru-RU" sz="2400" dirty="0" err="1">
                <a:latin typeface="Century" panose="02040604050505020304" pitchFamily="18" charset="0"/>
              </a:rPr>
              <a:t>Онон</a:t>
            </a:r>
            <a:r>
              <a:rPr lang="ru-RU" sz="2400" dirty="0">
                <a:latin typeface="Century" panose="02040604050505020304" pitchFamily="18" charset="0"/>
              </a:rPr>
              <a:t>, урочище Малый </a:t>
            </a:r>
            <a:r>
              <a:rPr lang="ru-RU" sz="2400" dirty="0" err="1">
                <a:latin typeface="Century" panose="02040604050505020304" pitchFamily="18" charset="0"/>
              </a:rPr>
              <a:t>Батор</a:t>
            </a:r>
            <a:r>
              <a:rPr lang="ru-RU" sz="2400" dirty="0">
                <a:latin typeface="Century" panose="02040604050505020304" pitchFamily="18" charset="0"/>
              </a:rPr>
              <a:t>, скала Камень-Котел (</a:t>
            </a:r>
            <a:r>
              <a:rPr lang="ru-RU" sz="2400" dirty="0" err="1">
                <a:latin typeface="Century" panose="02040604050505020304" pitchFamily="18" charset="0"/>
              </a:rPr>
              <a:t>Тогон-Шулуун</a:t>
            </a:r>
            <a:r>
              <a:rPr lang="ru-RU" sz="2400" dirty="0">
                <a:latin typeface="Century" panose="02040604050505020304" pitchFamily="18" charset="0"/>
              </a:rPr>
              <a:t>), сообщество полупустынных растений у озера </a:t>
            </a:r>
            <a:r>
              <a:rPr lang="ru-RU" sz="2400" dirty="0" err="1">
                <a:latin typeface="Century" panose="02040604050505020304" pitchFamily="18" charset="0"/>
              </a:rPr>
              <a:t>Ножий</a:t>
            </a:r>
            <a:r>
              <a:rPr lang="ru-RU" sz="2400" dirty="0">
                <a:latin typeface="Century" panose="02040604050505020304" pitchFamily="18" charset="0"/>
              </a:rPr>
              <a:t>. Здесь же отмечено большое количество палеонтологических и археологических памятников.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48303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70591" y="1184564"/>
            <a:ext cx="8825658" cy="273627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entury" panose="02040604050505020304" pitchFamily="18" charset="0"/>
              </a:rPr>
              <a:t>Сегодня я вам рассказала  о  малой части нашего родного края.  Знайте,  что </a:t>
            </a:r>
            <a:r>
              <a:rPr lang="ru-RU" sz="3200" dirty="0">
                <a:latin typeface="Century" panose="02040604050505020304" pitchFamily="18" charset="0"/>
              </a:rPr>
              <a:t>наш край очень </a:t>
            </a:r>
            <a:r>
              <a:rPr lang="ru-RU" sz="3200" dirty="0" smtClean="0">
                <a:latin typeface="Century" panose="02040604050505020304" pitchFamily="18" charset="0"/>
              </a:rPr>
              <a:t>красив </a:t>
            </a:r>
            <a:r>
              <a:rPr lang="ru-RU" sz="3200" smtClean="0">
                <a:latin typeface="Century" panose="02040604050505020304" pitchFamily="18" charset="0"/>
              </a:rPr>
              <a:t>и интересен! </a:t>
            </a:r>
            <a:r>
              <a:rPr lang="ru-RU" sz="3200" dirty="0">
                <a:latin typeface="Century" panose="02040604050505020304" pitchFamily="18" charset="0"/>
              </a:rPr>
              <a:t/>
            </a:r>
            <a:br>
              <a:rPr lang="ru-RU" sz="3200" dirty="0">
                <a:latin typeface="Century" panose="02040604050505020304" pitchFamily="18" charset="0"/>
              </a:rPr>
            </a:br>
            <a:endParaRPr lang="ru-RU" sz="3200" dirty="0">
              <a:latin typeface="Century" panose="02040604050505020304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07511" y="4045529"/>
            <a:ext cx="9351818" cy="245225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Century" panose="02040604050505020304" pitchFamily="18" charset="0"/>
              </a:rPr>
              <a:t>Берегите наше Забайкалье</a:t>
            </a:r>
            <a:endParaRPr lang="ru-RU" sz="66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411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62891" y="25402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Century" panose="02040604050505020304" pitchFamily="18" charset="0"/>
              </a:rPr>
              <a:t>Спасибо за внимание!</a:t>
            </a:r>
            <a:endParaRPr lang="ru-RU" sz="72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45651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509" y="295852"/>
            <a:ext cx="10515600" cy="160222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Century" panose="02040604050505020304" pitchFamily="18" charset="0"/>
              </a:rPr>
              <a:t>Удивительное Забайкалье – это животные, растения, заповедники и многое другое.</a:t>
            </a:r>
            <a:br>
              <a:rPr lang="ru-RU" sz="3600" dirty="0" smtClean="0">
                <a:latin typeface="Century" panose="02040604050505020304" pitchFamily="18" charset="0"/>
              </a:rPr>
            </a:br>
            <a:r>
              <a:rPr lang="ru-RU" sz="3600" dirty="0" smtClean="0">
                <a:latin typeface="Century" panose="02040604050505020304" pitchFamily="18" charset="0"/>
              </a:rPr>
              <a:t>Но я остановилась на заказнике</a:t>
            </a:r>
            <a:endParaRPr lang="ru-RU" sz="3600" dirty="0">
              <a:latin typeface="Century" panose="020406040505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4134" y="2094203"/>
            <a:ext cx="5594349" cy="4195762"/>
          </a:xfrm>
        </p:spPr>
      </p:pic>
    </p:spTree>
    <p:extLst>
      <p:ext uri="{BB962C8B-B14F-4D97-AF65-F5344CB8AC3E}">
        <p14:creationId xmlns:p14="http://schemas.microsoft.com/office/powerpoint/2010/main" xmlns="" val="3703346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98163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Century" panose="02040604050505020304" pitchFamily="18" charset="0"/>
              </a:rPr>
              <a:t/>
            </a:r>
            <a:br>
              <a:rPr lang="ru-RU" sz="2000" dirty="0" smtClean="0">
                <a:latin typeface="Century" panose="02040604050505020304" pitchFamily="18" charset="0"/>
              </a:rPr>
            </a:br>
            <a:r>
              <a:rPr lang="ru-RU" sz="2400" dirty="0" smtClean="0">
                <a:latin typeface="Century" panose="02040604050505020304" pitchFamily="18" charset="0"/>
              </a:rPr>
              <a:t>Заказник </a:t>
            </a:r>
            <a:r>
              <a:rPr lang="ru-RU" sz="2400" dirty="0">
                <a:latin typeface="Century" panose="02040604050505020304" pitchFamily="18" charset="0"/>
              </a:rPr>
              <a:t>— охраняемая природная территория, на которой под охраной может находиться как весь природный комплекс, так и некоторые его части: только растения, только животные (либо их отдельные виды), либо отдельные историко-мемориальные или геологические объекты.</a:t>
            </a:r>
            <a:br>
              <a:rPr lang="ru-RU" sz="2400" dirty="0">
                <a:latin typeface="Century" panose="02040604050505020304" pitchFamily="18" charset="0"/>
              </a:rPr>
            </a:br>
            <a:r>
              <a:rPr lang="ru-RU" sz="2400" dirty="0">
                <a:latin typeface="Century" panose="02040604050505020304" pitchFamily="18" charset="0"/>
              </a:rPr>
              <a:t> </a:t>
            </a:r>
            <a:br>
              <a:rPr lang="ru-RU" sz="2400" dirty="0">
                <a:latin typeface="Century" panose="02040604050505020304" pitchFamily="18" charset="0"/>
              </a:rPr>
            </a:br>
            <a:endParaRPr lang="ru-RU" sz="2400" dirty="0">
              <a:latin typeface="Century" panose="020406040505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1739" y="2274310"/>
            <a:ext cx="6293643" cy="4195762"/>
          </a:xfrm>
        </p:spPr>
      </p:pic>
    </p:spTree>
    <p:extLst>
      <p:ext uri="{BB962C8B-B14F-4D97-AF65-F5344CB8AC3E}">
        <p14:creationId xmlns:p14="http://schemas.microsoft.com/office/powerpoint/2010/main" xmlns="" val="2969422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9129" y="147917"/>
            <a:ext cx="9404723" cy="258142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           Заказник «Агинская степь»</a:t>
            </a:r>
            <a:br>
              <a:rPr lang="ru-RU" dirty="0" smtClean="0">
                <a:latin typeface="Century" panose="02040604050505020304" pitchFamily="18" charset="0"/>
              </a:rPr>
            </a:br>
            <a:r>
              <a:rPr lang="ru-RU" sz="2700" dirty="0">
                <a:latin typeface="Century" panose="02040604050505020304" pitchFamily="18" charset="0"/>
              </a:rPr>
              <a:t>Заказник "Агинская степь" образован в 2004 году и располагается на площади 45762 га в междуречье рек </a:t>
            </a:r>
            <a:r>
              <a:rPr lang="ru-RU" sz="2700" dirty="0" err="1">
                <a:latin typeface="Century" panose="02040604050505020304" pitchFamily="18" charset="0"/>
              </a:rPr>
              <a:t>Онон</a:t>
            </a:r>
            <a:r>
              <a:rPr lang="ru-RU" sz="2700" dirty="0">
                <a:latin typeface="Century" panose="02040604050505020304" pitchFamily="18" charset="0"/>
              </a:rPr>
              <a:t> и Ага в Агинском районе Забайкальского края. Целью создания заказника являлось сохранение и восстановление естественных степных и водных экосистем Агинской степи. </a:t>
            </a:r>
            <a:br>
              <a:rPr lang="ru-RU" sz="2700" dirty="0">
                <a:latin typeface="Century" panose="02040604050505020304" pitchFamily="18" charset="0"/>
              </a:rPr>
            </a:br>
            <a:endParaRPr lang="ru-RU" sz="2700" dirty="0"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8" y="3020288"/>
            <a:ext cx="5053717" cy="31075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3105" y="3024328"/>
            <a:ext cx="5063475" cy="3103557"/>
          </a:xfrm>
        </p:spPr>
      </p:pic>
    </p:spTree>
    <p:extLst>
      <p:ext uri="{BB962C8B-B14F-4D97-AF65-F5344CB8AC3E}">
        <p14:creationId xmlns:p14="http://schemas.microsoft.com/office/powerpoint/2010/main" xmlns="" val="1641027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182" y="23740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Century" panose="02040604050505020304" pitchFamily="18" charset="0"/>
              </a:rPr>
              <a:t>Животные</a:t>
            </a:r>
            <a:endParaRPr lang="ru-RU" sz="80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6699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2048" y="1350125"/>
            <a:ext cx="4351713" cy="4351713"/>
          </a:xfrm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900544" y="1177637"/>
            <a:ext cx="4696691" cy="4524202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latin typeface="Century" panose="02040604050505020304" pitchFamily="18" charset="0"/>
              </a:rPr>
              <a:t>В </a:t>
            </a:r>
            <a:r>
              <a:rPr lang="ru-RU" sz="2800" dirty="0" err="1" smtClean="0">
                <a:latin typeface="Century" panose="02040604050505020304" pitchFamily="18" charset="0"/>
              </a:rPr>
              <a:t>Закакзнике</a:t>
            </a:r>
            <a:r>
              <a:rPr lang="ru-RU" sz="2800" dirty="0" smtClean="0">
                <a:latin typeface="Century" panose="02040604050505020304" pitchFamily="18" charset="0"/>
              </a:rPr>
              <a:t> встречаются многие виды птиц таких как: чирки, кряквы, серая утка, красноголовый нырок, лебедь-кликун гусь-сухонос, </a:t>
            </a:r>
            <a:r>
              <a:rPr lang="ru-RU" sz="2800" dirty="0" err="1" smtClean="0">
                <a:latin typeface="Century" panose="02040604050505020304" pitchFamily="18" charset="0"/>
              </a:rPr>
              <a:t>гуменники</a:t>
            </a:r>
            <a:r>
              <a:rPr lang="ru-RU" sz="2800" dirty="0" smtClean="0">
                <a:latin typeface="Century" panose="02040604050505020304" pitchFamily="18" charset="0"/>
              </a:rPr>
              <a:t>, а также многочисленные кулики. Журавли - красавки, </a:t>
            </a:r>
            <a:r>
              <a:rPr lang="ru-RU" sz="2800" dirty="0" err="1" smtClean="0">
                <a:latin typeface="Century" panose="02040604050505020304" pitchFamily="18" charset="0"/>
              </a:rPr>
              <a:t>даурские</a:t>
            </a:r>
            <a:r>
              <a:rPr lang="ru-RU" sz="2800" dirty="0" smtClean="0">
                <a:latin typeface="Century" panose="02040604050505020304" pitchFamily="18" charset="0"/>
              </a:rPr>
              <a:t>, черные, серые и даже белые </a:t>
            </a:r>
            <a:r>
              <a:rPr lang="ru-RU" sz="2800" dirty="0" err="1" smtClean="0">
                <a:latin typeface="Century" panose="02040604050505020304" pitchFamily="18" charset="0"/>
              </a:rPr>
              <a:t>стерхи</a:t>
            </a:r>
            <a:endParaRPr lang="ru-RU" sz="28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4907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7214" y="1350818"/>
            <a:ext cx="4572000" cy="4572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127" y="1205345"/>
            <a:ext cx="4322617" cy="471747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Century" panose="02040604050505020304" pitchFamily="18" charset="0"/>
              </a:rPr>
              <a:t>В заказнике проживают многочисленны грызуны - длиннохвостый суслик, </a:t>
            </a:r>
            <a:r>
              <a:rPr lang="ru-RU" sz="2400" dirty="0" smtClean="0">
                <a:latin typeface="Century" panose="02040604050505020304" pitchFamily="18" charset="0"/>
              </a:rPr>
              <a:t>тушканчик - прыгун</a:t>
            </a:r>
            <a:r>
              <a:rPr lang="ru-RU" sz="2400" dirty="0">
                <a:latin typeface="Century" panose="02040604050505020304" pitchFamily="18" charset="0"/>
              </a:rPr>
              <a:t>, большая и узкочерепная полевки, забайкальский хомячок, </a:t>
            </a:r>
            <a:r>
              <a:rPr lang="ru-RU" sz="2400" dirty="0" err="1">
                <a:latin typeface="Century" panose="02040604050505020304" pitchFamily="18" charset="0"/>
              </a:rPr>
              <a:t>даурский</a:t>
            </a:r>
            <a:r>
              <a:rPr lang="ru-RU" sz="2400" dirty="0">
                <a:latin typeface="Century" panose="02040604050505020304" pitchFamily="18" charset="0"/>
              </a:rPr>
              <a:t> </a:t>
            </a:r>
            <a:r>
              <a:rPr lang="ru-RU" sz="2400" dirty="0" err="1">
                <a:latin typeface="Century" panose="02040604050505020304" pitchFamily="18" charset="0"/>
              </a:rPr>
              <a:t>цокор</a:t>
            </a:r>
            <a:r>
              <a:rPr lang="ru-RU" sz="2400" dirty="0" smtClean="0">
                <a:latin typeface="Century" panose="02040604050505020304" pitchFamily="18" charset="0"/>
              </a:rPr>
              <a:t>.</a:t>
            </a:r>
            <a:r>
              <a:rPr lang="ru-RU" sz="2400" dirty="0">
                <a:latin typeface="Century" panose="02040604050505020304" pitchFamily="18" charset="0"/>
              </a:rPr>
              <a:t> Из зайцеобразных встречаются заяц-</a:t>
            </a:r>
            <a:r>
              <a:rPr lang="ru-RU" sz="2400" dirty="0" err="1">
                <a:latin typeface="Century" panose="02040604050505020304" pitchFamily="18" charset="0"/>
              </a:rPr>
              <a:t>толай</a:t>
            </a:r>
            <a:r>
              <a:rPr lang="ru-RU" sz="2400" dirty="0">
                <a:latin typeface="Century" panose="02040604050505020304" pitchFamily="18" charset="0"/>
              </a:rPr>
              <a:t> и </a:t>
            </a:r>
            <a:r>
              <a:rPr lang="ru-RU" sz="2400" dirty="0" err="1">
                <a:latin typeface="Century" panose="02040604050505020304" pitchFamily="18" charset="0"/>
              </a:rPr>
              <a:t>даурская</a:t>
            </a:r>
            <a:r>
              <a:rPr lang="ru-RU" sz="2400" dirty="0">
                <a:latin typeface="Century" panose="02040604050505020304" pitchFamily="18" charset="0"/>
              </a:rPr>
              <a:t> пищуха.</a:t>
            </a:r>
          </a:p>
        </p:txBody>
      </p:sp>
    </p:spTree>
    <p:extLst>
      <p:ext uri="{BB962C8B-B14F-4D97-AF65-F5344CB8AC3E}">
        <p14:creationId xmlns:p14="http://schemas.microsoft.com/office/powerpoint/2010/main" xmlns="" val="36086513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6487" y="1420091"/>
            <a:ext cx="4572000" cy="4572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4509" y="1302327"/>
            <a:ext cx="4225636" cy="4689764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Century" panose="02040604050505020304" pitchFamily="18" charset="0"/>
              </a:rPr>
              <a:t>В числе других видов млекопитающих в Агинской степи представлены волк, лисица, корсак, манул, степной хорь, </a:t>
            </a:r>
            <a:r>
              <a:rPr lang="ru-RU" sz="2800" dirty="0" err="1">
                <a:latin typeface="Century" panose="02040604050505020304" pitchFamily="18" charset="0"/>
              </a:rPr>
              <a:t>солонгой</a:t>
            </a:r>
            <a:r>
              <a:rPr lang="ru-RU" sz="2800" dirty="0">
                <a:latin typeface="Century" panose="02040604050505020304" pitchFamily="18" charset="0"/>
              </a:rPr>
              <a:t>, барсук, </a:t>
            </a:r>
            <a:r>
              <a:rPr lang="ru-RU" sz="2800" dirty="0" err="1">
                <a:latin typeface="Century" panose="02040604050505020304" pitchFamily="18" charset="0"/>
              </a:rPr>
              <a:t>даурский</a:t>
            </a:r>
            <a:r>
              <a:rPr lang="ru-RU" sz="2800" dirty="0">
                <a:latin typeface="Century" panose="02040604050505020304" pitchFamily="18" charset="0"/>
              </a:rPr>
              <a:t> </a:t>
            </a:r>
            <a:r>
              <a:rPr lang="ru-RU" sz="2800" dirty="0" smtClean="0">
                <a:latin typeface="Century" panose="02040604050505020304" pitchFamily="18" charset="0"/>
              </a:rPr>
              <a:t>еж и сибирская </a:t>
            </a:r>
            <a:r>
              <a:rPr lang="ru-RU" sz="2800" dirty="0">
                <a:latin typeface="Century" panose="02040604050505020304" pitchFamily="18" charset="0"/>
              </a:rPr>
              <a:t>косуля</a:t>
            </a:r>
          </a:p>
        </p:txBody>
      </p:sp>
    </p:spTree>
    <p:extLst>
      <p:ext uri="{BB962C8B-B14F-4D97-AF65-F5344CB8AC3E}">
        <p14:creationId xmlns:p14="http://schemas.microsoft.com/office/powerpoint/2010/main" xmlns="" val="3009327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327" y="2623416"/>
            <a:ext cx="10515600" cy="143596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Century" panose="02040604050505020304" pitchFamily="18" charset="0"/>
              </a:rPr>
              <a:t>Растения</a:t>
            </a:r>
            <a:endParaRPr lang="ru-RU" sz="6600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2833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138</TotalTime>
  <Words>283</Words>
  <Application>Microsoft Office PowerPoint</Application>
  <PresentationFormat>Произвольный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Ион</vt:lpstr>
      <vt:lpstr>Удивительное  Забайкалье.  Заказник Агинская степь»</vt:lpstr>
      <vt:lpstr>Удивительное Забайкалье – это животные, растения, заповедники и многое другое. Но я остановилась на заказнике</vt:lpstr>
      <vt:lpstr> Заказник — охраняемая природная территория, на которой под охраной может находиться как весь природный комплекс, так и некоторые его части: только растения, только животные (либо их отдельные виды), либо отдельные историко-мемориальные или геологические объекты.   </vt:lpstr>
      <vt:lpstr>           Заказник «Агинская степь» Заказник "Агинская степь" образован в 2004 году и располагается на площади 45762 га в междуречье рек Онон и Ага в Агинском районе Забайкальского края. Целью создания заказника являлось сохранение и восстановление естественных степных и водных экосистем Агинской степи.  </vt:lpstr>
      <vt:lpstr>Животные</vt:lpstr>
      <vt:lpstr> </vt:lpstr>
      <vt:lpstr>Слайд 7</vt:lpstr>
      <vt:lpstr>Слайд 8</vt:lpstr>
      <vt:lpstr>Растения</vt:lpstr>
      <vt:lpstr>Слайд 10</vt:lpstr>
      <vt:lpstr>Памятники природы</vt:lpstr>
      <vt:lpstr>Слайд 12</vt:lpstr>
      <vt:lpstr>Сегодня я вам рассказала  о  малой части нашего родного края.  Знайте,  что наш край очень красив и интересен!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Удивительное  Забайкалье</dc:title>
  <dc:creator>Пользователь Windows</dc:creator>
  <cp:lastModifiedBy>Home )</cp:lastModifiedBy>
  <cp:revision>18</cp:revision>
  <dcterms:created xsi:type="dcterms:W3CDTF">2019-04-25T08:49:47Z</dcterms:created>
  <dcterms:modified xsi:type="dcterms:W3CDTF">2019-04-30T11:29:53Z</dcterms:modified>
</cp:coreProperties>
</file>