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65" r:id="rId3"/>
    <p:sldId id="259" r:id="rId4"/>
    <p:sldId id="260" r:id="rId5"/>
    <p:sldId id="261" r:id="rId6"/>
    <p:sldId id="262" r:id="rId7"/>
    <p:sldId id="263" r:id="rId8"/>
    <p:sldId id="270" r:id="rId9"/>
    <p:sldId id="269" r:id="rId10"/>
    <p:sldId id="264" r:id="rId11"/>
    <p:sldId id="268" r:id="rId12"/>
    <p:sldId id="267" r:id="rId13"/>
    <p:sldId id="266" r:id="rId14"/>
    <p:sldId id="271" r:id="rId15"/>
    <p:sldId id="272" r:id="rId16"/>
    <p:sldId id="273" r:id="rId17"/>
    <p:sldId id="274" r:id="rId18"/>
    <p:sldId id="275" r:id="rId19"/>
    <p:sldId id="276" r:id="rId20"/>
    <p:sldId id="277" r:id="rId2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773AAE-3B17-4D0F-BF31-72AC23EFB61D}" type="datetimeFigureOut">
              <a:rPr lang="ru-RU" smtClean="0"/>
              <a:t>30.04.2019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CFBE71-E43E-4535-A70C-CAF571EBF4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887449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773AAE-3B17-4D0F-BF31-72AC23EFB61D}" type="datetimeFigureOut">
              <a:rPr lang="ru-RU" smtClean="0"/>
              <a:t>30.04.2019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CFBE71-E43E-4535-A70C-CAF571EBF4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62133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773AAE-3B17-4D0F-BF31-72AC23EFB61D}" type="datetimeFigureOut">
              <a:rPr lang="ru-RU" smtClean="0"/>
              <a:t>30.04.2019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CFBE71-E43E-4535-A70C-CAF571EBF4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121429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773AAE-3B17-4D0F-BF31-72AC23EFB61D}" type="datetimeFigureOut">
              <a:rPr lang="ru-RU" smtClean="0"/>
              <a:t>30.04.2019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CFBE71-E43E-4535-A70C-CAF571EBF4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101775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773AAE-3B17-4D0F-BF31-72AC23EFB61D}" type="datetimeFigureOut">
              <a:rPr lang="ru-RU" smtClean="0"/>
              <a:t>30.04.2019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CFBE71-E43E-4535-A70C-CAF571EBF4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280773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773AAE-3B17-4D0F-BF31-72AC23EFB61D}" type="datetimeFigureOut">
              <a:rPr lang="ru-RU" smtClean="0"/>
              <a:t>30.04.2019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CFBE71-E43E-4535-A70C-CAF571EBF4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844667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773AAE-3B17-4D0F-BF31-72AC23EFB61D}" type="datetimeFigureOut">
              <a:rPr lang="ru-RU" smtClean="0"/>
              <a:t>30.04.2019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CFBE71-E43E-4535-A70C-CAF571EBF4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161503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773AAE-3B17-4D0F-BF31-72AC23EFB61D}" type="datetimeFigureOut">
              <a:rPr lang="ru-RU" smtClean="0"/>
              <a:t>30.04.2019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CFBE71-E43E-4535-A70C-CAF571EBF4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881488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773AAE-3B17-4D0F-BF31-72AC23EFB61D}" type="datetimeFigureOut">
              <a:rPr lang="ru-RU" smtClean="0"/>
              <a:t>30.04.2019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CFBE71-E43E-4535-A70C-CAF571EBF4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806626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773AAE-3B17-4D0F-BF31-72AC23EFB61D}" type="datetimeFigureOut">
              <a:rPr lang="ru-RU" smtClean="0"/>
              <a:t>30.04.2019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CFBE71-E43E-4535-A70C-CAF571EBF4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823208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773AAE-3B17-4D0F-BF31-72AC23EFB61D}" type="datetimeFigureOut">
              <a:rPr lang="ru-RU" smtClean="0"/>
              <a:t>30.04.2019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CFBE71-E43E-4535-A70C-CAF571EBF4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528367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773AAE-3B17-4D0F-BF31-72AC23EFB61D}" type="datetimeFigureOut">
              <a:rPr lang="ru-RU" smtClean="0"/>
              <a:t>30.04.2019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CFBE71-E43E-4535-A70C-CAF571EBF4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57759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006221" y="204716"/>
            <a:ext cx="9921921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Выпишите </a:t>
            </a:r>
            <a:r>
              <a:rPr lang="ru-RU" sz="4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цифру(-ы), обозначающую(-</a:t>
            </a:r>
            <a:r>
              <a:rPr lang="ru-RU" sz="48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ие</a:t>
            </a:r>
            <a:r>
              <a:rPr lang="ru-RU" sz="4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запятую(-</a:t>
            </a:r>
            <a:r>
              <a:rPr lang="ru-RU" sz="48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ые</a:t>
            </a:r>
            <a:r>
              <a:rPr lang="ru-RU" sz="4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между частями сложноподчинённого </a:t>
            </a:r>
            <a:r>
              <a:rPr lang="ru-RU" sz="4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предложения</a:t>
            </a:r>
            <a:endParaRPr lang="ru-RU" sz="48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Стрелка вниз 5"/>
          <p:cNvSpPr/>
          <p:nvPr/>
        </p:nvSpPr>
        <p:spPr>
          <a:xfrm>
            <a:off x="4940490" y="3333145"/>
            <a:ext cx="3370998" cy="2385268"/>
          </a:xfrm>
          <a:prstGeom prst="downArrow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11076" y="3619747"/>
            <a:ext cx="2398452" cy="289433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01417" y="3774277"/>
            <a:ext cx="3657607" cy="23743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252727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60812" y="245660"/>
            <a:ext cx="9526137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4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Тут, (1) в комнате прислуги, (2) я точно попала, (3) наконец, (3) в своё общество, (4) нашла в себе мгновенно точку опоры, (5) решила, (6) что больше сюда не приду, (7) и от всего сердца расцеловала </a:t>
            </a:r>
            <a:r>
              <a:rPr lang="ru-RU" sz="4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Аксюшу</a:t>
            </a:r>
            <a:r>
              <a:rPr lang="ru-RU" sz="4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sz="4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4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Пришвин М.)</a:t>
            </a:r>
          </a:p>
        </p:txBody>
      </p:sp>
      <p:sp>
        <p:nvSpPr>
          <p:cNvPr id="3" name="Минус 2"/>
          <p:cNvSpPr/>
          <p:nvPr/>
        </p:nvSpPr>
        <p:spPr>
          <a:xfrm>
            <a:off x="4299045" y="3562066"/>
            <a:ext cx="2852382" cy="736979"/>
          </a:xfrm>
          <a:prstGeom prst="mathMinus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Минус 3"/>
          <p:cNvSpPr/>
          <p:nvPr/>
        </p:nvSpPr>
        <p:spPr>
          <a:xfrm>
            <a:off x="4094328" y="4299045"/>
            <a:ext cx="1378424" cy="928048"/>
          </a:xfrm>
          <a:prstGeom prst="mathMinus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Месяц 4"/>
          <p:cNvSpPr/>
          <p:nvPr/>
        </p:nvSpPr>
        <p:spPr>
          <a:xfrm>
            <a:off x="4421875" y="3021548"/>
            <a:ext cx="464024" cy="1081035"/>
          </a:xfrm>
          <a:prstGeom prst="mo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Месяц 5"/>
          <p:cNvSpPr/>
          <p:nvPr/>
        </p:nvSpPr>
        <p:spPr>
          <a:xfrm rot="11186704">
            <a:off x="3736489" y="3952496"/>
            <a:ext cx="446832" cy="992777"/>
          </a:xfrm>
          <a:prstGeom prst="mo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940553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28549" y="245660"/>
            <a:ext cx="10304060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Большое парусное судно, (1) что стояло на рейде, </a:t>
            </a:r>
            <a:r>
              <a:rPr lang="ru-RU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ru-RU" sz="5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2) подняло якорь, (3) поставило крохотный парус, (4) как платочек, (5) и понеслось в порт, (6) в ворота: не могло выдержать погоды. (Житков Б.)</a:t>
            </a:r>
          </a:p>
        </p:txBody>
      </p:sp>
      <p:sp>
        <p:nvSpPr>
          <p:cNvPr id="3" name="Минус 2"/>
          <p:cNvSpPr/>
          <p:nvPr/>
        </p:nvSpPr>
        <p:spPr>
          <a:xfrm>
            <a:off x="9144000" y="887104"/>
            <a:ext cx="2906973" cy="614149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Минус 3"/>
          <p:cNvSpPr/>
          <p:nvPr/>
        </p:nvSpPr>
        <p:spPr>
          <a:xfrm>
            <a:off x="6782937" y="1595788"/>
            <a:ext cx="1318894" cy="627797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Месяц 4"/>
          <p:cNvSpPr/>
          <p:nvPr/>
        </p:nvSpPr>
        <p:spPr>
          <a:xfrm rot="10502289">
            <a:off x="6448567" y="960736"/>
            <a:ext cx="464024" cy="1081035"/>
          </a:xfrm>
          <a:prstGeom prst="moon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Месяц 5"/>
          <p:cNvSpPr/>
          <p:nvPr/>
        </p:nvSpPr>
        <p:spPr>
          <a:xfrm>
            <a:off x="9337344" y="245660"/>
            <a:ext cx="464024" cy="1081035"/>
          </a:xfrm>
          <a:prstGeom prst="moon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26997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019869" y="177421"/>
            <a:ext cx="9580727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5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Проходя мимо злополучного места, (</a:t>
            </a:r>
            <a:r>
              <a:rPr lang="ru-RU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1) с </a:t>
            </a:r>
            <a:r>
              <a:rPr lang="ru-RU" sz="5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которого начинались его вчерашние страдания, (2) Тема увидел цветок</a:t>
            </a:r>
            <a:r>
              <a:rPr lang="ru-RU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(</a:t>
            </a:r>
            <a:r>
              <a:rPr lang="ru-RU" sz="5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3) лежавший опрокинутым на земле. (Гарин-Михайловский Н.)</a:t>
            </a:r>
          </a:p>
        </p:txBody>
      </p:sp>
      <p:sp>
        <p:nvSpPr>
          <p:cNvPr id="4" name="Минус 3"/>
          <p:cNvSpPr/>
          <p:nvPr/>
        </p:nvSpPr>
        <p:spPr>
          <a:xfrm>
            <a:off x="4380932" y="1487606"/>
            <a:ext cx="8243247" cy="832513"/>
          </a:xfrm>
          <a:prstGeom prst="mathMinus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Месяц 4"/>
          <p:cNvSpPr/>
          <p:nvPr/>
        </p:nvSpPr>
        <p:spPr>
          <a:xfrm>
            <a:off x="4681183" y="1146412"/>
            <a:ext cx="457200" cy="914400"/>
          </a:xfrm>
          <a:prstGeom prst="mo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Месяц 5"/>
          <p:cNvSpPr/>
          <p:nvPr/>
        </p:nvSpPr>
        <p:spPr>
          <a:xfrm rot="10800000">
            <a:off x="5475027" y="2825000"/>
            <a:ext cx="457200" cy="914400"/>
          </a:xfrm>
          <a:prstGeom prst="mo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Минус 6"/>
          <p:cNvSpPr/>
          <p:nvPr/>
        </p:nvSpPr>
        <p:spPr>
          <a:xfrm>
            <a:off x="5970895" y="3029803"/>
            <a:ext cx="914400" cy="914400"/>
          </a:xfrm>
          <a:prstGeom prst="mathMinus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04432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78925" y="232012"/>
            <a:ext cx="9621672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5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Такой дружный топот сотен ног мне доводилось слышать только в театре, (1) когда зрители, (2) сшибая друг друга, (3) неслись в гардероб. (Санин В</a:t>
            </a:r>
            <a:r>
              <a:rPr lang="ru-RU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.)</a:t>
            </a:r>
            <a:endParaRPr lang="ru-RU" sz="5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Минус 2"/>
          <p:cNvSpPr/>
          <p:nvPr/>
        </p:nvSpPr>
        <p:spPr>
          <a:xfrm>
            <a:off x="7756478" y="2354911"/>
            <a:ext cx="4435522" cy="832513"/>
          </a:xfrm>
          <a:prstGeom prst="mathMinus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Месяц 4"/>
          <p:cNvSpPr/>
          <p:nvPr/>
        </p:nvSpPr>
        <p:spPr>
          <a:xfrm>
            <a:off x="7902054" y="2019869"/>
            <a:ext cx="457200" cy="914400"/>
          </a:xfrm>
          <a:prstGeom prst="mo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Месяц 5"/>
          <p:cNvSpPr/>
          <p:nvPr/>
        </p:nvSpPr>
        <p:spPr>
          <a:xfrm rot="10347723">
            <a:off x="11271917" y="3548504"/>
            <a:ext cx="457200" cy="914400"/>
          </a:xfrm>
          <a:prstGeom prst="mo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070794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6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074461" y="245660"/>
            <a:ext cx="9921922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Листьев </a:t>
            </a:r>
            <a:r>
              <a:rPr lang="ru-RU" sz="4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было так много, (1) что мы не могли ловить рыбу. Лески ложились на листья и не тонули. Приходилось выезжать на старом челне на середину озера, (2) где доцветали кувшинки и голубая вода казалась черной, (3) как деготь. (Паустовский К.)</a:t>
            </a:r>
          </a:p>
        </p:txBody>
      </p:sp>
      <p:sp>
        <p:nvSpPr>
          <p:cNvPr id="4" name="Минус 3"/>
          <p:cNvSpPr/>
          <p:nvPr/>
        </p:nvSpPr>
        <p:spPr>
          <a:xfrm>
            <a:off x="9567080" y="709683"/>
            <a:ext cx="2729553" cy="709684"/>
          </a:xfrm>
          <a:prstGeom prst="mathMinus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Минус 4"/>
          <p:cNvSpPr/>
          <p:nvPr/>
        </p:nvSpPr>
        <p:spPr>
          <a:xfrm>
            <a:off x="9744501" y="3684895"/>
            <a:ext cx="2552132" cy="586854"/>
          </a:xfrm>
          <a:prstGeom prst="mathMinus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Месяц 5"/>
          <p:cNvSpPr/>
          <p:nvPr/>
        </p:nvSpPr>
        <p:spPr>
          <a:xfrm>
            <a:off x="9744501" y="286603"/>
            <a:ext cx="457200" cy="914400"/>
          </a:xfrm>
          <a:prstGeom prst="mo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Месяц 6"/>
          <p:cNvSpPr/>
          <p:nvPr/>
        </p:nvSpPr>
        <p:spPr>
          <a:xfrm rot="10800000">
            <a:off x="9601199" y="1076632"/>
            <a:ext cx="457200" cy="914400"/>
          </a:xfrm>
          <a:prstGeom prst="mo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Месяц 7"/>
          <p:cNvSpPr/>
          <p:nvPr/>
        </p:nvSpPr>
        <p:spPr>
          <a:xfrm rot="10384759">
            <a:off x="3769056" y="5428437"/>
            <a:ext cx="457200" cy="914400"/>
          </a:xfrm>
          <a:prstGeom prst="mo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Месяц 8"/>
          <p:cNvSpPr/>
          <p:nvPr/>
        </p:nvSpPr>
        <p:spPr>
          <a:xfrm>
            <a:off x="9744501" y="3227695"/>
            <a:ext cx="457200" cy="914400"/>
          </a:xfrm>
          <a:prstGeom prst="mo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787950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992574" y="0"/>
            <a:ext cx="9921922" cy="67403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5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Свистели со всех сторон бурундуки, (1) роса до полудня не высыхала на бруснике, (2) на мшистых валунах, (3) и цвел на этих камнях такой красный цветок, (4) будто горели среди мха маленькие костры. (Паустовский К.)</a:t>
            </a:r>
          </a:p>
        </p:txBody>
      </p:sp>
      <p:sp>
        <p:nvSpPr>
          <p:cNvPr id="4" name="Минус 3"/>
          <p:cNvSpPr/>
          <p:nvPr/>
        </p:nvSpPr>
        <p:spPr>
          <a:xfrm>
            <a:off x="8065826" y="4612099"/>
            <a:ext cx="4380931" cy="914400"/>
          </a:xfrm>
          <a:prstGeom prst="mathMinus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Месяц 4"/>
          <p:cNvSpPr/>
          <p:nvPr/>
        </p:nvSpPr>
        <p:spPr>
          <a:xfrm>
            <a:off x="8175010" y="4312692"/>
            <a:ext cx="457200" cy="914400"/>
          </a:xfrm>
          <a:prstGeom prst="mo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Месяц 5"/>
          <p:cNvSpPr/>
          <p:nvPr/>
        </p:nvSpPr>
        <p:spPr>
          <a:xfrm rot="10623456">
            <a:off x="4328615" y="5783172"/>
            <a:ext cx="457200" cy="914400"/>
          </a:xfrm>
          <a:prstGeom prst="mo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371203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60812" y="0"/>
            <a:ext cx="10003809" cy="72943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5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Серая, (1) </a:t>
            </a:r>
            <a:r>
              <a:rPr lang="ru-RU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застывшая</a:t>
            </a:r>
          </a:p>
          <a:p>
            <a:pPr algn="just"/>
            <a:r>
              <a:rPr lang="ru-RU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5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по-осеннему, (2) уже затянутая </a:t>
            </a:r>
            <a:r>
              <a:rPr lang="ru-RU" sz="5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туманцем</a:t>
            </a:r>
            <a:r>
              <a:rPr lang="ru-RU" sz="5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вода не отражала высоких звезд, (3) кусты на берегу, (4) откуда всю ночь стреляли пулеметы, (5) стояли затаённо, (6) неподвижно. (Бондарев Ю.)</a:t>
            </a:r>
          </a:p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Минус 2"/>
          <p:cNvSpPr/>
          <p:nvPr/>
        </p:nvSpPr>
        <p:spPr>
          <a:xfrm>
            <a:off x="4449171" y="3722214"/>
            <a:ext cx="4299045" cy="968991"/>
          </a:xfrm>
          <a:prstGeom prst="mathMinus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Минус 3"/>
          <p:cNvSpPr/>
          <p:nvPr/>
        </p:nvSpPr>
        <p:spPr>
          <a:xfrm>
            <a:off x="8557147" y="4599297"/>
            <a:ext cx="1255594" cy="846160"/>
          </a:xfrm>
          <a:prstGeom prst="mathMinus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Месяц 4"/>
          <p:cNvSpPr/>
          <p:nvPr/>
        </p:nvSpPr>
        <p:spPr>
          <a:xfrm>
            <a:off x="4490113" y="3336877"/>
            <a:ext cx="457200" cy="914400"/>
          </a:xfrm>
          <a:prstGeom prst="mo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Месяц 5"/>
          <p:cNvSpPr/>
          <p:nvPr/>
        </p:nvSpPr>
        <p:spPr>
          <a:xfrm rot="10580877">
            <a:off x="8328547" y="4193047"/>
            <a:ext cx="457200" cy="914400"/>
          </a:xfrm>
          <a:prstGeom prst="mo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259376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88108" y="0"/>
            <a:ext cx="9867331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sz="4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одном из поворотов тропы он становился, (3) опустил повод и, (4) прищурив глаза, (5) внимательно смотрел на залитую полуденным солнцем реку, (6) точно ожидая, </a:t>
            </a:r>
            <a:r>
              <a:rPr lang="ru-RU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ru-RU" sz="4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7) не появится ли кто на ней из-за крутого поворота. (Куликов А.)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Минус 2"/>
          <p:cNvSpPr/>
          <p:nvPr/>
        </p:nvSpPr>
        <p:spPr>
          <a:xfrm>
            <a:off x="6397388" y="4071057"/>
            <a:ext cx="1188729" cy="777922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Минус 3"/>
          <p:cNvSpPr/>
          <p:nvPr/>
        </p:nvSpPr>
        <p:spPr>
          <a:xfrm>
            <a:off x="10912522" y="4071057"/>
            <a:ext cx="1348854" cy="655092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Минус 4"/>
          <p:cNvSpPr/>
          <p:nvPr/>
        </p:nvSpPr>
        <p:spPr>
          <a:xfrm>
            <a:off x="1851547" y="4872251"/>
            <a:ext cx="1546746" cy="668740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Месяц 5"/>
          <p:cNvSpPr/>
          <p:nvPr/>
        </p:nvSpPr>
        <p:spPr>
          <a:xfrm>
            <a:off x="6168788" y="3698544"/>
            <a:ext cx="457200" cy="914400"/>
          </a:xfrm>
          <a:prstGeom prst="moon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Месяц 6"/>
          <p:cNvSpPr/>
          <p:nvPr/>
        </p:nvSpPr>
        <p:spPr>
          <a:xfrm rot="10633666">
            <a:off x="11664265" y="4581951"/>
            <a:ext cx="457200" cy="914400"/>
          </a:xfrm>
          <a:prstGeom prst="moon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615790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74209" y="136478"/>
            <a:ext cx="10290412" cy="68634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вот гимнаст повисает вниз головой, (1) а его партнерша ловко соскользнула с ракеты и в какое-то мгновение ловит его руки, (2) вкладывает ладонь в ладонь, </a:t>
            </a:r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</a:p>
          <a:p>
            <a:pPr algn="just"/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3) чтобы крутиться под куполом, (4) сжиматься и разжиматься, (5) как пружина, (6) отбрасывая на стены легкие, (7) стремительные тени, (8) вызывая то мертвую тишину, (9) то вздох облегчения, (10) то бешеные аплодисменты</a:t>
            </a:r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/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(Велтистов Е.)</a:t>
            </a:r>
          </a:p>
        </p:txBody>
      </p:sp>
      <p:sp>
        <p:nvSpPr>
          <p:cNvPr id="3" name="Минус 2"/>
          <p:cNvSpPr/>
          <p:nvPr/>
        </p:nvSpPr>
        <p:spPr>
          <a:xfrm>
            <a:off x="1378425" y="2885798"/>
            <a:ext cx="3439235" cy="682388"/>
          </a:xfrm>
          <a:prstGeom prst="mathMinus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Месяц 3"/>
          <p:cNvSpPr/>
          <p:nvPr/>
        </p:nvSpPr>
        <p:spPr>
          <a:xfrm>
            <a:off x="1545609" y="2673554"/>
            <a:ext cx="457200" cy="914400"/>
          </a:xfrm>
          <a:prstGeom prst="mo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Месяц 4"/>
          <p:cNvSpPr/>
          <p:nvPr/>
        </p:nvSpPr>
        <p:spPr>
          <a:xfrm rot="10963726">
            <a:off x="8890379" y="5610096"/>
            <a:ext cx="457200" cy="914400"/>
          </a:xfrm>
          <a:prstGeom prst="mo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263493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38231" y="-122830"/>
            <a:ext cx="9812742" cy="67403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Кроме </a:t>
            </a:r>
            <a:r>
              <a:rPr lang="ru-RU" sz="4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обоев, (3) тут, (4) кажется, (5) ничто не напоминало того места</a:t>
            </a:r>
            <a:r>
              <a:rPr lang="ru-RU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(</a:t>
            </a:r>
            <a:r>
              <a:rPr lang="ru-RU" sz="4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6) где они с Шурой когда-то жили. Квартира ничем не отличалась от других случайно уцелевших квартир в других городах, (7) куда ему приходилось входить в последнее время. (</a:t>
            </a:r>
            <a:r>
              <a:rPr lang="ru-RU" sz="4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Кнорре</a:t>
            </a:r>
            <a:r>
              <a:rPr lang="ru-RU" sz="4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Ф.)</a:t>
            </a:r>
          </a:p>
        </p:txBody>
      </p:sp>
      <p:sp>
        <p:nvSpPr>
          <p:cNvPr id="3" name="Минус 2"/>
          <p:cNvSpPr/>
          <p:nvPr/>
        </p:nvSpPr>
        <p:spPr>
          <a:xfrm>
            <a:off x="4148919" y="1711950"/>
            <a:ext cx="2101762" cy="750627"/>
          </a:xfrm>
          <a:prstGeom prst="mathMinus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Минус 3"/>
          <p:cNvSpPr/>
          <p:nvPr/>
        </p:nvSpPr>
        <p:spPr>
          <a:xfrm>
            <a:off x="4555437" y="4699967"/>
            <a:ext cx="2759763" cy="818865"/>
          </a:xfrm>
          <a:prstGeom prst="mathMinus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Месяц 4"/>
          <p:cNvSpPr/>
          <p:nvPr/>
        </p:nvSpPr>
        <p:spPr>
          <a:xfrm>
            <a:off x="4015856" y="1378424"/>
            <a:ext cx="457200" cy="914400"/>
          </a:xfrm>
          <a:prstGeom prst="mo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Месяц 5"/>
          <p:cNvSpPr/>
          <p:nvPr/>
        </p:nvSpPr>
        <p:spPr>
          <a:xfrm rot="10633003">
            <a:off x="4971200" y="2232904"/>
            <a:ext cx="457200" cy="914400"/>
          </a:xfrm>
          <a:prstGeom prst="mo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Месяц 6"/>
          <p:cNvSpPr/>
          <p:nvPr/>
        </p:nvSpPr>
        <p:spPr>
          <a:xfrm>
            <a:off x="4555437" y="4324652"/>
            <a:ext cx="457200" cy="914400"/>
          </a:xfrm>
          <a:prstGeom prst="mo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Месяц 7"/>
          <p:cNvSpPr/>
          <p:nvPr/>
        </p:nvSpPr>
        <p:spPr>
          <a:xfrm rot="10800000">
            <a:off x="11593773" y="5061632"/>
            <a:ext cx="457200" cy="914400"/>
          </a:xfrm>
          <a:prstGeom prst="mo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21883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006220" y="696035"/>
            <a:ext cx="9921921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Варенька </a:t>
            </a:r>
            <a:r>
              <a:rPr lang="ru-RU" sz="5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воткнула иголку в шитьё и повернула голову к двери, (1) кажется, (2) угадывая наперёд, </a:t>
            </a:r>
            <a:r>
              <a:rPr lang="ru-RU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ru-RU" sz="5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3) кто должен войти. (Авдеев М</a:t>
            </a:r>
            <a:r>
              <a:rPr lang="ru-RU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.)</a:t>
            </a:r>
            <a:endParaRPr lang="ru-RU" sz="5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Минус 3"/>
          <p:cNvSpPr/>
          <p:nvPr/>
        </p:nvSpPr>
        <p:spPr>
          <a:xfrm>
            <a:off x="7983940" y="3618637"/>
            <a:ext cx="2651078" cy="914400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Месяц 4"/>
          <p:cNvSpPr/>
          <p:nvPr/>
        </p:nvSpPr>
        <p:spPr>
          <a:xfrm>
            <a:off x="7874758" y="3177066"/>
            <a:ext cx="464024" cy="1081035"/>
          </a:xfrm>
          <a:prstGeom prst="mo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Месяц 5"/>
          <p:cNvSpPr/>
          <p:nvPr/>
        </p:nvSpPr>
        <p:spPr>
          <a:xfrm rot="10800000">
            <a:off x="6117611" y="3992519"/>
            <a:ext cx="464024" cy="1081035"/>
          </a:xfrm>
          <a:prstGeom prst="moon">
            <a:avLst>
              <a:gd name="adj" fmla="val 4411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144641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9851" y="725321"/>
            <a:ext cx="8366788" cy="5310121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968991" y="218364"/>
            <a:ext cx="98536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Использованы ресурсы </a:t>
            </a:r>
            <a:r>
              <a:rPr lang="ru-RU" smtClean="0"/>
              <a:t>сети Интернет:</a:t>
            </a:r>
          </a:p>
          <a:p>
            <a:pPr algn="ctr"/>
            <a:r>
              <a:rPr lang="en-US" dirty="0" smtClean="0"/>
              <a:t>https</a:t>
            </a:r>
            <a:r>
              <a:rPr lang="en-US" dirty="0"/>
              <a:t>://yandex.ru/images/search?text=</a:t>
            </a:r>
            <a:r>
              <a:rPr lang="ru-RU" dirty="0"/>
              <a:t>картинки</a:t>
            </a:r>
            <a:r>
              <a:rPr lang="ru-RU" dirty="0" smtClean="0"/>
              <a:t>%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5530068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56096" y="0"/>
            <a:ext cx="10153935" cy="82176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 </a:t>
            </a:r>
            <a:r>
              <a:rPr lang="ru-RU" sz="5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пароход подходил всё ближе. Черный, (1) кряжистый, (2) точно скала,(3) он всё же казался малым для этой реки, (4) терялся в её светлой равнине, (5) хотя рёв его, (6) подобно урагану, (7) сотрясал кедры на горах. </a:t>
            </a:r>
            <a:r>
              <a:rPr lang="ru-RU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ru-RU" sz="5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Фраерман</a:t>
            </a:r>
            <a:r>
              <a:rPr lang="ru-RU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Р.)</a:t>
            </a:r>
          </a:p>
          <a:p>
            <a:r>
              <a:rPr lang="ru-RU" sz="4800" dirty="0" smtClean="0"/>
              <a:t/>
            </a:r>
            <a:br>
              <a:rPr lang="ru-RU" sz="4800" dirty="0" smtClean="0"/>
            </a:br>
            <a:endParaRPr lang="ru-RU" sz="4800" dirty="0"/>
          </a:p>
        </p:txBody>
      </p:sp>
      <p:sp>
        <p:nvSpPr>
          <p:cNvPr id="4" name="Минус 3"/>
          <p:cNvSpPr/>
          <p:nvPr/>
        </p:nvSpPr>
        <p:spPr>
          <a:xfrm>
            <a:off x="4694830" y="4681182"/>
            <a:ext cx="3439236" cy="818866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Месяц 4"/>
          <p:cNvSpPr/>
          <p:nvPr/>
        </p:nvSpPr>
        <p:spPr>
          <a:xfrm>
            <a:off x="4694830" y="4140664"/>
            <a:ext cx="464024" cy="1081035"/>
          </a:xfrm>
          <a:prstGeom prst="mo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Месяц 5"/>
          <p:cNvSpPr/>
          <p:nvPr/>
        </p:nvSpPr>
        <p:spPr>
          <a:xfrm rot="10800000">
            <a:off x="6732016" y="5703481"/>
            <a:ext cx="402094" cy="1033812"/>
          </a:xfrm>
          <a:prstGeom prst="mo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274245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69994" y="218364"/>
            <a:ext cx="10022006" cy="67403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Сперва </a:t>
            </a:r>
            <a:r>
              <a:rPr lang="ru-RU" sz="4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Решетников просто рассматривал закат, (1) удивляясь, (2) как это он не заметил раньше всей его красоты. Но вскоре смутные, (3) ускользающие мысли неясной чередой поплыли в его голове под низкий, (4) мощный гул моторов, (5) торжественный, (6) как органный аккорд. </a:t>
            </a:r>
            <a:endParaRPr lang="ru-RU" sz="48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Минус 5"/>
          <p:cNvSpPr/>
          <p:nvPr/>
        </p:nvSpPr>
        <p:spPr>
          <a:xfrm>
            <a:off x="1883390" y="2052582"/>
            <a:ext cx="2825087" cy="914400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Месяц 3"/>
          <p:cNvSpPr/>
          <p:nvPr/>
        </p:nvSpPr>
        <p:spPr>
          <a:xfrm>
            <a:off x="1883390" y="1725010"/>
            <a:ext cx="464024" cy="1081035"/>
          </a:xfrm>
          <a:prstGeom prst="mo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Месяц 4"/>
          <p:cNvSpPr/>
          <p:nvPr/>
        </p:nvSpPr>
        <p:spPr>
          <a:xfrm rot="10800000">
            <a:off x="7986214" y="2317306"/>
            <a:ext cx="464024" cy="1081035"/>
          </a:xfrm>
          <a:prstGeom prst="mo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78550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4" grpId="0" animBg="1"/>
      <p:bldP spid="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65527" y="109182"/>
            <a:ext cx="9553433" cy="67403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4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Лейтенант Огарков, (1) верхом на белом коне, (2) обогнал идущих по дороге солдат и вскоре миновал небольшую возвышенность, (3) на склоне которой полуголые люди, (4) обливаясь потом, (5) рыли новый оборонительный рубеж. </a:t>
            </a:r>
            <a:endParaRPr lang="ru-RU" sz="4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4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Казакевич Э.)</a:t>
            </a:r>
          </a:p>
        </p:txBody>
      </p:sp>
      <p:sp>
        <p:nvSpPr>
          <p:cNvPr id="3" name="Минус 2"/>
          <p:cNvSpPr/>
          <p:nvPr/>
        </p:nvSpPr>
        <p:spPr>
          <a:xfrm>
            <a:off x="7301553" y="3479335"/>
            <a:ext cx="914400" cy="914400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Минус 3"/>
          <p:cNvSpPr/>
          <p:nvPr/>
        </p:nvSpPr>
        <p:spPr>
          <a:xfrm>
            <a:off x="2074460" y="4126199"/>
            <a:ext cx="2784142" cy="914400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Месяц 4"/>
          <p:cNvSpPr/>
          <p:nvPr/>
        </p:nvSpPr>
        <p:spPr>
          <a:xfrm>
            <a:off x="6960359" y="3045164"/>
            <a:ext cx="464024" cy="1081035"/>
          </a:xfrm>
          <a:prstGeom prst="mo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Месяц 5"/>
          <p:cNvSpPr/>
          <p:nvPr/>
        </p:nvSpPr>
        <p:spPr>
          <a:xfrm rot="10997245">
            <a:off x="8761864" y="5259779"/>
            <a:ext cx="464024" cy="1081035"/>
          </a:xfrm>
          <a:prstGeom prst="mo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063618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87858" y="117693"/>
            <a:ext cx="10181230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4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Мне приходилось ночевать в стогах в октябре, (1) когда трава на рассвете покрывается инеем, (2) как солью. Я вырывал в сене глубокую нору, (3) залезал в неё и всю ночь спал в стогу, (4) будто в запертой комнате. (Паустовский К.)</a:t>
            </a:r>
            <a:endParaRPr lang="ru-RU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Минус 2"/>
          <p:cNvSpPr/>
          <p:nvPr/>
        </p:nvSpPr>
        <p:spPr>
          <a:xfrm>
            <a:off x="4844954" y="1378423"/>
            <a:ext cx="4339989" cy="641445"/>
          </a:xfrm>
          <a:prstGeom prst="mathMinus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Месяц 3"/>
          <p:cNvSpPr/>
          <p:nvPr/>
        </p:nvSpPr>
        <p:spPr>
          <a:xfrm>
            <a:off x="5199797" y="837905"/>
            <a:ext cx="464024" cy="1081035"/>
          </a:xfrm>
          <a:prstGeom prst="mo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Месяц 4"/>
          <p:cNvSpPr/>
          <p:nvPr/>
        </p:nvSpPr>
        <p:spPr>
          <a:xfrm rot="10800000">
            <a:off x="4967785" y="2212791"/>
            <a:ext cx="464024" cy="1072781"/>
          </a:xfrm>
          <a:prstGeom prst="mo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834958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210937" y="245660"/>
            <a:ext cx="9430603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4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Ростом Оля была чуть пониже меня. У нее были светлые длинные волосы, (1) заплетённые в одну толстую косу, (2) и серые строгие глаза. Когда Оля улыбалась, (3) эта строгость моментально исчезала. (</a:t>
            </a:r>
            <a:r>
              <a:rPr lang="ru-RU" sz="4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Коковин</a:t>
            </a:r>
            <a:r>
              <a:rPr lang="ru-RU" sz="4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Е.)</a:t>
            </a:r>
          </a:p>
        </p:txBody>
      </p:sp>
      <p:sp>
        <p:nvSpPr>
          <p:cNvPr id="4" name="Минус 3"/>
          <p:cNvSpPr/>
          <p:nvPr/>
        </p:nvSpPr>
        <p:spPr>
          <a:xfrm>
            <a:off x="9062114" y="4339988"/>
            <a:ext cx="1624083" cy="791571"/>
          </a:xfrm>
          <a:prstGeom prst="mathMinus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5" name="Минус 4"/>
          <p:cNvSpPr/>
          <p:nvPr/>
        </p:nvSpPr>
        <p:spPr>
          <a:xfrm>
            <a:off x="1883391" y="4339988"/>
            <a:ext cx="2661314" cy="750627"/>
          </a:xfrm>
          <a:prstGeom prst="mathMinus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Месяц 5"/>
          <p:cNvSpPr/>
          <p:nvPr/>
        </p:nvSpPr>
        <p:spPr>
          <a:xfrm>
            <a:off x="1883391" y="3908652"/>
            <a:ext cx="464024" cy="1081035"/>
          </a:xfrm>
          <a:prstGeom prst="mo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Месяц 6"/>
          <p:cNvSpPr/>
          <p:nvPr/>
        </p:nvSpPr>
        <p:spPr>
          <a:xfrm rot="10800000">
            <a:off x="8830102" y="3908651"/>
            <a:ext cx="464024" cy="1081035"/>
          </a:xfrm>
          <a:prstGeom prst="mo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156486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60561" y="287052"/>
            <a:ext cx="9935570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вдруг будто холодным сквозняком пахнуло в зале. Лица экзаменаторов вытянулись, (1) кое-кто из них поморщился, (2) и Ульянов обнаружил, (3) что никто на него уже не смотрит. Взгляды всех устремились поверх его головы, (4) туда</a:t>
            </a:r>
            <a:r>
              <a:rPr lang="ru-RU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 </a:t>
            </a:r>
            <a:r>
              <a:rPr lang="ru-RU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(5) где вход в зал. (Григорьев Н.)</a:t>
            </a:r>
          </a:p>
        </p:txBody>
      </p:sp>
      <p:sp>
        <p:nvSpPr>
          <p:cNvPr id="3" name="Минус 2"/>
          <p:cNvSpPr/>
          <p:nvPr/>
        </p:nvSpPr>
        <p:spPr>
          <a:xfrm>
            <a:off x="4532829" y="3349157"/>
            <a:ext cx="2782961" cy="736979"/>
          </a:xfrm>
          <a:prstGeom prst="mathMinus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Минус 3"/>
          <p:cNvSpPr/>
          <p:nvPr/>
        </p:nvSpPr>
        <p:spPr>
          <a:xfrm>
            <a:off x="2953690" y="5434586"/>
            <a:ext cx="2374711" cy="723332"/>
          </a:xfrm>
          <a:prstGeom prst="mathMinus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Месяц 4"/>
          <p:cNvSpPr/>
          <p:nvPr/>
        </p:nvSpPr>
        <p:spPr>
          <a:xfrm>
            <a:off x="4683840" y="2808639"/>
            <a:ext cx="464024" cy="1081035"/>
          </a:xfrm>
          <a:prstGeom prst="mo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Месяц 5"/>
          <p:cNvSpPr/>
          <p:nvPr/>
        </p:nvSpPr>
        <p:spPr>
          <a:xfrm>
            <a:off x="3070746" y="5059273"/>
            <a:ext cx="464024" cy="1081035"/>
          </a:xfrm>
          <a:prstGeom prst="mo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Месяц 6"/>
          <p:cNvSpPr/>
          <p:nvPr/>
        </p:nvSpPr>
        <p:spPr>
          <a:xfrm rot="10800000">
            <a:off x="5762899" y="3571384"/>
            <a:ext cx="379775" cy="957242"/>
          </a:xfrm>
          <a:prstGeom prst="moon">
            <a:avLst>
              <a:gd name="adj" fmla="val 6343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Месяц 7"/>
          <p:cNvSpPr/>
          <p:nvPr/>
        </p:nvSpPr>
        <p:spPr>
          <a:xfrm rot="10800000">
            <a:off x="7315791" y="5059273"/>
            <a:ext cx="464024" cy="1081035"/>
          </a:xfrm>
          <a:prstGeom prst="mo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603557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33516" y="245660"/>
            <a:ext cx="9662615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5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Поезд шёл в юго-западном направлении, (1) туда, (2) где климат, (3) естественно, (4) </a:t>
            </a:r>
            <a:r>
              <a:rPr lang="ru-RU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мягче  ,   </a:t>
            </a:r>
            <a:r>
              <a:rPr lang="ru-RU" sz="5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(5) хотя зима не сдала ещё своих позиций. (</a:t>
            </a:r>
            <a:r>
              <a:rPr lang="ru-RU" sz="5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Вашенцев</a:t>
            </a:r>
            <a:r>
              <a:rPr lang="ru-RU" sz="5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</a:t>
            </a:r>
            <a:r>
              <a:rPr lang="ru-RU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5400" dirty="0" smtClean="0"/>
              <a:t>)</a:t>
            </a:r>
            <a:endParaRPr lang="ru-RU" sz="5400" dirty="0"/>
          </a:p>
        </p:txBody>
      </p:sp>
      <p:sp>
        <p:nvSpPr>
          <p:cNvPr id="3" name="Минус 2"/>
          <p:cNvSpPr/>
          <p:nvPr/>
        </p:nvSpPr>
        <p:spPr>
          <a:xfrm>
            <a:off x="9075761" y="1460310"/>
            <a:ext cx="2988860" cy="968991"/>
          </a:xfrm>
          <a:prstGeom prst="mathMinus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Минус 3"/>
          <p:cNvSpPr/>
          <p:nvPr/>
        </p:nvSpPr>
        <p:spPr>
          <a:xfrm>
            <a:off x="6045958" y="3153587"/>
            <a:ext cx="3029803" cy="941695"/>
          </a:xfrm>
          <a:prstGeom prst="mathMinus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Месяц 4"/>
          <p:cNvSpPr/>
          <p:nvPr/>
        </p:nvSpPr>
        <p:spPr>
          <a:xfrm>
            <a:off x="9294125" y="1083565"/>
            <a:ext cx="464024" cy="1081035"/>
          </a:xfrm>
          <a:prstGeom prst="mo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Месяц 5"/>
          <p:cNvSpPr/>
          <p:nvPr/>
        </p:nvSpPr>
        <p:spPr>
          <a:xfrm>
            <a:off x="5677468" y="2784817"/>
            <a:ext cx="464024" cy="1081035"/>
          </a:xfrm>
          <a:prstGeom prst="mo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Месяц 6"/>
          <p:cNvSpPr/>
          <p:nvPr/>
        </p:nvSpPr>
        <p:spPr>
          <a:xfrm rot="10622367">
            <a:off x="11388744" y="3635697"/>
            <a:ext cx="464024" cy="1081035"/>
          </a:xfrm>
          <a:prstGeom prst="mo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Месяц 7"/>
          <p:cNvSpPr/>
          <p:nvPr/>
        </p:nvSpPr>
        <p:spPr>
          <a:xfrm rot="10988661">
            <a:off x="3723834" y="2772904"/>
            <a:ext cx="464024" cy="1081035"/>
          </a:xfrm>
          <a:prstGeom prst="mo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106859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129</TotalTime>
  <Words>1001</Words>
  <Application>Microsoft Office PowerPoint</Application>
  <PresentationFormat>Широкоэкранный</PresentationFormat>
  <Paragraphs>28</Paragraphs>
  <Slides>20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5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dns</dc:creator>
  <cp:lastModifiedBy>dns</cp:lastModifiedBy>
  <cp:revision>69</cp:revision>
  <dcterms:created xsi:type="dcterms:W3CDTF">2019-04-20T17:36:31Z</dcterms:created>
  <dcterms:modified xsi:type="dcterms:W3CDTF">2019-04-30T17:40:24Z</dcterms:modified>
</cp:coreProperties>
</file>