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92" r:id="rId2"/>
    <p:sldId id="293" r:id="rId3"/>
    <p:sldId id="294" r:id="rId4"/>
    <p:sldId id="295" r:id="rId5"/>
    <p:sldId id="296" r:id="rId6"/>
    <p:sldId id="289" r:id="rId7"/>
    <p:sldId id="277" r:id="rId8"/>
    <p:sldId id="29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99FF"/>
    <a:srgbClr val="FF9900"/>
    <a:srgbClr val="993300"/>
    <a:srgbClr val="0000FF"/>
    <a:srgbClr val="008000"/>
    <a:srgbClr val="00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87" autoAdjust="0"/>
  </p:normalViewPr>
  <p:slideViewPr>
    <p:cSldViewPr>
      <p:cViewPr varScale="1">
        <p:scale>
          <a:sx n="97" d="100"/>
          <a:sy n="97" d="100"/>
        </p:scale>
        <p:origin x="11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9E68E1-4890-48FB-BB05-0BDB0F1FCD6E}" type="doc">
      <dgm:prSet loTypeId="urn:microsoft.com/office/officeart/2005/8/layout/default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4F5A17B-6504-4ECB-98BF-C3BC5A1CEB60}">
      <dgm:prSet phldrT="[Текст]"/>
      <dgm:spPr/>
      <dgm:t>
        <a:bodyPr/>
        <a:lstStyle/>
        <a:p>
          <a:r>
            <a:rPr lang="ru-RU" dirty="0" err="1" smtClean="0">
              <a:solidFill>
                <a:schemeClr val="bg2"/>
              </a:solidFill>
            </a:rPr>
            <a:t>белочька</a:t>
          </a:r>
          <a:endParaRPr lang="ru-RU" dirty="0">
            <a:solidFill>
              <a:schemeClr val="bg2"/>
            </a:solidFill>
          </a:endParaRPr>
        </a:p>
      </dgm:t>
    </dgm:pt>
    <dgm:pt modelId="{CBA5356B-40F8-45EC-844B-60B6DA9F32C4}" type="parTrans" cxnId="{6658803C-E2F0-450B-AC14-191A8DB1E89F}">
      <dgm:prSet/>
      <dgm:spPr/>
      <dgm:t>
        <a:bodyPr/>
        <a:lstStyle/>
        <a:p>
          <a:endParaRPr lang="ru-RU"/>
        </a:p>
      </dgm:t>
    </dgm:pt>
    <dgm:pt modelId="{D367DA0C-A014-4A1B-B73A-5D79942ACA15}" type="sibTrans" cxnId="{6658803C-E2F0-450B-AC14-191A8DB1E89F}">
      <dgm:prSet/>
      <dgm:spPr/>
      <dgm:t>
        <a:bodyPr/>
        <a:lstStyle/>
        <a:p>
          <a:endParaRPr lang="ru-RU"/>
        </a:p>
      </dgm:t>
    </dgm:pt>
    <dgm:pt modelId="{6DB2105A-3206-431D-BDD8-A17DA4EA735D}">
      <dgm:prSet phldrT="[Текст]"/>
      <dgm:spPr/>
      <dgm:t>
        <a:bodyPr/>
        <a:lstStyle/>
        <a:p>
          <a:r>
            <a:rPr lang="ru-RU" dirty="0" err="1" smtClean="0">
              <a:solidFill>
                <a:schemeClr val="bg2"/>
              </a:solidFill>
            </a:rPr>
            <a:t>шына</a:t>
          </a:r>
          <a:endParaRPr lang="ru-RU" dirty="0">
            <a:solidFill>
              <a:schemeClr val="bg2"/>
            </a:solidFill>
          </a:endParaRPr>
        </a:p>
      </dgm:t>
    </dgm:pt>
    <dgm:pt modelId="{6CD86605-92D3-4816-8F1D-95C45D03CF55}" type="parTrans" cxnId="{2BB5D0EF-7B6C-40FF-B511-7D29D2641090}">
      <dgm:prSet/>
      <dgm:spPr/>
      <dgm:t>
        <a:bodyPr/>
        <a:lstStyle/>
        <a:p>
          <a:endParaRPr lang="ru-RU"/>
        </a:p>
      </dgm:t>
    </dgm:pt>
    <dgm:pt modelId="{F72A57F6-CDA3-42B3-89DC-9819899C0F3A}" type="sibTrans" cxnId="{2BB5D0EF-7B6C-40FF-B511-7D29D2641090}">
      <dgm:prSet/>
      <dgm:spPr/>
      <dgm:t>
        <a:bodyPr/>
        <a:lstStyle/>
        <a:p>
          <a:endParaRPr lang="ru-RU"/>
        </a:p>
      </dgm:t>
    </dgm:pt>
    <dgm:pt modelId="{359B3695-F813-4794-8356-CAA5E063EB74}">
      <dgm:prSet phldrT="[Текст]"/>
      <dgm:spPr/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пинал</a:t>
          </a:r>
          <a:endParaRPr lang="ru-RU" dirty="0">
            <a:solidFill>
              <a:schemeClr val="bg2"/>
            </a:solidFill>
          </a:endParaRPr>
        </a:p>
      </dgm:t>
    </dgm:pt>
    <dgm:pt modelId="{B7A14959-C85E-4A37-82FD-34508D5CF350}" type="parTrans" cxnId="{875392AB-590E-47FD-9D91-16BA249F79C7}">
      <dgm:prSet/>
      <dgm:spPr/>
      <dgm:t>
        <a:bodyPr/>
        <a:lstStyle/>
        <a:p>
          <a:endParaRPr lang="ru-RU"/>
        </a:p>
      </dgm:t>
    </dgm:pt>
    <dgm:pt modelId="{4BFC799B-26F5-4FE0-998C-724D9921480A}" type="sibTrans" cxnId="{875392AB-590E-47FD-9D91-16BA249F79C7}">
      <dgm:prSet/>
      <dgm:spPr/>
      <dgm:t>
        <a:bodyPr/>
        <a:lstStyle/>
        <a:p>
          <a:endParaRPr lang="ru-RU"/>
        </a:p>
      </dgm:t>
    </dgm:pt>
    <dgm:pt modelId="{B3E36CC3-1F72-419E-8AD9-BA7FF592E998}">
      <dgm:prSet phldrT="[Текст]"/>
      <dgm:spPr/>
      <dgm:t>
        <a:bodyPr/>
        <a:lstStyle/>
        <a:p>
          <a:r>
            <a:rPr lang="ru-RU" dirty="0" err="1" smtClean="0">
              <a:solidFill>
                <a:schemeClr val="bg2"/>
              </a:solidFill>
            </a:rPr>
            <a:t>ваня</a:t>
          </a:r>
          <a:endParaRPr lang="ru-RU" dirty="0">
            <a:solidFill>
              <a:schemeClr val="bg2"/>
            </a:solidFill>
          </a:endParaRPr>
        </a:p>
      </dgm:t>
    </dgm:pt>
    <dgm:pt modelId="{FA2F8DC8-1B07-403D-A536-1346CC425E55}" type="parTrans" cxnId="{882DC2E9-5F52-4C58-B97A-482AE96ECC83}">
      <dgm:prSet/>
      <dgm:spPr/>
      <dgm:t>
        <a:bodyPr/>
        <a:lstStyle/>
        <a:p>
          <a:endParaRPr lang="ru-RU"/>
        </a:p>
      </dgm:t>
    </dgm:pt>
    <dgm:pt modelId="{B1BF6912-3B77-4096-906D-B8F1E3B16DEE}" type="sibTrans" cxnId="{882DC2E9-5F52-4C58-B97A-482AE96ECC83}">
      <dgm:prSet/>
      <dgm:spPr/>
      <dgm:t>
        <a:bodyPr/>
        <a:lstStyle/>
        <a:p>
          <a:endParaRPr lang="ru-RU"/>
        </a:p>
      </dgm:t>
    </dgm:pt>
    <dgm:pt modelId="{07DAEBDE-1399-45B5-9066-EB15FCBCF538}">
      <dgm:prSet phldrT="[Текст]"/>
      <dgm:spPr/>
      <dgm:t>
        <a:bodyPr/>
        <a:lstStyle/>
        <a:p>
          <a:r>
            <a:rPr lang="ru-RU" dirty="0" err="1" smtClean="0">
              <a:solidFill>
                <a:schemeClr val="bg2"/>
              </a:solidFill>
            </a:rPr>
            <a:t>сугроп</a:t>
          </a:r>
          <a:endParaRPr lang="ru-RU" dirty="0">
            <a:solidFill>
              <a:schemeClr val="bg2"/>
            </a:solidFill>
          </a:endParaRPr>
        </a:p>
      </dgm:t>
    </dgm:pt>
    <dgm:pt modelId="{967F1F05-3BE6-42FE-9752-0DF5716E4C52}" type="parTrans" cxnId="{067A834E-A22F-43BE-ADDD-6460C8D02E6A}">
      <dgm:prSet/>
      <dgm:spPr/>
      <dgm:t>
        <a:bodyPr/>
        <a:lstStyle/>
        <a:p>
          <a:endParaRPr lang="ru-RU"/>
        </a:p>
      </dgm:t>
    </dgm:pt>
    <dgm:pt modelId="{1A1E6428-7EED-4378-92AE-CF7916E66129}" type="sibTrans" cxnId="{067A834E-A22F-43BE-ADDD-6460C8D02E6A}">
      <dgm:prSet/>
      <dgm:spPr/>
      <dgm:t>
        <a:bodyPr/>
        <a:lstStyle/>
        <a:p>
          <a:endParaRPr lang="ru-RU"/>
        </a:p>
      </dgm:t>
    </dgm:pt>
    <dgm:pt modelId="{DCE4F3B4-8874-4953-AFD9-65BC67BA0FAF}" type="pres">
      <dgm:prSet presAssocID="{B69E68E1-4890-48FB-BB05-0BDB0F1FCD6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356E1D-3DE8-483D-A034-42CDBA951A55}" type="pres">
      <dgm:prSet presAssocID="{6DB2105A-3206-431D-BDD8-A17DA4EA735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97EE0-3E97-40E7-B2F5-FE3E0774CC81}" type="pres">
      <dgm:prSet presAssocID="{F72A57F6-CDA3-42B3-89DC-9819899C0F3A}" presName="sibTrans" presStyleCnt="0"/>
      <dgm:spPr/>
    </dgm:pt>
    <dgm:pt modelId="{4F0F1333-0CFA-4B55-A4D2-84C9694C6975}" type="pres">
      <dgm:prSet presAssocID="{A4F5A17B-6504-4ECB-98BF-C3BC5A1CEB6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E830B-05E7-491D-8ACC-F622CC42BB45}" type="pres">
      <dgm:prSet presAssocID="{D367DA0C-A014-4A1B-B73A-5D79942ACA15}" presName="sibTrans" presStyleCnt="0"/>
      <dgm:spPr/>
    </dgm:pt>
    <dgm:pt modelId="{2D7729A2-6E9B-4F22-BC74-8392E1827129}" type="pres">
      <dgm:prSet presAssocID="{359B3695-F813-4794-8356-CAA5E063EB7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9CADE-6920-406A-A522-21B9BB324F02}" type="pres">
      <dgm:prSet presAssocID="{4BFC799B-26F5-4FE0-998C-724D9921480A}" presName="sibTrans" presStyleCnt="0"/>
      <dgm:spPr/>
    </dgm:pt>
    <dgm:pt modelId="{C6D7C48D-443A-4300-9238-523612A06791}" type="pres">
      <dgm:prSet presAssocID="{B3E36CC3-1F72-419E-8AD9-BA7FF592E9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A57161-D232-45D2-A6C7-9E761C5391CA}" type="pres">
      <dgm:prSet presAssocID="{B1BF6912-3B77-4096-906D-B8F1E3B16DEE}" presName="sibTrans" presStyleCnt="0"/>
      <dgm:spPr/>
    </dgm:pt>
    <dgm:pt modelId="{C2B1109D-96CC-472B-A3D4-7698C73750FC}" type="pres">
      <dgm:prSet presAssocID="{07DAEBDE-1399-45B5-9066-EB15FCBCF53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6CF946-02A1-41CC-BE8D-CF354733AB6C}" type="presOf" srcId="{B3E36CC3-1F72-419E-8AD9-BA7FF592E998}" destId="{C6D7C48D-443A-4300-9238-523612A06791}" srcOrd="0" destOrd="0" presId="urn:microsoft.com/office/officeart/2005/8/layout/default"/>
    <dgm:cxn modelId="{8F1DFDFA-9A99-4458-A9F1-AA4B5DCB647A}" type="presOf" srcId="{B69E68E1-4890-48FB-BB05-0BDB0F1FCD6E}" destId="{DCE4F3B4-8874-4953-AFD9-65BC67BA0FAF}" srcOrd="0" destOrd="0" presId="urn:microsoft.com/office/officeart/2005/8/layout/default"/>
    <dgm:cxn modelId="{1436D92D-3BE4-4EB8-A803-E70BB11976AA}" type="presOf" srcId="{6DB2105A-3206-431D-BDD8-A17DA4EA735D}" destId="{30356E1D-3DE8-483D-A034-42CDBA951A55}" srcOrd="0" destOrd="0" presId="urn:microsoft.com/office/officeart/2005/8/layout/default"/>
    <dgm:cxn modelId="{882DC2E9-5F52-4C58-B97A-482AE96ECC83}" srcId="{B69E68E1-4890-48FB-BB05-0BDB0F1FCD6E}" destId="{B3E36CC3-1F72-419E-8AD9-BA7FF592E998}" srcOrd="3" destOrd="0" parTransId="{FA2F8DC8-1B07-403D-A536-1346CC425E55}" sibTransId="{B1BF6912-3B77-4096-906D-B8F1E3B16DEE}"/>
    <dgm:cxn modelId="{B71C121D-3086-4AD6-8263-0056DA56CFF0}" type="presOf" srcId="{A4F5A17B-6504-4ECB-98BF-C3BC5A1CEB60}" destId="{4F0F1333-0CFA-4B55-A4D2-84C9694C6975}" srcOrd="0" destOrd="0" presId="urn:microsoft.com/office/officeart/2005/8/layout/default"/>
    <dgm:cxn modelId="{CD884434-A20A-4F70-BFB0-B00FD1887673}" type="presOf" srcId="{359B3695-F813-4794-8356-CAA5E063EB74}" destId="{2D7729A2-6E9B-4F22-BC74-8392E1827129}" srcOrd="0" destOrd="0" presId="urn:microsoft.com/office/officeart/2005/8/layout/default"/>
    <dgm:cxn modelId="{6658803C-E2F0-450B-AC14-191A8DB1E89F}" srcId="{B69E68E1-4890-48FB-BB05-0BDB0F1FCD6E}" destId="{A4F5A17B-6504-4ECB-98BF-C3BC5A1CEB60}" srcOrd="1" destOrd="0" parTransId="{CBA5356B-40F8-45EC-844B-60B6DA9F32C4}" sibTransId="{D367DA0C-A014-4A1B-B73A-5D79942ACA15}"/>
    <dgm:cxn modelId="{2BB5D0EF-7B6C-40FF-B511-7D29D2641090}" srcId="{B69E68E1-4890-48FB-BB05-0BDB0F1FCD6E}" destId="{6DB2105A-3206-431D-BDD8-A17DA4EA735D}" srcOrd="0" destOrd="0" parTransId="{6CD86605-92D3-4816-8F1D-95C45D03CF55}" sibTransId="{F72A57F6-CDA3-42B3-89DC-9819899C0F3A}"/>
    <dgm:cxn modelId="{875392AB-590E-47FD-9D91-16BA249F79C7}" srcId="{B69E68E1-4890-48FB-BB05-0BDB0F1FCD6E}" destId="{359B3695-F813-4794-8356-CAA5E063EB74}" srcOrd="2" destOrd="0" parTransId="{B7A14959-C85E-4A37-82FD-34508D5CF350}" sibTransId="{4BFC799B-26F5-4FE0-998C-724D9921480A}"/>
    <dgm:cxn modelId="{43F8AE66-2759-4D0F-9DFB-868BAA4841CD}" type="presOf" srcId="{07DAEBDE-1399-45B5-9066-EB15FCBCF538}" destId="{C2B1109D-96CC-472B-A3D4-7698C73750FC}" srcOrd="0" destOrd="0" presId="urn:microsoft.com/office/officeart/2005/8/layout/default"/>
    <dgm:cxn modelId="{067A834E-A22F-43BE-ADDD-6460C8D02E6A}" srcId="{B69E68E1-4890-48FB-BB05-0BDB0F1FCD6E}" destId="{07DAEBDE-1399-45B5-9066-EB15FCBCF538}" srcOrd="4" destOrd="0" parTransId="{967F1F05-3BE6-42FE-9752-0DF5716E4C52}" sibTransId="{1A1E6428-7EED-4378-92AE-CF7916E66129}"/>
    <dgm:cxn modelId="{A9E79ED2-250B-4866-B71A-FDA63346A403}" type="presParOf" srcId="{DCE4F3B4-8874-4953-AFD9-65BC67BA0FAF}" destId="{30356E1D-3DE8-483D-A034-42CDBA951A55}" srcOrd="0" destOrd="0" presId="urn:microsoft.com/office/officeart/2005/8/layout/default"/>
    <dgm:cxn modelId="{EE0A51E8-0F56-4D73-A395-12F066C8A88A}" type="presParOf" srcId="{DCE4F3B4-8874-4953-AFD9-65BC67BA0FAF}" destId="{ACA97EE0-3E97-40E7-B2F5-FE3E0774CC81}" srcOrd="1" destOrd="0" presId="urn:microsoft.com/office/officeart/2005/8/layout/default"/>
    <dgm:cxn modelId="{21AE5D64-0445-47B9-99EF-EC2E31B34C0C}" type="presParOf" srcId="{DCE4F3B4-8874-4953-AFD9-65BC67BA0FAF}" destId="{4F0F1333-0CFA-4B55-A4D2-84C9694C6975}" srcOrd="2" destOrd="0" presId="urn:microsoft.com/office/officeart/2005/8/layout/default"/>
    <dgm:cxn modelId="{F0352D27-B100-49C4-AB39-77AB26C69A64}" type="presParOf" srcId="{DCE4F3B4-8874-4953-AFD9-65BC67BA0FAF}" destId="{F23E830B-05E7-491D-8ACC-F622CC42BB45}" srcOrd="3" destOrd="0" presId="urn:microsoft.com/office/officeart/2005/8/layout/default"/>
    <dgm:cxn modelId="{AF3F8600-59C1-4D88-8DF9-863FD20FFEC0}" type="presParOf" srcId="{DCE4F3B4-8874-4953-AFD9-65BC67BA0FAF}" destId="{2D7729A2-6E9B-4F22-BC74-8392E1827129}" srcOrd="4" destOrd="0" presId="urn:microsoft.com/office/officeart/2005/8/layout/default"/>
    <dgm:cxn modelId="{621F5079-A101-4947-B553-1444A9AFC0B4}" type="presParOf" srcId="{DCE4F3B4-8874-4953-AFD9-65BC67BA0FAF}" destId="{6489CADE-6920-406A-A522-21B9BB324F02}" srcOrd="5" destOrd="0" presId="urn:microsoft.com/office/officeart/2005/8/layout/default"/>
    <dgm:cxn modelId="{9FC24E57-1F35-4322-B347-8A9B09F3B925}" type="presParOf" srcId="{DCE4F3B4-8874-4953-AFD9-65BC67BA0FAF}" destId="{C6D7C48D-443A-4300-9238-523612A06791}" srcOrd="6" destOrd="0" presId="urn:microsoft.com/office/officeart/2005/8/layout/default"/>
    <dgm:cxn modelId="{F82A6A19-DBA4-4C10-BF9F-4FFA8709D0EB}" type="presParOf" srcId="{DCE4F3B4-8874-4953-AFD9-65BC67BA0FAF}" destId="{52A57161-D232-45D2-A6C7-9E761C5391CA}" srcOrd="7" destOrd="0" presId="urn:microsoft.com/office/officeart/2005/8/layout/default"/>
    <dgm:cxn modelId="{0308D680-F268-4A3A-9FD2-1599ACB6551F}" type="presParOf" srcId="{DCE4F3B4-8874-4953-AFD9-65BC67BA0FAF}" destId="{C2B1109D-96CC-472B-A3D4-7698C73750F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56E1D-3DE8-483D-A034-42CDBA951A55}">
      <dsp:nvSpPr>
        <dsp:cNvPr id="0" name=""/>
        <dsp:cNvSpPr/>
      </dsp:nvSpPr>
      <dsp:spPr>
        <a:xfrm>
          <a:off x="0" y="406052"/>
          <a:ext cx="2400101" cy="144006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satMod val="105000"/>
                <a:lumMod val="10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65000"/>
                <a:satMod val="10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solidFill>
                <a:schemeClr val="bg2"/>
              </a:solidFill>
            </a:rPr>
            <a:t>шына</a:t>
          </a:r>
          <a:endParaRPr lang="ru-RU" sz="3600" kern="1200" dirty="0">
            <a:solidFill>
              <a:schemeClr val="bg2"/>
            </a:solidFill>
          </a:endParaRPr>
        </a:p>
      </dsp:txBody>
      <dsp:txXfrm>
        <a:off x="0" y="406052"/>
        <a:ext cx="2400101" cy="1440060"/>
      </dsp:txXfrm>
    </dsp:sp>
    <dsp:sp modelId="{4F0F1333-0CFA-4B55-A4D2-84C9694C6975}">
      <dsp:nvSpPr>
        <dsp:cNvPr id="0" name=""/>
        <dsp:cNvSpPr/>
      </dsp:nvSpPr>
      <dsp:spPr>
        <a:xfrm>
          <a:off x="2640111" y="406052"/>
          <a:ext cx="2400101" cy="144006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satMod val="105000"/>
                <a:lumMod val="10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65000"/>
                <a:satMod val="10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solidFill>
                <a:schemeClr val="bg2"/>
              </a:solidFill>
            </a:rPr>
            <a:t>белочька</a:t>
          </a:r>
          <a:endParaRPr lang="ru-RU" sz="3600" kern="1200" dirty="0">
            <a:solidFill>
              <a:schemeClr val="bg2"/>
            </a:solidFill>
          </a:endParaRPr>
        </a:p>
      </dsp:txBody>
      <dsp:txXfrm>
        <a:off x="2640111" y="406052"/>
        <a:ext cx="2400101" cy="1440060"/>
      </dsp:txXfrm>
    </dsp:sp>
    <dsp:sp modelId="{2D7729A2-6E9B-4F22-BC74-8392E1827129}">
      <dsp:nvSpPr>
        <dsp:cNvPr id="0" name=""/>
        <dsp:cNvSpPr/>
      </dsp:nvSpPr>
      <dsp:spPr>
        <a:xfrm>
          <a:off x="5280223" y="406052"/>
          <a:ext cx="2400101" cy="144006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satMod val="105000"/>
                <a:lumMod val="10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65000"/>
                <a:satMod val="10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bg2"/>
              </a:solidFill>
            </a:rPr>
            <a:t>пинал</a:t>
          </a:r>
          <a:endParaRPr lang="ru-RU" sz="3600" kern="1200" dirty="0">
            <a:solidFill>
              <a:schemeClr val="bg2"/>
            </a:solidFill>
          </a:endParaRPr>
        </a:p>
      </dsp:txBody>
      <dsp:txXfrm>
        <a:off x="5280223" y="406052"/>
        <a:ext cx="2400101" cy="1440060"/>
      </dsp:txXfrm>
    </dsp:sp>
    <dsp:sp modelId="{C6D7C48D-443A-4300-9238-523612A06791}">
      <dsp:nvSpPr>
        <dsp:cNvPr id="0" name=""/>
        <dsp:cNvSpPr/>
      </dsp:nvSpPr>
      <dsp:spPr>
        <a:xfrm>
          <a:off x="1320055" y="2086123"/>
          <a:ext cx="2400101" cy="144006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satMod val="105000"/>
                <a:lumMod val="10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65000"/>
                <a:satMod val="10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solidFill>
                <a:schemeClr val="bg2"/>
              </a:solidFill>
            </a:rPr>
            <a:t>ваня</a:t>
          </a:r>
          <a:endParaRPr lang="ru-RU" sz="3600" kern="1200" dirty="0">
            <a:solidFill>
              <a:schemeClr val="bg2"/>
            </a:solidFill>
          </a:endParaRPr>
        </a:p>
      </dsp:txBody>
      <dsp:txXfrm>
        <a:off x="1320055" y="2086123"/>
        <a:ext cx="2400101" cy="1440060"/>
      </dsp:txXfrm>
    </dsp:sp>
    <dsp:sp modelId="{C2B1109D-96CC-472B-A3D4-7698C73750FC}">
      <dsp:nvSpPr>
        <dsp:cNvPr id="0" name=""/>
        <dsp:cNvSpPr/>
      </dsp:nvSpPr>
      <dsp:spPr>
        <a:xfrm>
          <a:off x="3960167" y="2086123"/>
          <a:ext cx="2400101" cy="144006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0000"/>
                <a:satMod val="105000"/>
                <a:lumMod val="105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65000"/>
                <a:satMod val="100000"/>
                <a:lumMod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0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>
              <a:solidFill>
                <a:schemeClr val="bg2"/>
              </a:solidFill>
            </a:rPr>
            <a:t>сугроп</a:t>
          </a:r>
          <a:endParaRPr lang="ru-RU" sz="3600" kern="1200" dirty="0">
            <a:solidFill>
              <a:schemeClr val="bg2"/>
            </a:solidFill>
          </a:endParaRPr>
        </a:p>
      </dsp:txBody>
      <dsp:txXfrm>
        <a:off x="3960167" y="2086123"/>
        <a:ext cx="2400101" cy="1440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ABA5C26D-DE4F-4740-BA4E-D2AD65F46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60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3D87C-6CDB-46FF-8BCC-7BDC4E5FD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5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4E2B9-5A01-46BA-9C97-F0A359C645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3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C20B4-75B3-45F1-88CE-68562B7B7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5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888A25C9-B14E-441D-9484-835E6EF88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12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9553-E9FB-4009-A90E-2D6D9503B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30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C6D8-9ACA-423F-8626-B9CA85D37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03D53-CAEB-42DB-8142-196D21D850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4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7785-B57B-48A1-833F-6D1ED0E7A8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20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B8E068-7531-4435-9C43-27DC464DBA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6423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E5A2E2-41D0-4422-9C31-8F1052E2DB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08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9B856A43-6DF1-482B-B73C-F0F9C12564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30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&#1063;&#1077;&#1084;&#1091;%20&#1091;&#1095;&#1072;&#1090;%20&#1074;%20&#1096;&#1082;&#1086;&#1083;&#1077;.mp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Праздник первой отметки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n-shkola.ru/storage/images/648ed68260068df537a411fc5ef742c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8725" y="2103438"/>
            <a:ext cx="7246551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13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/>
              </a:rPr>
              <a:t>Страна</a:t>
            </a:r>
            <a:br>
              <a:rPr lang="ru-RU" sz="88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/>
              </a:rPr>
            </a:br>
            <a:r>
              <a:rPr lang="ru-RU" sz="88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/>
              </a:rPr>
              <a:t>«отлично»</a:t>
            </a:r>
            <a:br>
              <a:rPr lang="ru-RU" sz="88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cs typeface="Arial"/>
              </a:rPr>
            </a:br>
            <a:endParaRPr lang="ru-RU" sz="8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2420888"/>
            <a:ext cx="3414056" cy="421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07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Математика</a:t>
            </a:r>
            <a:b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8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828836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2*3-5=</a:t>
            </a:r>
          </a:p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8+5-2=</a:t>
            </a:r>
          </a:p>
          <a:p>
            <a:pPr>
              <a:spcBef>
                <a:spcPct val="50000"/>
              </a:spcBef>
            </a:pP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8*2+2=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2683312"/>
            <a:ext cx="1905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3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>
                <a:solidFill>
                  <a:srgbClr val="FFFF00"/>
                </a:solidFill>
                <a:latin typeface="a_PresentumCps" pitchFamily="82" charset="-52"/>
              </a:rPr>
              <a:t>Чтение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</a:rPr>
              <a:t>Нашла коза на камень.</a:t>
            </a: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Мы </a:t>
            </a:r>
            <a:r>
              <a:rPr lang="ru-RU" sz="3600" b="1" dirty="0">
                <a:solidFill>
                  <a:srgbClr val="C00000"/>
                </a:solidFill>
              </a:rPr>
              <a:t>сами с ушами.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95000"/>
                  </a:schemeClr>
                </a:solidFill>
              </a:rPr>
              <a:t>В </a:t>
            </a:r>
            <a:r>
              <a:rPr lang="ru-RU" sz="3600" b="1" dirty="0">
                <a:solidFill>
                  <a:schemeClr val="accent3">
                    <a:lumMod val="95000"/>
                  </a:schemeClr>
                </a:solidFill>
              </a:rPr>
              <a:t>здоровом теле здоровый пух.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Крутится как пчёлка в колесе</a:t>
            </a:r>
          </a:p>
          <a:p>
            <a:pPr>
              <a:buNone/>
            </a:pPr>
            <a:r>
              <a:rPr lang="ru-RU" sz="3600" b="1" dirty="0">
                <a:solidFill>
                  <a:srgbClr val="002060"/>
                </a:solidFill>
              </a:rPr>
              <a:t>Не зная броду, не суйся в воду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34716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a_PresentumCps" pitchFamily="82" charset="-52"/>
              </a:rPr>
              <a:t>Русский язык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2370" y="2103438"/>
            <a:ext cx="5039260" cy="3932237"/>
          </a:xfrm>
          <a:prstGeom prst="rect">
            <a:avLst/>
          </a:prstGeom>
        </p:spPr>
      </p:pic>
      <p:pic>
        <p:nvPicPr>
          <p:cNvPr id="5" name="Picture 212" descr="J02321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285992"/>
            <a:ext cx="5327650" cy="415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378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 b="1" dirty="0" smtClean="0">
                <a:latin typeface="a_PresentumCps" pitchFamily="82" charset="-52"/>
              </a:rPr>
              <a:t>Найди ошибку</a:t>
            </a:r>
            <a:endParaRPr lang="ru-RU" sz="8800" b="1" dirty="0">
              <a:latin typeface="a_PresentumCps" pitchFamily="82" charset="-52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80305"/>
              </p:ext>
            </p:extLst>
          </p:nvPr>
        </p:nvGraphicFramePr>
        <p:xfrm>
          <a:off x="731838" y="2103438"/>
          <a:ext cx="7680325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106"/>
          <p:cNvGrpSpPr>
            <a:grpSpLocks noChangeAspect="1"/>
          </p:cNvGrpSpPr>
          <p:nvPr/>
        </p:nvGrpSpPr>
        <p:grpSpPr bwMode="auto">
          <a:xfrm>
            <a:off x="0" y="115888"/>
            <a:ext cx="9359900" cy="6742112"/>
            <a:chOff x="0" y="0"/>
            <a:chExt cx="5647" cy="4247"/>
          </a:xfrm>
        </p:grpSpPr>
        <p:sp>
          <p:nvSpPr>
            <p:cNvPr id="26731" name="AutoShape 107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647" cy="4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2" name="Freeform 108"/>
            <p:cNvSpPr>
              <a:spLocks/>
            </p:cNvSpPr>
            <p:nvPr/>
          </p:nvSpPr>
          <p:spPr bwMode="auto">
            <a:xfrm>
              <a:off x="263" y="383"/>
              <a:ext cx="186" cy="92"/>
            </a:xfrm>
            <a:custGeom>
              <a:avLst/>
              <a:gdLst/>
              <a:ahLst/>
              <a:cxnLst>
                <a:cxn ang="0">
                  <a:pos x="18" y="76"/>
                </a:cxn>
                <a:cxn ang="0">
                  <a:pos x="21" y="82"/>
                </a:cxn>
                <a:cxn ang="0">
                  <a:pos x="21" y="88"/>
                </a:cxn>
                <a:cxn ang="0">
                  <a:pos x="16" y="92"/>
                </a:cxn>
                <a:cxn ang="0">
                  <a:pos x="9" y="90"/>
                </a:cxn>
                <a:cxn ang="0">
                  <a:pos x="1" y="80"/>
                </a:cxn>
                <a:cxn ang="0">
                  <a:pos x="0" y="65"/>
                </a:cxn>
                <a:cxn ang="0">
                  <a:pos x="3" y="49"/>
                </a:cxn>
                <a:cxn ang="0">
                  <a:pos x="9" y="36"/>
                </a:cxn>
                <a:cxn ang="0">
                  <a:pos x="13" y="29"/>
                </a:cxn>
                <a:cxn ang="0">
                  <a:pos x="21" y="23"/>
                </a:cxn>
                <a:cxn ang="0">
                  <a:pos x="30" y="17"/>
                </a:cxn>
                <a:cxn ang="0">
                  <a:pos x="42" y="10"/>
                </a:cxn>
                <a:cxn ang="0">
                  <a:pos x="54" y="5"/>
                </a:cxn>
                <a:cxn ang="0">
                  <a:pos x="67" y="2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10" y="2"/>
                </a:cxn>
                <a:cxn ang="0">
                  <a:pos x="124" y="6"/>
                </a:cxn>
                <a:cxn ang="0">
                  <a:pos x="137" y="11"/>
                </a:cxn>
                <a:cxn ang="0">
                  <a:pos x="150" y="19"/>
                </a:cxn>
                <a:cxn ang="0">
                  <a:pos x="160" y="26"/>
                </a:cxn>
                <a:cxn ang="0">
                  <a:pos x="170" y="34"/>
                </a:cxn>
                <a:cxn ang="0">
                  <a:pos x="178" y="43"/>
                </a:cxn>
                <a:cxn ang="0">
                  <a:pos x="185" y="51"/>
                </a:cxn>
                <a:cxn ang="0">
                  <a:pos x="186" y="55"/>
                </a:cxn>
                <a:cxn ang="0">
                  <a:pos x="186" y="60"/>
                </a:cxn>
                <a:cxn ang="0">
                  <a:pos x="184" y="62"/>
                </a:cxn>
                <a:cxn ang="0">
                  <a:pos x="178" y="59"/>
                </a:cxn>
                <a:cxn ang="0">
                  <a:pos x="174" y="53"/>
                </a:cxn>
                <a:cxn ang="0">
                  <a:pos x="167" y="46"/>
                </a:cxn>
                <a:cxn ang="0">
                  <a:pos x="157" y="38"/>
                </a:cxn>
                <a:cxn ang="0">
                  <a:pos x="146" y="28"/>
                </a:cxn>
                <a:cxn ang="0">
                  <a:pos x="132" y="20"/>
                </a:cxn>
                <a:cxn ang="0">
                  <a:pos x="115" y="13"/>
                </a:cxn>
                <a:cxn ang="0">
                  <a:pos x="97" y="9"/>
                </a:cxn>
                <a:cxn ang="0">
                  <a:pos x="76" y="10"/>
                </a:cxn>
                <a:cxn ang="0">
                  <a:pos x="56" y="16"/>
                </a:cxn>
                <a:cxn ang="0">
                  <a:pos x="42" y="23"/>
                </a:cxn>
                <a:cxn ang="0">
                  <a:pos x="30" y="32"/>
                </a:cxn>
                <a:cxn ang="0">
                  <a:pos x="22" y="43"/>
                </a:cxn>
                <a:cxn ang="0">
                  <a:pos x="16" y="53"/>
                </a:cxn>
                <a:cxn ang="0">
                  <a:pos x="14" y="63"/>
                </a:cxn>
                <a:cxn ang="0">
                  <a:pos x="15" y="71"/>
                </a:cxn>
                <a:cxn ang="0">
                  <a:pos x="18" y="76"/>
                </a:cxn>
              </a:cxnLst>
              <a:rect l="0" t="0" r="r" b="b"/>
              <a:pathLst>
                <a:path w="186" h="92">
                  <a:moveTo>
                    <a:pt x="18" y="76"/>
                  </a:moveTo>
                  <a:lnTo>
                    <a:pt x="21" y="82"/>
                  </a:lnTo>
                  <a:lnTo>
                    <a:pt x="21" y="88"/>
                  </a:lnTo>
                  <a:lnTo>
                    <a:pt x="16" y="92"/>
                  </a:lnTo>
                  <a:lnTo>
                    <a:pt x="9" y="90"/>
                  </a:lnTo>
                  <a:lnTo>
                    <a:pt x="1" y="80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9" y="36"/>
                  </a:lnTo>
                  <a:lnTo>
                    <a:pt x="13" y="29"/>
                  </a:lnTo>
                  <a:lnTo>
                    <a:pt x="21" y="23"/>
                  </a:lnTo>
                  <a:lnTo>
                    <a:pt x="30" y="17"/>
                  </a:lnTo>
                  <a:lnTo>
                    <a:pt x="42" y="10"/>
                  </a:lnTo>
                  <a:lnTo>
                    <a:pt x="54" y="5"/>
                  </a:lnTo>
                  <a:lnTo>
                    <a:pt x="67" y="2"/>
                  </a:lnTo>
                  <a:lnTo>
                    <a:pt x="81" y="0"/>
                  </a:lnTo>
                  <a:lnTo>
                    <a:pt x="94" y="0"/>
                  </a:lnTo>
                  <a:lnTo>
                    <a:pt x="110" y="2"/>
                  </a:lnTo>
                  <a:lnTo>
                    <a:pt x="124" y="6"/>
                  </a:lnTo>
                  <a:lnTo>
                    <a:pt x="137" y="11"/>
                  </a:lnTo>
                  <a:lnTo>
                    <a:pt x="150" y="19"/>
                  </a:lnTo>
                  <a:lnTo>
                    <a:pt x="160" y="26"/>
                  </a:lnTo>
                  <a:lnTo>
                    <a:pt x="170" y="34"/>
                  </a:lnTo>
                  <a:lnTo>
                    <a:pt x="178" y="43"/>
                  </a:lnTo>
                  <a:lnTo>
                    <a:pt x="185" y="51"/>
                  </a:lnTo>
                  <a:lnTo>
                    <a:pt x="186" y="55"/>
                  </a:lnTo>
                  <a:lnTo>
                    <a:pt x="186" y="60"/>
                  </a:lnTo>
                  <a:lnTo>
                    <a:pt x="184" y="62"/>
                  </a:lnTo>
                  <a:lnTo>
                    <a:pt x="178" y="59"/>
                  </a:lnTo>
                  <a:lnTo>
                    <a:pt x="174" y="53"/>
                  </a:lnTo>
                  <a:lnTo>
                    <a:pt x="167" y="46"/>
                  </a:lnTo>
                  <a:lnTo>
                    <a:pt x="157" y="38"/>
                  </a:lnTo>
                  <a:lnTo>
                    <a:pt x="146" y="28"/>
                  </a:lnTo>
                  <a:lnTo>
                    <a:pt x="132" y="20"/>
                  </a:lnTo>
                  <a:lnTo>
                    <a:pt x="115" y="13"/>
                  </a:lnTo>
                  <a:lnTo>
                    <a:pt x="97" y="9"/>
                  </a:lnTo>
                  <a:lnTo>
                    <a:pt x="76" y="10"/>
                  </a:lnTo>
                  <a:lnTo>
                    <a:pt x="56" y="16"/>
                  </a:lnTo>
                  <a:lnTo>
                    <a:pt x="42" y="23"/>
                  </a:lnTo>
                  <a:lnTo>
                    <a:pt x="30" y="32"/>
                  </a:lnTo>
                  <a:lnTo>
                    <a:pt x="22" y="43"/>
                  </a:lnTo>
                  <a:lnTo>
                    <a:pt x="16" y="53"/>
                  </a:lnTo>
                  <a:lnTo>
                    <a:pt x="14" y="63"/>
                  </a:lnTo>
                  <a:lnTo>
                    <a:pt x="15" y="71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3" name="Freeform 109"/>
            <p:cNvSpPr>
              <a:spLocks/>
            </p:cNvSpPr>
            <p:nvPr/>
          </p:nvSpPr>
          <p:spPr bwMode="auto">
            <a:xfrm>
              <a:off x="404" y="381"/>
              <a:ext cx="346" cy="328"/>
            </a:xfrm>
            <a:custGeom>
              <a:avLst/>
              <a:gdLst/>
              <a:ahLst/>
              <a:cxnLst>
                <a:cxn ang="0">
                  <a:pos x="148" y="140"/>
                </a:cxn>
                <a:cxn ang="0">
                  <a:pos x="135" y="152"/>
                </a:cxn>
                <a:cxn ang="0">
                  <a:pos x="119" y="164"/>
                </a:cxn>
                <a:cxn ang="0">
                  <a:pos x="103" y="175"/>
                </a:cxn>
                <a:cxn ang="0">
                  <a:pos x="85" y="185"/>
                </a:cxn>
                <a:cxn ang="0">
                  <a:pos x="65" y="195"/>
                </a:cxn>
                <a:cxn ang="0">
                  <a:pos x="44" y="202"/>
                </a:cxn>
                <a:cxn ang="0">
                  <a:pos x="23" y="207"/>
                </a:cxn>
                <a:cxn ang="0">
                  <a:pos x="0" y="211"/>
                </a:cxn>
                <a:cxn ang="0">
                  <a:pos x="0" y="328"/>
                </a:cxn>
                <a:cxn ang="0">
                  <a:pos x="31" y="328"/>
                </a:cxn>
                <a:cxn ang="0">
                  <a:pos x="31" y="240"/>
                </a:cxn>
                <a:cxn ang="0">
                  <a:pos x="54" y="234"/>
                </a:cxn>
                <a:cxn ang="0">
                  <a:pos x="76" y="226"/>
                </a:cxn>
                <a:cxn ang="0">
                  <a:pos x="96" y="217"/>
                </a:cxn>
                <a:cxn ang="0">
                  <a:pos x="114" y="207"/>
                </a:cxn>
                <a:cxn ang="0">
                  <a:pos x="131" y="198"/>
                </a:cxn>
                <a:cxn ang="0">
                  <a:pos x="146" y="188"/>
                </a:cxn>
                <a:cxn ang="0">
                  <a:pos x="162" y="176"/>
                </a:cxn>
                <a:cxn ang="0">
                  <a:pos x="175" y="165"/>
                </a:cxn>
                <a:cxn ang="0">
                  <a:pos x="186" y="153"/>
                </a:cxn>
                <a:cxn ang="0">
                  <a:pos x="197" y="139"/>
                </a:cxn>
                <a:cxn ang="0">
                  <a:pos x="208" y="125"/>
                </a:cxn>
                <a:cxn ang="0">
                  <a:pos x="219" y="109"/>
                </a:cxn>
                <a:cxn ang="0">
                  <a:pos x="229" y="92"/>
                </a:cxn>
                <a:cxn ang="0">
                  <a:pos x="238" y="73"/>
                </a:cxn>
                <a:cxn ang="0">
                  <a:pos x="247" y="52"/>
                </a:cxn>
                <a:cxn ang="0">
                  <a:pos x="254" y="30"/>
                </a:cxn>
                <a:cxn ang="0">
                  <a:pos x="346" y="30"/>
                </a:cxn>
                <a:cxn ang="0">
                  <a:pos x="346" y="0"/>
                </a:cxn>
                <a:cxn ang="0">
                  <a:pos x="221" y="0"/>
                </a:cxn>
                <a:cxn ang="0">
                  <a:pos x="218" y="22"/>
                </a:cxn>
                <a:cxn ang="0">
                  <a:pos x="213" y="43"/>
                </a:cxn>
                <a:cxn ang="0">
                  <a:pos x="205" y="63"/>
                </a:cxn>
                <a:cxn ang="0">
                  <a:pos x="195" y="81"/>
                </a:cxn>
                <a:cxn ang="0">
                  <a:pos x="185" y="98"/>
                </a:cxn>
                <a:cxn ang="0">
                  <a:pos x="173" y="114"/>
                </a:cxn>
                <a:cxn ang="0">
                  <a:pos x="160" y="128"/>
                </a:cxn>
                <a:cxn ang="0">
                  <a:pos x="148" y="140"/>
                </a:cxn>
              </a:cxnLst>
              <a:rect l="0" t="0" r="r" b="b"/>
              <a:pathLst>
                <a:path w="346" h="328">
                  <a:moveTo>
                    <a:pt x="148" y="140"/>
                  </a:moveTo>
                  <a:lnTo>
                    <a:pt x="135" y="152"/>
                  </a:lnTo>
                  <a:lnTo>
                    <a:pt x="119" y="164"/>
                  </a:lnTo>
                  <a:lnTo>
                    <a:pt x="103" y="175"/>
                  </a:lnTo>
                  <a:lnTo>
                    <a:pt x="85" y="185"/>
                  </a:lnTo>
                  <a:lnTo>
                    <a:pt x="65" y="195"/>
                  </a:lnTo>
                  <a:lnTo>
                    <a:pt x="44" y="202"/>
                  </a:lnTo>
                  <a:lnTo>
                    <a:pt x="23" y="207"/>
                  </a:lnTo>
                  <a:lnTo>
                    <a:pt x="0" y="211"/>
                  </a:lnTo>
                  <a:lnTo>
                    <a:pt x="0" y="328"/>
                  </a:lnTo>
                  <a:lnTo>
                    <a:pt x="31" y="328"/>
                  </a:lnTo>
                  <a:lnTo>
                    <a:pt x="31" y="240"/>
                  </a:lnTo>
                  <a:lnTo>
                    <a:pt x="54" y="234"/>
                  </a:lnTo>
                  <a:lnTo>
                    <a:pt x="76" y="226"/>
                  </a:lnTo>
                  <a:lnTo>
                    <a:pt x="96" y="217"/>
                  </a:lnTo>
                  <a:lnTo>
                    <a:pt x="114" y="207"/>
                  </a:lnTo>
                  <a:lnTo>
                    <a:pt x="131" y="198"/>
                  </a:lnTo>
                  <a:lnTo>
                    <a:pt x="146" y="188"/>
                  </a:lnTo>
                  <a:lnTo>
                    <a:pt x="162" y="176"/>
                  </a:lnTo>
                  <a:lnTo>
                    <a:pt x="175" y="165"/>
                  </a:lnTo>
                  <a:lnTo>
                    <a:pt x="186" y="153"/>
                  </a:lnTo>
                  <a:lnTo>
                    <a:pt x="197" y="139"/>
                  </a:lnTo>
                  <a:lnTo>
                    <a:pt x="208" y="125"/>
                  </a:lnTo>
                  <a:lnTo>
                    <a:pt x="219" y="109"/>
                  </a:lnTo>
                  <a:lnTo>
                    <a:pt x="229" y="92"/>
                  </a:lnTo>
                  <a:lnTo>
                    <a:pt x="238" y="73"/>
                  </a:lnTo>
                  <a:lnTo>
                    <a:pt x="247" y="52"/>
                  </a:lnTo>
                  <a:lnTo>
                    <a:pt x="254" y="30"/>
                  </a:lnTo>
                  <a:lnTo>
                    <a:pt x="346" y="30"/>
                  </a:lnTo>
                  <a:lnTo>
                    <a:pt x="346" y="0"/>
                  </a:lnTo>
                  <a:lnTo>
                    <a:pt x="221" y="0"/>
                  </a:lnTo>
                  <a:lnTo>
                    <a:pt x="218" y="22"/>
                  </a:lnTo>
                  <a:lnTo>
                    <a:pt x="213" y="43"/>
                  </a:lnTo>
                  <a:lnTo>
                    <a:pt x="205" y="63"/>
                  </a:lnTo>
                  <a:lnTo>
                    <a:pt x="195" y="81"/>
                  </a:lnTo>
                  <a:lnTo>
                    <a:pt x="185" y="98"/>
                  </a:lnTo>
                  <a:lnTo>
                    <a:pt x="173" y="114"/>
                  </a:lnTo>
                  <a:lnTo>
                    <a:pt x="160" y="128"/>
                  </a:lnTo>
                  <a:lnTo>
                    <a:pt x="148" y="14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4" name="Freeform 110"/>
            <p:cNvSpPr>
              <a:spLocks/>
            </p:cNvSpPr>
            <p:nvPr/>
          </p:nvSpPr>
          <p:spPr bwMode="auto">
            <a:xfrm>
              <a:off x="305" y="288"/>
              <a:ext cx="445" cy="421"/>
            </a:xfrm>
            <a:custGeom>
              <a:avLst/>
              <a:gdLst/>
              <a:ahLst/>
              <a:cxnLst>
                <a:cxn ang="0">
                  <a:pos x="235" y="13"/>
                </a:cxn>
                <a:cxn ang="0">
                  <a:pos x="236" y="34"/>
                </a:cxn>
                <a:cxn ang="0">
                  <a:pos x="234" y="56"/>
                </a:cxn>
                <a:cxn ang="0">
                  <a:pos x="231" y="78"/>
                </a:cxn>
                <a:cxn ang="0">
                  <a:pos x="225" y="99"/>
                </a:cxn>
                <a:cxn ang="0">
                  <a:pos x="216" y="120"/>
                </a:cxn>
                <a:cxn ang="0">
                  <a:pos x="206" y="139"/>
                </a:cxn>
                <a:cxn ang="0">
                  <a:pos x="194" y="156"/>
                </a:cxn>
                <a:cxn ang="0">
                  <a:pos x="181" y="170"/>
                </a:cxn>
                <a:cxn ang="0">
                  <a:pos x="165" y="183"/>
                </a:cxn>
                <a:cxn ang="0">
                  <a:pos x="146" y="194"/>
                </a:cxn>
                <a:cxn ang="0">
                  <a:pos x="126" y="205"/>
                </a:cxn>
                <a:cxn ang="0">
                  <a:pos x="104" y="212"/>
                </a:cxn>
                <a:cxn ang="0">
                  <a:pos x="82" y="219"/>
                </a:cxn>
                <a:cxn ang="0">
                  <a:pos x="59" y="222"/>
                </a:cxn>
                <a:cxn ang="0">
                  <a:pos x="35" y="224"/>
                </a:cxn>
                <a:cxn ang="0">
                  <a:pos x="13" y="223"/>
                </a:cxn>
                <a:cxn ang="0">
                  <a:pos x="0" y="223"/>
                </a:cxn>
                <a:cxn ang="0">
                  <a:pos x="0" y="421"/>
                </a:cxn>
                <a:cxn ang="0">
                  <a:pos x="13" y="421"/>
                </a:cxn>
                <a:cxn ang="0">
                  <a:pos x="13" y="236"/>
                </a:cxn>
                <a:cxn ang="0">
                  <a:pos x="37" y="237"/>
                </a:cxn>
                <a:cxn ang="0">
                  <a:pos x="61" y="235"/>
                </a:cxn>
                <a:cxn ang="0">
                  <a:pos x="85" y="231"/>
                </a:cxn>
                <a:cxn ang="0">
                  <a:pos x="110" y="225"/>
                </a:cxn>
                <a:cxn ang="0">
                  <a:pos x="132" y="217"/>
                </a:cxn>
                <a:cxn ang="0">
                  <a:pos x="153" y="206"/>
                </a:cxn>
                <a:cxn ang="0">
                  <a:pos x="173" y="193"/>
                </a:cxn>
                <a:cxn ang="0">
                  <a:pos x="190" y="180"/>
                </a:cxn>
                <a:cxn ang="0">
                  <a:pos x="204" y="164"/>
                </a:cxn>
                <a:cxn ang="0">
                  <a:pos x="217" y="145"/>
                </a:cxn>
                <a:cxn ang="0">
                  <a:pos x="228" y="125"/>
                </a:cxn>
                <a:cxn ang="0">
                  <a:pos x="237" y="103"/>
                </a:cxn>
                <a:cxn ang="0">
                  <a:pos x="245" y="81"/>
                </a:cxn>
                <a:cxn ang="0">
                  <a:pos x="249" y="58"/>
                </a:cxn>
                <a:cxn ang="0">
                  <a:pos x="252" y="35"/>
                </a:cxn>
                <a:cxn ang="0">
                  <a:pos x="251" y="13"/>
                </a:cxn>
                <a:cxn ang="0">
                  <a:pos x="445" y="13"/>
                </a:cxn>
                <a:cxn ang="0">
                  <a:pos x="445" y="0"/>
                </a:cxn>
                <a:cxn ang="0">
                  <a:pos x="235" y="0"/>
                </a:cxn>
                <a:cxn ang="0">
                  <a:pos x="235" y="13"/>
                </a:cxn>
              </a:cxnLst>
              <a:rect l="0" t="0" r="r" b="b"/>
              <a:pathLst>
                <a:path w="445" h="421">
                  <a:moveTo>
                    <a:pt x="235" y="13"/>
                  </a:moveTo>
                  <a:lnTo>
                    <a:pt x="236" y="34"/>
                  </a:lnTo>
                  <a:lnTo>
                    <a:pt x="234" y="56"/>
                  </a:lnTo>
                  <a:lnTo>
                    <a:pt x="231" y="78"/>
                  </a:lnTo>
                  <a:lnTo>
                    <a:pt x="225" y="99"/>
                  </a:lnTo>
                  <a:lnTo>
                    <a:pt x="216" y="120"/>
                  </a:lnTo>
                  <a:lnTo>
                    <a:pt x="206" y="139"/>
                  </a:lnTo>
                  <a:lnTo>
                    <a:pt x="194" y="156"/>
                  </a:lnTo>
                  <a:lnTo>
                    <a:pt x="181" y="170"/>
                  </a:lnTo>
                  <a:lnTo>
                    <a:pt x="165" y="183"/>
                  </a:lnTo>
                  <a:lnTo>
                    <a:pt x="146" y="194"/>
                  </a:lnTo>
                  <a:lnTo>
                    <a:pt x="126" y="205"/>
                  </a:lnTo>
                  <a:lnTo>
                    <a:pt x="104" y="212"/>
                  </a:lnTo>
                  <a:lnTo>
                    <a:pt x="82" y="219"/>
                  </a:lnTo>
                  <a:lnTo>
                    <a:pt x="59" y="222"/>
                  </a:lnTo>
                  <a:lnTo>
                    <a:pt x="35" y="224"/>
                  </a:lnTo>
                  <a:lnTo>
                    <a:pt x="13" y="223"/>
                  </a:lnTo>
                  <a:lnTo>
                    <a:pt x="0" y="223"/>
                  </a:lnTo>
                  <a:lnTo>
                    <a:pt x="0" y="421"/>
                  </a:lnTo>
                  <a:lnTo>
                    <a:pt x="13" y="421"/>
                  </a:lnTo>
                  <a:lnTo>
                    <a:pt x="13" y="236"/>
                  </a:lnTo>
                  <a:lnTo>
                    <a:pt x="37" y="237"/>
                  </a:lnTo>
                  <a:lnTo>
                    <a:pt x="61" y="235"/>
                  </a:lnTo>
                  <a:lnTo>
                    <a:pt x="85" y="231"/>
                  </a:lnTo>
                  <a:lnTo>
                    <a:pt x="110" y="225"/>
                  </a:lnTo>
                  <a:lnTo>
                    <a:pt x="132" y="217"/>
                  </a:lnTo>
                  <a:lnTo>
                    <a:pt x="153" y="206"/>
                  </a:lnTo>
                  <a:lnTo>
                    <a:pt x="173" y="193"/>
                  </a:lnTo>
                  <a:lnTo>
                    <a:pt x="190" y="180"/>
                  </a:lnTo>
                  <a:lnTo>
                    <a:pt x="204" y="164"/>
                  </a:lnTo>
                  <a:lnTo>
                    <a:pt x="217" y="145"/>
                  </a:lnTo>
                  <a:lnTo>
                    <a:pt x="228" y="125"/>
                  </a:lnTo>
                  <a:lnTo>
                    <a:pt x="237" y="103"/>
                  </a:lnTo>
                  <a:lnTo>
                    <a:pt x="245" y="81"/>
                  </a:lnTo>
                  <a:lnTo>
                    <a:pt x="249" y="58"/>
                  </a:lnTo>
                  <a:lnTo>
                    <a:pt x="252" y="35"/>
                  </a:lnTo>
                  <a:lnTo>
                    <a:pt x="251" y="13"/>
                  </a:lnTo>
                  <a:lnTo>
                    <a:pt x="445" y="13"/>
                  </a:lnTo>
                  <a:lnTo>
                    <a:pt x="445" y="0"/>
                  </a:lnTo>
                  <a:lnTo>
                    <a:pt x="235" y="0"/>
                  </a:lnTo>
                  <a:lnTo>
                    <a:pt x="235" y="1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5" name="Freeform 111"/>
            <p:cNvSpPr>
              <a:spLocks/>
            </p:cNvSpPr>
            <p:nvPr/>
          </p:nvSpPr>
          <p:spPr bwMode="auto">
            <a:xfrm>
              <a:off x="452" y="428"/>
              <a:ext cx="298" cy="281"/>
            </a:xfrm>
            <a:custGeom>
              <a:avLst/>
              <a:gdLst/>
              <a:ahLst/>
              <a:cxnLst>
                <a:cxn ang="0">
                  <a:pos x="137" y="137"/>
                </a:cxn>
                <a:cxn ang="0">
                  <a:pos x="127" y="146"/>
                </a:cxn>
                <a:cxn ang="0">
                  <a:pos x="115" y="156"/>
                </a:cxn>
                <a:cxn ang="0">
                  <a:pos x="100" y="167"/>
                </a:cxn>
                <a:cxn ang="0">
                  <a:pos x="84" y="178"/>
                </a:cxn>
                <a:cxn ang="0">
                  <a:pos x="66" y="188"/>
                </a:cxn>
                <a:cxn ang="0">
                  <a:pos x="48" y="196"/>
                </a:cxn>
                <a:cxn ang="0">
                  <a:pos x="29" y="203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0" y="207"/>
                </a:cxn>
                <a:cxn ang="0">
                  <a:pos x="0" y="281"/>
                </a:cxn>
                <a:cxn ang="0">
                  <a:pos x="14" y="281"/>
                </a:cxn>
                <a:cxn ang="0">
                  <a:pos x="14" y="217"/>
                </a:cxn>
                <a:cxn ang="0">
                  <a:pos x="33" y="213"/>
                </a:cxn>
                <a:cxn ang="0">
                  <a:pos x="53" y="207"/>
                </a:cxn>
                <a:cxn ang="0">
                  <a:pos x="71" y="197"/>
                </a:cxn>
                <a:cxn ang="0">
                  <a:pos x="90" y="188"/>
                </a:cxn>
                <a:cxn ang="0">
                  <a:pos x="107" y="176"/>
                </a:cxn>
                <a:cxn ang="0">
                  <a:pos x="122" y="166"/>
                </a:cxn>
                <a:cxn ang="0">
                  <a:pos x="136" y="155"/>
                </a:cxn>
                <a:cxn ang="0">
                  <a:pos x="146" y="146"/>
                </a:cxn>
                <a:cxn ang="0">
                  <a:pos x="156" y="137"/>
                </a:cxn>
                <a:cxn ang="0">
                  <a:pos x="165" y="128"/>
                </a:cxn>
                <a:cxn ang="0">
                  <a:pos x="176" y="115"/>
                </a:cxn>
                <a:cxn ang="0">
                  <a:pos x="187" y="101"/>
                </a:cxn>
                <a:cxn ang="0">
                  <a:pos x="199" y="85"/>
                </a:cxn>
                <a:cxn ang="0">
                  <a:pos x="210" y="67"/>
                </a:cxn>
                <a:cxn ang="0">
                  <a:pos x="219" y="49"/>
                </a:cxn>
                <a:cxn ang="0">
                  <a:pos x="227" y="30"/>
                </a:cxn>
                <a:cxn ang="0">
                  <a:pos x="231" y="13"/>
                </a:cxn>
                <a:cxn ang="0">
                  <a:pos x="298" y="13"/>
                </a:cxn>
                <a:cxn ang="0">
                  <a:pos x="298" y="0"/>
                </a:cxn>
                <a:cxn ang="0">
                  <a:pos x="220" y="0"/>
                </a:cxn>
                <a:cxn ang="0">
                  <a:pos x="220" y="10"/>
                </a:cxn>
                <a:cxn ang="0">
                  <a:pos x="220" y="10"/>
                </a:cxn>
                <a:cxn ang="0">
                  <a:pos x="216" y="27"/>
                </a:cxn>
                <a:cxn ang="0">
                  <a:pos x="209" y="44"/>
                </a:cxn>
                <a:cxn ang="0">
                  <a:pos x="199" y="61"/>
                </a:cxn>
                <a:cxn ang="0">
                  <a:pos x="189" y="78"/>
                </a:cxn>
                <a:cxn ang="0">
                  <a:pos x="177" y="93"/>
                </a:cxn>
                <a:cxn ang="0">
                  <a:pos x="166" y="107"/>
                </a:cxn>
                <a:cxn ang="0">
                  <a:pos x="155" y="118"/>
                </a:cxn>
                <a:cxn ang="0">
                  <a:pos x="146" y="128"/>
                </a:cxn>
                <a:cxn ang="0">
                  <a:pos x="137" y="137"/>
                </a:cxn>
              </a:cxnLst>
              <a:rect l="0" t="0" r="r" b="b"/>
              <a:pathLst>
                <a:path w="298" h="281">
                  <a:moveTo>
                    <a:pt x="137" y="137"/>
                  </a:moveTo>
                  <a:lnTo>
                    <a:pt x="127" y="146"/>
                  </a:lnTo>
                  <a:lnTo>
                    <a:pt x="115" y="156"/>
                  </a:lnTo>
                  <a:lnTo>
                    <a:pt x="100" y="167"/>
                  </a:lnTo>
                  <a:lnTo>
                    <a:pt x="84" y="178"/>
                  </a:lnTo>
                  <a:lnTo>
                    <a:pt x="66" y="188"/>
                  </a:lnTo>
                  <a:lnTo>
                    <a:pt x="48" y="196"/>
                  </a:lnTo>
                  <a:lnTo>
                    <a:pt x="29" y="203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0" y="207"/>
                  </a:lnTo>
                  <a:lnTo>
                    <a:pt x="0" y="281"/>
                  </a:lnTo>
                  <a:lnTo>
                    <a:pt x="14" y="281"/>
                  </a:lnTo>
                  <a:lnTo>
                    <a:pt x="14" y="217"/>
                  </a:lnTo>
                  <a:lnTo>
                    <a:pt x="33" y="213"/>
                  </a:lnTo>
                  <a:lnTo>
                    <a:pt x="53" y="207"/>
                  </a:lnTo>
                  <a:lnTo>
                    <a:pt x="71" y="197"/>
                  </a:lnTo>
                  <a:lnTo>
                    <a:pt x="90" y="188"/>
                  </a:lnTo>
                  <a:lnTo>
                    <a:pt x="107" y="176"/>
                  </a:lnTo>
                  <a:lnTo>
                    <a:pt x="122" y="166"/>
                  </a:lnTo>
                  <a:lnTo>
                    <a:pt x="136" y="155"/>
                  </a:lnTo>
                  <a:lnTo>
                    <a:pt x="146" y="146"/>
                  </a:lnTo>
                  <a:lnTo>
                    <a:pt x="156" y="137"/>
                  </a:lnTo>
                  <a:lnTo>
                    <a:pt x="165" y="128"/>
                  </a:lnTo>
                  <a:lnTo>
                    <a:pt x="176" y="115"/>
                  </a:lnTo>
                  <a:lnTo>
                    <a:pt x="187" y="101"/>
                  </a:lnTo>
                  <a:lnTo>
                    <a:pt x="199" y="85"/>
                  </a:lnTo>
                  <a:lnTo>
                    <a:pt x="210" y="67"/>
                  </a:lnTo>
                  <a:lnTo>
                    <a:pt x="219" y="49"/>
                  </a:lnTo>
                  <a:lnTo>
                    <a:pt x="227" y="30"/>
                  </a:lnTo>
                  <a:lnTo>
                    <a:pt x="231" y="13"/>
                  </a:lnTo>
                  <a:lnTo>
                    <a:pt x="298" y="13"/>
                  </a:lnTo>
                  <a:lnTo>
                    <a:pt x="298" y="0"/>
                  </a:lnTo>
                  <a:lnTo>
                    <a:pt x="220" y="0"/>
                  </a:lnTo>
                  <a:lnTo>
                    <a:pt x="220" y="10"/>
                  </a:lnTo>
                  <a:lnTo>
                    <a:pt x="220" y="10"/>
                  </a:lnTo>
                  <a:lnTo>
                    <a:pt x="216" y="27"/>
                  </a:lnTo>
                  <a:lnTo>
                    <a:pt x="209" y="44"/>
                  </a:lnTo>
                  <a:lnTo>
                    <a:pt x="199" y="61"/>
                  </a:lnTo>
                  <a:lnTo>
                    <a:pt x="189" y="78"/>
                  </a:lnTo>
                  <a:lnTo>
                    <a:pt x="177" y="93"/>
                  </a:lnTo>
                  <a:lnTo>
                    <a:pt x="166" y="107"/>
                  </a:lnTo>
                  <a:lnTo>
                    <a:pt x="155" y="118"/>
                  </a:lnTo>
                  <a:lnTo>
                    <a:pt x="146" y="128"/>
                  </a:lnTo>
                  <a:lnTo>
                    <a:pt x="137" y="137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6" name="Freeform 112"/>
            <p:cNvSpPr>
              <a:spLocks/>
            </p:cNvSpPr>
            <p:nvPr/>
          </p:nvSpPr>
          <p:spPr bwMode="auto">
            <a:xfrm>
              <a:off x="435" y="411"/>
              <a:ext cx="315" cy="298"/>
            </a:xfrm>
            <a:custGeom>
              <a:avLst/>
              <a:gdLst/>
              <a:ahLst/>
              <a:cxnLst>
                <a:cxn ang="0">
                  <a:pos x="315" y="17"/>
                </a:cxn>
                <a:cxn ang="0">
                  <a:pos x="237" y="17"/>
                </a:cxn>
                <a:cxn ang="0">
                  <a:pos x="237" y="27"/>
                </a:cxn>
                <a:cxn ang="0">
                  <a:pos x="237" y="27"/>
                </a:cxn>
                <a:cxn ang="0">
                  <a:pos x="233" y="44"/>
                </a:cxn>
                <a:cxn ang="0">
                  <a:pos x="226" y="61"/>
                </a:cxn>
                <a:cxn ang="0">
                  <a:pos x="216" y="78"/>
                </a:cxn>
                <a:cxn ang="0">
                  <a:pos x="206" y="95"/>
                </a:cxn>
                <a:cxn ang="0">
                  <a:pos x="194" y="110"/>
                </a:cxn>
                <a:cxn ang="0">
                  <a:pos x="183" y="124"/>
                </a:cxn>
                <a:cxn ang="0">
                  <a:pos x="172" y="135"/>
                </a:cxn>
                <a:cxn ang="0">
                  <a:pos x="163" y="145"/>
                </a:cxn>
                <a:cxn ang="0">
                  <a:pos x="154" y="154"/>
                </a:cxn>
                <a:cxn ang="0">
                  <a:pos x="144" y="163"/>
                </a:cxn>
                <a:cxn ang="0">
                  <a:pos x="132" y="173"/>
                </a:cxn>
                <a:cxn ang="0">
                  <a:pos x="117" y="184"/>
                </a:cxn>
                <a:cxn ang="0">
                  <a:pos x="101" y="195"/>
                </a:cxn>
                <a:cxn ang="0">
                  <a:pos x="83" y="205"/>
                </a:cxn>
                <a:cxn ang="0">
                  <a:pos x="65" y="213"/>
                </a:cxn>
                <a:cxn ang="0">
                  <a:pos x="46" y="220"/>
                </a:cxn>
                <a:cxn ang="0">
                  <a:pos x="29" y="224"/>
                </a:cxn>
                <a:cxn ang="0">
                  <a:pos x="29" y="224"/>
                </a:cxn>
                <a:cxn ang="0">
                  <a:pos x="17" y="224"/>
                </a:cxn>
                <a:cxn ang="0">
                  <a:pos x="17" y="298"/>
                </a:cxn>
                <a:cxn ang="0">
                  <a:pos x="0" y="298"/>
                </a:cxn>
                <a:cxn ang="0">
                  <a:pos x="0" y="210"/>
                </a:cxn>
                <a:cxn ang="0">
                  <a:pos x="23" y="204"/>
                </a:cxn>
                <a:cxn ang="0">
                  <a:pos x="45" y="196"/>
                </a:cxn>
                <a:cxn ang="0">
                  <a:pos x="65" y="187"/>
                </a:cxn>
                <a:cxn ang="0">
                  <a:pos x="83" y="177"/>
                </a:cxn>
                <a:cxn ang="0">
                  <a:pos x="100" y="168"/>
                </a:cxn>
                <a:cxn ang="0">
                  <a:pos x="115" y="158"/>
                </a:cxn>
                <a:cxn ang="0">
                  <a:pos x="131" y="146"/>
                </a:cxn>
                <a:cxn ang="0">
                  <a:pos x="144" y="135"/>
                </a:cxn>
                <a:cxn ang="0">
                  <a:pos x="155" y="123"/>
                </a:cxn>
                <a:cxn ang="0">
                  <a:pos x="166" y="109"/>
                </a:cxn>
                <a:cxn ang="0">
                  <a:pos x="177" y="95"/>
                </a:cxn>
                <a:cxn ang="0">
                  <a:pos x="188" y="79"/>
                </a:cxn>
                <a:cxn ang="0">
                  <a:pos x="198" y="62"/>
                </a:cxn>
                <a:cxn ang="0">
                  <a:pos x="207" y="43"/>
                </a:cxn>
                <a:cxn ang="0">
                  <a:pos x="216" y="22"/>
                </a:cxn>
                <a:cxn ang="0">
                  <a:pos x="223" y="0"/>
                </a:cxn>
                <a:cxn ang="0">
                  <a:pos x="315" y="0"/>
                </a:cxn>
                <a:cxn ang="0">
                  <a:pos x="315" y="17"/>
                </a:cxn>
              </a:cxnLst>
              <a:rect l="0" t="0" r="r" b="b"/>
              <a:pathLst>
                <a:path w="315" h="298">
                  <a:moveTo>
                    <a:pt x="315" y="17"/>
                  </a:moveTo>
                  <a:lnTo>
                    <a:pt x="237" y="17"/>
                  </a:lnTo>
                  <a:lnTo>
                    <a:pt x="237" y="27"/>
                  </a:lnTo>
                  <a:lnTo>
                    <a:pt x="237" y="27"/>
                  </a:lnTo>
                  <a:lnTo>
                    <a:pt x="233" y="44"/>
                  </a:lnTo>
                  <a:lnTo>
                    <a:pt x="226" y="61"/>
                  </a:lnTo>
                  <a:lnTo>
                    <a:pt x="216" y="78"/>
                  </a:lnTo>
                  <a:lnTo>
                    <a:pt x="206" y="95"/>
                  </a:lnTo>
                  <a:lnTo>
                    <a:pt x="194" y="110"/>
                  </a:lnTo>
                  <a:lnTo>
                    <a:pt x="183" y="124"/>
                  </a:lnTo>
                  <a:lnTo>
                    <a:pt x="172" y="135"/>
                  </a:lnTo>
                  <a:lnTo>
                    <a:pt x="163" y="145"/>
                  </a:lnTo>
                  <a:lnTo>
                    <a:pt x="154" y="154"/>
                  </a:lnTo>
                  <a:lnTo>
                    <a:pt x="144" y="163"/>
                  </a:lnTo>
                  <a:lnTo>
                    <a:pt x="132" y="173"/>
                  </a:lnTo>
                  <a:lnTo>
                    <a:pt x="117" y="184"/>
                  </a:lnTo>
                  <a:lnTo>
                    <a:pt x="101" y="195"/>
                  </a:lnTo>
                  <a:lnTo>
                    <a:pt x="83" y="205"/>
                  </a:lnTo>
                  <a:lnTo>
                    <a:pt x="65" y="213"/>
                  </a:lnTo>
                  <a:lnTo>
                    <a:pt x="46" y="220"/>
                  </a:lnTo>
                  <a:lnTo>
                    <a:pt x="29" y="224"/>
                  </a:lnTo>
                  <a:lnTo>
                    <a:pt x="29" y="224"/>
                  </a:lnTo>
                  <a:lnTo>
                    <a:pt x="17" y="224"/>
                  </a:lnTo>
                  <a:lnTo>
                    <a:pt x="17" y="298"/>
                  </a:lnTo>
                  <a:lnTo>
                    <a:pt x="0" y="298"/>
                  </a:lnTo>
                  <a:lnTo>
                    <a:pt x="0" y="210"/>
                  </a:lnTo>
                  <a:lnTo>
                    <a:pt x="23" y="204"/>
                  </a:lnTo>
                  <a:lnTo>
                    <a:pt x="45" y="196"/>
                  </a:lnTo>
                  <a:lnTo>
                    <a:pt x="65" y="187"/>
                  </a:lnTo>
                  <a:lnTo>
                    <a:pt x="83" y="177"/>
                  </a:lnTo>
                  <a:lnTo>
                    <a:pt x="100" y="168"/>
                  </a:lnTo>
                  <a:lnTo>
                    <a:pt x="115" y="158"/>
                  </a:lnTo>
                  <a:lnTo>
                    <a:pt x="131" y="146"/>
                  </a:lnTo>
                  <a:lnTo>
                    <a:pt x="144" y="135"/>
                  </a:lnTo>
                  <a:lnTo>
                    <a:pt x="155" y="123"/>
                  </a:lnTo>
                  <a:lnTo>
                    <a:pt x="166" y="109"/>
                  </a:lnTo>
                  <a:lnTo>
                    <a:pt x="177" y="95"/>
                  </a:lnTo>
                  <a:lnTo>
                    <a:pt x="188" y="79"/>
                  </a:lnTo>
                  <a:lnTo>
                    <a:pt x="198" y="62"/>
                  </a:lnTo>
                  <a:lnTo>
                    <a:pt x="207" y="43"/>
                  </a:lnTo>
                  <a:lnTo>
                    <a:pt x="216" y="22"/>
                  </a:lnTo>
                  <a:lnTo>
                    <a:pt x="223" y="0"/>
                  </a:lnTo>
                  <a:lnTo>
                    <a:pt x="315" y="0"/>
                  </a:lnTo>
                  <a:lnTo>
                    <a:pt x="315" y="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7" name="Freeform 113"/>
            <p:cNvSpPr>
              <a:spLocks/>
            </p:cNvSpPr>
            <p:nvPr/>
          </p:nvSpPr>
          <p:spPr bwMode="auto">
            <a:xfrm>
              <a:off x="257" y="243"/>
              <a:ext cx="118" cy="110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2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4" y="11"/>
                </a:cxn>
                <a:cxn ang="0">
                  <a:pos x="7" y="14"/>
                </a:cxn>
                <a:cxn ang="0">
                  <a:pos x="9" y="16"/>
                </a:cxn>
                <a:cxn ang="0">
                  <a:pos x="11" y="19"/>
                </a:cxn>
                <a:cxn ang="0">
                  <a:pos x="14" y="21"/>
                </a:cxn>
                <a:cxn ang="0">
                  <a:pos x="16" y="23"/>
                </a:cxn>
                <a:cxn ang="0">
                  <a:pos x="6" y="41"/>
                </a:cxn>
                <a:cxn ang="0">
                  <a:pos x="4" y="60"/>
                </a:cxn>
                <a:cxn ang="0">
                  <a:pos x="10" y="79"/>
                </a:cxn>
                <a:cxn ang="0">
                  <a:pos x="26" y="97"/>
                </a:cxn>
                <a:cxn ang="0">
                  <a:pos x="34" y="102"/>
                </a:cxn>
                <a:cxn ang="0">
                  <a:pos x="44" y="106"/>
                </a:cxn>
                <a:cxn ang="0">
                  <a:pos x="54" y="109"/>
                </a:cxn>
                <a:cxn ang="0">
                  <a:pos x="65" y="110"/>
                </a:cxn>
                <a:cxn ang="0">
                  <a:pos x="75" y="110"/>
                </a:cxn>
                <a:cxn ang="0">
                  <a:pos x="86" y="109"/>
                </a:cxn>
                <a:cxn ang="0">
                  <a:pos x="96" y="105"/>
                </a:cxn>
                <a:cxn ang="0">
                  <a:pos x="105" y="99"/>
                </a:cxn>
                <a:cxn ang="0">
                  <a:pos x="116" y="81"/>
                </a:cxn>
                <a:cxn ang="0">
                  <a:pos x="118" y="61"/>
                </a:cxn>
                <a:cxn ang="0">
                  <a:pos x="112" y="41"/>
                </a:cxn>
                <a:cxn ang="0">
                  <a:pos x="103" y="24"/>
                </a:cxn>
                <a:cxn ang="0">
                  <a:pos x="95" y="15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5" y="3"/>
                </a:cxn>
                <a:cxn ang="0">
                  <a:pos x="54" y="3"/>
                </a:cxn>
                <a:cxn ang="0">
                  <a:pos x="44" y="6"/>
                </a:cxn>
                <a:cxn ang="0">
                  <a:pos x="34" y="10"/>
                </a:cxn>
                <a:cxn ang="0">
                  <a:pos x="25" y="15"/>
                </a:cxn>
                <a:cxn ang="0">
                  <a:pos x="22" y="13"/>
                </a:cxn>
                <a:cxn ang="0">
                  <a:pos x="20" y="11"/>
                </a:cxn>
                <a:cxn ang="0">
                  <a:pos x="17" y="8"/>
                </a:cxn>
                <a:cxn ang="0">
                  <a:pos x="15" y="6"/>
                </a:cxn>
              </a:cxnLst>
              <a:rect l="0" t="0" r="r" b="b"/>
              <a:pathLst>
                <a:path w="118" h="110">
                  <a:moveTo>
                    <a:pt x="15" y="6"/>
                  </a:moveTo>
                  <a:lnTo>
                    <a:pt x="12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6"/>
                  </a:lnTo>
                  <a:lnTo>
                    <a:pt x="1" y="8"/>
                  </a:lnTo>
                  <a:lnTo>
                    <a:pt x="4" y="11"/>
                  </a:lnTo>
                  <a:lnTo>
                    <a:pt x="7" y="14"/>
                  </a:lnTo>
                  <a:lnTo>
                    <a:pt x="9" y="16"/>
                  </a:lnTo>
                  <a:lnTo>
                    <a:pt x="11" y="19"/>
                  </a:lnTo>
                  <a:lnTo>
                    <a:pt x="14" y="21"/>
                  </a:lnTo>
                  <a:lnTo>
                    <a:pt x="16" y="23"/>
                  </a:lnTo>
                  <a:lnTo>
                    <a:pt x="6" y="41"/>
                  </a:lnTo>
                  <a:lnTo>
                    <a:pt x="4" y="60"/>
                  </a:lnTo>
                  <a:lnTo>
                    <a:pt x="10" y="79"/>
                  </a:lnTo>
                  <a:lnTo>
                    <a:pt x="26" y="97"/>
                  </a:lnTo>
                  <a:lnTo>
                    <a:pt x="34" y="102"/>
                  </a:lnTo>
                  <a:lnTo>
                    <a:pt x="44" y="106"/>
                  </a:lnTo>
                  <a:lnTo>
                    <a:pt x="54" y="109"/>
                  </a:lnTo>
                  <a:lnTo>
                    <a:pt x="65" y="110"/>
                  </a:lnTo>
                  <a:lnTo>
                    <a:pt x="75" y="110"/>
                  </a:lnTo>
                  <a:lnTo>
                    <a:pt x="86" y="109"/>
                  </a:lnTo>
                  <a:lnTo>
                    <a:pt x="96" y="105"/>
                  </a:lnTo>
                  <a:lnTo>
                    <a:pt x="105" y="99"/>
                  </a:lnTo>
                  <a:lnTo>
                    <a:pt x="116" y="81"/>
                  </a:lnTo>
                  <a:lnTo>
                    <a:pt x="118" y="61"/>
                  </a:lnTo>
                  <a:lnTo>
                    <a:pt x="112" y="41"/>
                  </a:lnTo>
                  <a:lnTo>
                    <a:pt x="103" y="24"/>
                  </a:lnTo>
                  <a:lnTo>
                    <a:pt x="95" y="15"/>
                  </a:lnTo>
                  <a:lnTo>
                    <a:pt x="85" y="9"/>
                  </a:lnTo>
                  <a:lnTo>
                    <a:pt x="75" y="6"/>
                  </a:lnTo>
                  <a:lnTo>
                    <a:pt x="65" y="3"/>
                  </a:lnTo>
                  <a:lnTo>
                    <a:pt x="54" y="3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22" y="13"/>
                  </a:lnTo>
                  <a:lnTo>
                    <a:pt x="20" y="11"/>
                  </a:lnTo>
                  <a:lnTo>
                    <a:pt x="17" y="8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8" name="Freeform 114"/>
            <p:cNvSpPr>
              <a:spLocks/>
            </p:cNvSpPr>
            <p:nvPr/>
          </p:nvSpPr>
          <p:spPr bwMode="auto">
            <a:xfrm>
              <a:off x="276" y="261"/>
              <a:ext cx="79" cy="74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" y="20"/>
                </a:cxn>
                <a:cxn ang="0">
                  <a:pos x="0" y="37"/>
                </a:cxn>
                <a:cxn ang="0">
                  <a:pos x="5" y="54"/>
                </a:cxn>
                <a:cxn ang="0">
                  <a:pos x="15" y="65"/>
                </a:cxn>
                <a:cxn ang="0">
                  <a:pos x="20" y="68"/>
                </a:cxn>
                <a:cxn ang="0">
                  <a:pos x="27" y="72"/>
                </a:cxn>
                <a:cxn ang="0">
                  <a:pos x="33" y="74"/>
                </a:cxn>
                <a:cxn ang="0">
                  <a:pos x="41" y="74"/>
                </a:cxn>
                <a:cxn ang="0">
                  <a:pos x="48" y="74"/>
                </a:cxn>
                <a:cxn ang="0">
                  <a:pos x="54" y="72"/>
                </a:cxn>
                <a:cxn ang="0">
                  <a:pos x="61" y="68"/>
                </a:cxn>
                <a:cxn ang="0">
                  <a:pos x="68" y="63"/>
                </a:cxn>
                <a:cxn ang="0">
                  <a:pos x="76" y="52"/>
                </a:cxn>
                <a:cxn ang="0">
                  <a:pos x="79" y="38"/>
                </a:cxn>
                <a:cxn ang="0">
                  <a:pos x="76" y="25"/>
                </a:cxn>
                <a:cxn ang="0">
                  <a:pos x="69" y="13"/>
                </a:cxn>
                <a:cxn ang="0">
                  <a:pos x="63" y="8"/>
                </a:cxn>
                <a:cxn ang="0">
                  <a:pos x="57" y="4"/>
                </a:cxn>
                <a:cxn ang="0">
                  <a:pos x="48" y="1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3" y="3"/>
                </a:cxn>
                <a:cxn ang="0">
                  <a:pos x="8" y="8"/>
                </a:cxn>
              </a:cxnLst>
              <a:rect l="0" t="0" r="r" b="b"/>
              <a:pathLst>
                <a:path w="79" h="74">
                  <a:moveTo>
                    <a:pt x="8" y="8"/>
                  </a:moveTo>
                  <a:lnTo>
                    <a:pt x="1" y="20"/>
                  </a:lnTo>
                  <a:lnTo>
                    <a:pt x="0" y="37"/>
                  </a:lnTo>
                  <a:lnTo>
                    <a:pt x="5" y="54"/>
                  </a:lnTo>
                  <a:lnTo>
                    <a:pt x="15" y="65"/>
                  </a:lnTo>
                  <a:lnTo>
                    <a:pt x="20" y="68"/>
                  </a:lnTo>
                  <a:lnTo>
                    <a:pt x="27" y="72"/>
                  </a:lnTo>
                  <a:lnTo>
                    <a:pt x="33" y="74"/>
                  </a:lnTo>
                  <a:lnTo>
                    <a:pt x="41" y="74"/>
                  </a:lnTo>
                  <a:lnTo>
                    <a:pt x="48" y="74"/>
                  </a:lnTo>
                  <a:lnTo>
                    <a:pt x="54" y="72"/>
                  </a:lnTo>
                  <a:lnTo>
                    <a:pt x="61" y="68"/>
                  </a:lnTo>
                  <a:lnTo>
                    <a:pt x="68" y="63"/>
                  </a:lnTo>
                  <a:lnTo>
                    <a:pt x="76" y="52"/>
                  </a:lnTo>
                  <a:lnTo>
                    <a:pt x="79" y="38"/>
                  </a:lnTo>
                  <a:lnTo>
                    <a:pt x="76" y="25"/>
                  </a:lnTo>
                  <a:lnTo>
                    <a:pt x="69" y="13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8" y="1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3" y="3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Freeform 115"/>
            <p:cNvSpPr>
              <a:spLocks/>
            </p:cNvSpPr>
            <p:nvPr/>
          </p:nvSpPr>
          <p:spPr bwMode="auto">
            <a:xfrm>
              <a:off x="405" y="248"/>
              <a:ext cx="97" cy="177"/>
            </a:xfrm>
            <a:custGeom>
              <a:avLst/>
              <a:gdLst/>
              <a:ahLst/>
              <a:cxnLst>
                <a:cxn ang="0">
                  <a:pos x="82" y="16"/>
                </a:cxn>
                <a:cxn ang="0">
                  <a:pos x="87" y="21"/>
                </a:cxn>
                <a:cxn ang="0">
                  <a:pos x="94" y="19"/>
                </a:cxn>
                <a:cxn ang="0">
                  <a:pos x="97" y="16"/>
                </a:cxn>
                <a:cxn ang="0">
                  <a:pos x="95" y="8"/>
                </a:cxn>
                <a:cxn ang="0">
                  <a:pos x="91" y="4"/>
                </a:cxn>
                <a:cxn ang="0">
                  <a:pos x="84" y="2"/>
                </a:cxn>
                <a:cxn ang="0">
                  <a:pos x="77" y="1"/>
                </a:cxn>
                <a:cxn ang="0">
                  <a:pos x="69" y="0"/>
                </a:cxn>
                <a:cxn ang="0">
                  <a:pos x="60" y="1"/>
                </a:cxn>
                <a:cxn ang="0">
                  <a:pos x="52" y="3"/>
                </a:cxn>
                <a:cxn ang="0">
                  <a:pos x="44" y="5"/>
                </a:cxn>
                <a:cxn ang="0">
                  <a:pos x="37" y="8"/>
                </a:cxn>
                <a:cxn ang="0">
                  <a:pos x="31" y="12"/>
                </a:cxn>
                <a:cxn ang="0">
                  <a:pos x="25" y="19"/>
                </a:cxn>
                <a:cxn ang="0">
                  <a:pos x="19" y="28"/>
                </a:cxn>
                <a:cxn ang="0">
                  <a:pos x="12" y="38"/>
                </a:cxn>
                <a:cxn ang="0">
                  <a:pos x="6" y="51"/>
                </a:cxn>
                <a:cxn ang="0">
                  <a:pos x="3" y="64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2" y="103"/>
                </a:cxn>
                <a:cxn ang="0">
                  <a:pos x="6" y="117"/>
                </a:cxn>
                <a:cxn ang="0">
                  <a:pos x="13" y="130"/>
                </a:cxn>
                <a:cxn ang="0">
                  <a:pos x="21" y="141"/>
                </a:cxn>
                <a:cxn ang="0">
                  <a:pos x="29" y="152"/>
                </a:cxn>
                <a:cxn ang="0">
                  <a:pos x="37" y="161"/>
                </a:cxn>
                <a:cxn ang="0">
                  <a:pos x="46" y="169"/>
                </a:cxn>
                <a:cxn ang="0">
                  <a:pos x="54" y="176"/>
                </a:cxn>
                <a:cxn ang="0">
                  <a:pos x="59" y="177"/>
                </a:cxn>
                <a:cxn ang="0">
                  <a:pos x="64" y="177"/>
                </a:cxn>
                <a:cxn ang="0">
                  <a:pos x="66" y="175"/>
                </a:cxn>
                <a:cxn ang="0">
                  <a:pos x="63" y="169"/>
                </a:cxn>
                <a:cxn ang="0">
                  <a:pos x="57" y="165"/>
                </a:cxn>
                <a:cxn ang="0">
                  <a:pos x="50" y="158"/>
                </a:cxn>
                <a:cxn ang="0">
                  <a:pos x="40" y="150"/>
                </a:cxn>
                <a:cxn ang="0">
                  <a:pos x="31" y="138"/>
                </a:cxn>
                <a:cxn ang="0">
                  <a:pos x="22" y="124"/>
                </a:cxn>
                <a:cxn ang="0">
                  <a:pos x="15" y="109"/>
                </a:cxn>
                <a:cxn ang="0">
                  <a:pos x="11" y="92"/>
                </a:cxn>
                <a:cxn ang="0">
                  <a:pos x="12" y="72"/>
                </a:cxn>
                <a:cxn ang="0">
                  <a:pos x="18" y="53"/>
                </a:cxn>
                <a:cxn ang="0">
                  <a:pos x="25" y="39"/>
                </a:cxn>
                <a:cxn ang="0">
                  <a:pos x="35" y="28"/>
                </a:cxn>
                <a:cxn ang="0">
                  <a:pos x="46" y="21"/>
                </a:cxn>
                <a:cxn ang="0">
                  <a:pos x="57" y="15"/>
                </a:cxn>
                <a:cxn ang="0">
                  <a:pos x="67" y="13"/>
                </a:cxn>
                <a:cxn ang="0">
                  <a:pos x="76" y="14"/>
                </a:cxn>
                <a:cxn ang="0">
                  <a:pos x="82" y="16"/>
                </a:cxn>
              </a:cxnLst>
              <a:rect l="0" t="0" r="r" b="b"/>
              <a:pathLst>
                <a:path w="97" h="177">
                  <a:moveTo>
                    <a:pt x="82" y="16"/>
                  </a:moveTo>
                  <a:lnTo>
                    <a:pt x="87" y="21"/>
                  </a:lnTo>
                  <a:lnTo>
                    <a:pt x="94" y="19"/>
                  </a:lnTo>
                  <a:lnTo>
                    <a:pt x="97" y="16"/>
                  </a:lnTo>
                  <a:lnTo>
                    <a:pt x="95" y="8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7" y="1"/>
                  </a:lnTo>
                  <a:lnTo>
                    <a:pt x="69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4" y="5"/>
                  </a:lnTo>
                  <a:lnTo>
                    <a:pt x="37" y="8"/>
                  </a:lnTo>
                  <a:lnTo>
                    <a:pt x="31" y="12"/>
                  </a:lnTo>
                  <a:lnTo>
                    <a:pt x="25" y="19"/>
                  </a:lnTo>
                  <a:lnTo>
                    <a:pt x="19" y="28"/>
                  </a:lnTo>
                  <a:lnTo>
                    <a:pt x="12" y="38"/>
                  </a:lnTo>
                  <a:lnTo>
                    <a:pt x="6" y="51"/>
                  </a:lnTo>
                  <a:lnTo>
                    <a:pt x="3" y="64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2" y="103"/>
                  </a:lnTo>
                  <a:lnTo>
                    <a:pt x="6" y="117"/>
                  </a:lnTo>
                  <a:lnTo>
                    <a:pt x="13" y="130"/>
                  </a:lnTo>
                  <a:lnTo>
                    <a:pt x="21" y="141"/>
                  </a:lnTo>
                  <a:lnTo>
                    <a:pt x="29" y="152"/>
                  </a:lnTo>
                  <a:lnTo>
                    <a:pt x="37" y="161"/>
                  </a:lnTo>
                  <a:lnTo>
                    <a:pt x="46" y="169"/>
                  </a:lnTo>
                  <a:lnTo>
                    <a:pt x="54" y="176"/>
                  </a:lnTo>
                  <a:lnTo>
                    <a:pt x="59" y="177"/>
                  </a:lnTo>
                  <a:lnTo>
                    <a:pt x="64" y="177"/>
                  </a:lnTo>
                  <a:lnTo>
                    <a:pt x="66" y="175"/>
                  </a:lnTo>
                  <a:lnTo>
                    <a:pt x="63" y="169"/>
                  </a:lnTo>
                  <a:lnTo>
                    <a:pt x="57" y="165"/>
                  </a:lnTo>
                  <a:lnTo>
                    <a:pt x="50" y="158"/>
                  </a:lnTo>
                  <a:lnTo>
                    <a:pt x="40" y="150"/>
                  </a:lnTo>
                  <a:lnTo>
                    <a:pt x="31" y="138"/>
                  </a:lnTo>
                  <a:lnTo>
                    <a:pt x="22" y="124"/>
                  </a:lnTo>
                  <a:lnTo>
                    <a:pt x="15" y="109"/>
                  </a:lnTo>
                  <a:lnTo>
                    <a:pt x="11" y="92"/>
                  </a:lnTo>
                  <a:lnTo>
                    <a:pt x="12" y="72"/>
                  </a:lnTo>
                  <a:lnTo>
                    <a:pt x="18" y="53"/>
                  </a:lnTo>
                  <a:lnTo>
                    <a:pt x="25" y="39"/>
                  </a:lnTo>
                  <a:lnTo>
                    <a:pt x="35" y="28"/>
                  </a:lnTo>
                  <a:lnTo>
                    <a:pt x="46" y="21"/>
                  </a:lnTo>
                  <a:lnTo>
                    <a:pt x="57" y="15"/>
                  </a:lnTo>
                  <a:lnTo>
                    <a:pt x="67" y="13"/>
                  </a:lnTo>
                  <a:lnTo>
                    <a:pt x="76" y="14"/>
                  </a:lnTo>
                  <a:lnTo>
                    <a:pt x="82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0" name="Freeform 116"/>
            <p:cNvSpPr>
              <a:spLocks/>
            </p:cNvSpPr>
            <p:nvPr/>
          </p:nvSpPr>
          <p:spPr bwMode="auto">
            <a:xfrm>
              <a:off x="747" y="173"/>
              <a:ext cx="310" cy="128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83" y="20"/>
                </a:cxn>
                <a:cxn ang="0">
                  <a:pos x="269" y="36"/>
                </a:cxn>
                <a:cxn ang="0">
                  <a:pos x="252" y="50"/>
                </a:cxn>
                <a:cxn ang="0">
                  <a:pos x="236" y="63"/>
                </a:cxn>
                <a:cxn ang="0">
                  <a:pos x="218" y="75"/>
                </a:cxn>
                <a:cxn ang="0">
                  <a:pos x="200" y="84"/>
                </a:cxn>
                <a:cxn ang="0">
                  <a:pos x="181" y="91"/>
                </a:cxn>
                <a:cxn ang="0">
                  <a:pos x="162" y="98"/>
                </a:cxn>
                <a:cxn ang="0">
                  <a:pos x="142" y="104"/>
                </a:cxn>
                <a:cxn ang="0">
                  <a:pos x="122" y="108"/>
                </a:cxn>
                <a:cxn ang="0">
                  <a:pos x="102" y="111"/>
                </a:cxn>
                <a:cxn ang="0">
                  <a:pos x="83" y="113"/>
                </a:cxn>
                <a:cxn ang="0">
                  <a:pos x="61" y="114"/>
                </a:cxn>
                <a:cxn ang="0">
                  <a:pos x="41" y="115"/>
                </a:cxn>
                <a:cxn ang="0">
                  <a:pos x="20" y="116"/>
                </a:cxn>
                <a:cxn ang="0">
                  <a:pos x="0" y="116"/>
                </a:cxn>
                <a:cxn ang="0">
                  <a:pos x="0" y="127"/>
                </a:cxn>
                <a:cxn ang="0">
                  <a:pos x="22" y="128"/>
                </a:cxn>
                <a:cxn ang="0">
                  <a:pos x="43" y="128"/>
                </a:cxn>
                <a:cxn ang="0">
                  <a:pos x="65" y="127"/>
                </a:cxn>
                <a:cxn ang="0">
                  <a:pos x="86" y="125"/>
                </a:cxn>
                <a:cxn ang="0">
                  <a:pos x="107" y="123"/>
                </a:cxn>
                <a:cxn ang="0">
                  <a:pos x="128" y="119"/>
                </a:cxn>
                <a:cxn ang="0">
                  <a:pos x="148" y="114"/>
                </a:cxn>
                <a:cxn ang="0">
                  <a:pos x="169" y="108"/>
                </a:cxn>
                <a:cxn ang="0">
                  <a:pos x="188" y="101"/>
                </a:cxn>
                <a:cxn ang="0">
                  <a:pos x="207" y="93"/>
                </a:cxn>
                <a:cxn ang="0">
                  <a:pos x="224" y="83"/>
                </a:cxn>
                <a:cxn ang="0">
                  <a:pos x="242" y="72"/>
                </a:cxn>
                <a:cxn ang="0">
                  <a:pos x="259" y="60"/>
                </a:cxn>
                <a:cxn ang="0">
                  <a:pos x="273" y="46"/>
                </a:cxn>
                <a:cxn ang="0">
                  <a:pos x="288" y="32"/>
                </a:cxn>
                <a:cxn ang="0">
                  <a:pos x="300" y="15"/>
                </a:cxn>
                <a:cxn ang="0">
                  <a:pos x="302" y="11"/>
                </a:cxn>
                <a:cxn ang="0">
                  <a:pos x="305" y="7"/>
                </a:cxn>
                <a:cxn ang="0">
                  <a:pos x="308" y="4"/>
                </a:cxn>
                <a:cxn ang="0">
                  <a:pos x="310" y="0"/>
                </a:cxn>
                <a:cxn ang="0">
                  <a:pos x="298" y="1"/>
                </a:cxn>
              </a:cxnLst>
              <a:rect l="0" t="0" r="r" b="b"/>
              <a:pathLst>
                <a:path w="310" h="128">
                  <a:moveTo>
                    <a:pt x="298" y="1"/>
                  </a:moveTo>
                  <a:lnTo>
                    <a:pt x="283" y="20"/>
                  </a:lnTo>
                  <a:lnTo>
                    <a:pt x="269" y="36"/>
                  </a:lnTo>
                  <a:lnTo>
                    <a:pt x="252" y="50"/>
                  </a:lnTo>
                  <a:lnTo>
                    <a:pt x="236" y="63"/>
                  </a:lnTo>
                  <a:lnTo>
                    <a:pt x="218" y="75"/>
                  </a:lnTo>
                  <a:lnTo>
                    <a:pt x="200" y="84"/>
                  </a:lnTo>
                  <a:lnTo>
                    <a:pt x="181" y="91"/>
                  </a:lnTo>
                  <a:lnTo>
                    <a:pt x="162" y="98"/>
                  </a:lnTo>
                  <a:lnTo>
                    <a:pt x="142" y="104"/>
                  </a:lnTo>
                  <a:lnTo>
                    <a:pt x="122" y="108"/>
                  </a:lnTo>
                  <a:lnTo>
                    <a:pt x="102" y="111"/>
                  </a:lnTo>
                  <a:lnTo>
                    <a:pt x="83" y="113"/>
                  </a:lnTo>
                  <a:lnTo>
                    <a:pt x="61" y="114"/>
                  </a:lnTo>
                  <a:lnTo>
                    <a:pt x="41" y="115"/>
                  </a:lnTo>
                  <a:lnTo>
                    <a:pt x="20" y="116"/>
                  </a:lnTo>
                  <a:lnTo>
                    <a:pt x="0" y="116"/>
                  </a:lnTo>
                  <a:lnTo>
                    <a:pt x="0" y="127"/>
                  </a:lnTo>
                  <a:lnTo>
                    <a:pt x="22" y="128"/>
                  </a:lnTo>
                  <a:lnTo>
                    <a:pt x="43" y="128"/>
                  </a:lnTo>
                  <a:lnTo>
                    <a:pt x="65" y="127"/>
                  </a:lnTo>
                  <a:lnTo>
                    <a:pt x="86" y="125"/>
                  </a:lnTo>
                  <a:lnTo>
                    <a:pt x="107" y="123"/>
                  </a:lnTo>
                  <a:lnTo>
                    <a:pt x="128" y="119"/>
                  </a:lnTo>
                  <a:lnTo>
                    <a:pt x="148" y="114"/>
                  </a:lnTo>
                  <a:lnTo>
                    <a:pt x="169" y="108"/>
                  </a:lnTo>
                  <a:lnTo>
                    <a:pt x="188" y="101"/>
                  </a:lnTo>
                  <a:lnTo>
                    <a:pt x="207" y="93"/>
                  </a:lnTo>
                  <a:lnTo>
                    <a:pt x="224" y="83"/>
                  </a:lnTo>
                  <a:lnTo>
                    <a:pt x="242" y="72"/>
                  </a:lnTo>
                  <a:lnTo>
                    <a:pt x="259" y="60"/>
                  </a:lnTo>
                  <a:lnTo>
                    <a:pt x="273" y="46"/>
                  </a:lnTo>
                  <a:lnTo>
                    <a:pt x="288" y="32"/>
                  </a:lnTo>
                  <a:lnTo>
                    <a:pt x="300" y="15"/>
                  </a:lnTo>
                  <a:lnTo>
                    <a:pt x="302" y="11"/>
                  </a:lnTo>
                  <a:lnTo>
                    <a:pt x="305" y="7"/>
                  </a:lnTo>
                  <a:lnTo>
                    <a:pt x="308" y="4"/>
                  </a:lnTo>
                  <a:lnTo>
                    <a:pt x="310" y="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1" name="Freeform 117"/>
            <p:cNvSpPr>
              <a:spLocks/>
            </p:cNvSpPr>
            <p:nvPr/>
          </p:nvSpPr>
          <p:spPr bwMode="auto">
            <a:xfrm>
              <a:off x="912" y="40"/>
              <a:ext cx="1912" cy="149"/>
            </a:xfrm>
            <a:custGeom>
              <a:avLst/>
              <a:gdLst/>
              <a:ahLst/>
              <a:cxnLst>
                <a:cxn ang="0">
                  <a:pos x="133" y="134"/>
                </a:cxn>
                <a:cxn ang="0">
                  <a:pos x="140" y="122"/>
                </a:cxn>
                <a:cxn ang="0">
                  <a:pos x="148" y="108"/>
                </a:cxn>
                <a:cxn ang="0">
                  <a:pos x="155" y="94"/>
                </a:cxn>
                <a:cxn ang="0">
                  <a:pos x="162" y="80"/>
                </a:cxn>
                <a:cxn ang="0">
                  <a:pos x="59" y="80"/>
                </a:cxn>
                <a:cxn ang="0">
                  <a:pos x="21" y="137"/>
                </a:cxn>
                <a:cxn ang="0">
                  <a:pos x="347" y="137"/>
                </a:cxn>
                <a:cxn ang="0">
                  <a:pos x="364" y="107"/>
                </a:cxn>
                <a:cxn ang="0">
                  <a:pos x="386" y="80"/>
                </a:cxn>
                <a:cxn ang="0">
                  <a:pos x="410" y="58"/>
                </a:cxn>
                <a:cxn ang="0">
                  <a:pos x="435" y="40"/>
                </a:cxn>
                <a:cxn ang="0">
                  <a:pos x="463" y="25"/>
                </a:cxn>
                <a:cxn ang="0">
                  <a:pos x="492" y="15"/>
                </a:cxn>
                <a:cxn ang="0">
                  <a:pos x="522" y="6"/>
                </a:cxn>
                <a:cxn ang="0">
                  <a:pos x="552" y="2"/>
                </a:cxn>
                <a:cxn ang="0">
                  <a:pos x="582" y="0"/>
                </a:cxn>
                <a:cxn ang="0">
                  <a:pos x="612" y="0"/>
                </a:cxn>
                <a:cxn ang="0">
                  <a:pos x="639" y="2"/>
                </a:cxn>
                <a:cxn ang="0">
                  <a:pos x="666" y="6"/>
                </a:cxn>
                <a:cxn ang="0">
                  <a:pos x="692" y="12"/>
                </a:cxn>
                <a:cxn ang="0">
                  <a:pos x="714" y="19"/>
                </a:cxn>
                <a:cxn ang="0">
                  <a:pos x="733" y="27"/>
                </a:cxn>
                <a:cxn ang="0">
                  <a:pos x="749" y="37"/>
                </a:cxn>
                <a:cxn ang="0">
                  <a:pos x="1912" y="37"/>
                </a:cxn>
                <a:cxn ang="0">
                  <a:pos x="1912" y="50"/>
                </a:cxn>
                <a:cxn ang="0">
                  <a:pos x="749" y="50"/>
                </a:cxn>
                <a:cxn ang="0">
                  <a:pos x="716" y="36"/>
                </a:cxn>
                <a:cxn ang="0">
                  <a:pos x="684" y="24"/>
                </a:cxn>
                <a:cxn ang="0">
                  <a:pos x="651" y="17"/>
                </a:cxn>
                <a:cxn ang="0">
                  <a:pos x="618" y="12"/>
                </a:cxn>
                <a:cxn ang="0">
                  <a:pos x="586" y="11"/>
                </a:cxn>
                <a:cxn ang="0">
                  <a:pos x="556" y="13"/>
                </a:cxn>
                <a:cxn ang="0">
                  <a:pos x="526" y="18"/>
                </a:cxn>
                <a:cxn ang="0">
                  <a:pos x="499" y="25"/>
                </a:cxn>
                <a:cxn ang="0">
                  <a:pos x="472" y="34"/>
                </a:cxn>
                <a:cxn ang="0">
                  <a:pos x="448" y="46"/>
                </a:cxn>
                <a:cxn ang="0">
                  <a:pos x="425" y="60"/>
                </a:cxn>
                <a:cxn ang="0">
                  <a:pos x="407" y="74"/>
                </a:cxn>
                <a:cxn ang="0">
                  <a:pos x="390" y="91"/>
                </a:cxn>
                <a:cxn ang="0">
                  <a:pos x="376" y="110"/>
                </a:cxn>
                <a:cxn ang="0">
                  <a:pos x="366" y="129"/>
                </a:cxn>
                <a:cxn ang="0">
                  <a:pos x="359" y="149"/>
                </a:cxn>
                <a:cxn ang="0">
                  <a:pos x="0" y="149"/>
                </a:cxn>
                <a:cxn ang="0">
                  <a:pos x="54" y="70"/>
                </a:cxn>
                <a:cxn ang="0">
                  <a:pos x="177" y="70"/>
                </a:cxn>
                <a:cxn ang="0">
                  <a:pos x="173" y="84"/>
                </a:cxn>
                <a:cxn ang="0">
                  <a:pos x="166" y="97"/>
                </a:cxn>
                <a:cxn ang="0">
                  <a:pos x="157" y="113"/>
                </a:cxn>
                <a:cxn ang="0">
                  <a:pos x="145" y="133"/>
                </a:cxn>
                <a:cxn ang="0">
                  <a:pos x="133" y="134"/>
                </a:cxn>
              </a:cxnLst>
              <a:rect l="0" t="0" r="r" b="b"/>
              <a:pathLst>
                <a:path w="1912" h="149">
                  <a:moveTo>
                    <a:pt x="133" y="134"/>
                  </a:moveTo>
                  <a:lnTo>
                    <a:pt x="140" y="122"/>
                  </a:lnTo>
                  <a:lnTo>
                    <a:pt x="148" y="108"/>
                  </a:lnTo>
                  <a:lnTo>
                    <a:pt x="155" y="94"/>
                  </a:lnTo>
                  <a:lnTo>
                    <a:pt x="162" y="80"/>
                  </a:lnTo>
                  <a:lnTo>
                    <a:pt x="59" y="80"/>
                  </a:lnTo>
                  <a:lnTo>
                    <a:pt x="21" y="137"/>
                  </a:lnTo>
                  <a:lnTo>
                    <a:pt x="347" y="137"/>
                  </a:lnTo>
                  <a:lnTo>
                    <a:pt x="364" y="107"/>
                  </a:lnTo>
                  <a:lnTo>
                    <a:pt x="386" y="80"/>
                  </a:lnTo>
                  <a:lnTo>
                    <a:pt x="410" y="58"/>
                  </a:lnTo>
                  <a:lnTo>
                    <a:pt x="435" y="40"/>
                  </a:lnTo>
                  <a:lnTo>
                    <a:pt x="463" y="25"/>
                  </a:lnTo>
                  <a:lnTo>
                    <a:pt x="492" y="15"/>
                  </a:lnTo>
                  <a:lnTo>
                    <a:pt x="522" y="6"/>
                  </a:lnTo>
                  <a:lnTo>
                    <a:pt x="552" y="2"/>
                  </a:lnTo>
                  <a:lnTo>
                    <a:pt x="582" y="0"/>
                  </a:lnTo>
                  <a:lnTo>
                    <a:pt x="612" y="0"/>
                  </a:lnTo>
                  <a:lnTo>
                    <a:pt x="639" y="2"/>
                  </a:lnTo>
                  <a:lnTo>
                    <a:pt x="666" y="6"/>
                  </a:lnTo>
                  <a:lnTo>
                    <a:pt x="692" y="12"/>
                  </a:lnTo>
                  <a:lnTo>
                    <a:pt x="714" y="19"/>
                  </a:lnTo>
                  <a:lnTo>
                    <a:pt x="733" y="27"/>
                  </a:lnTo>
                  <a:lnTo>
                    <a:pt x="749" y="37"/>
                  </a:lnTo>
                  <a:lnTo>
                    <a:pt x="1912" y="37"/>
                  </a:lnTo>
                  <a:lnTo>
                    <a:pt x="1912" y="50"/>
                  </a:lnTo>
                  <a:lnTo>
                    <a:pt x="749" y="50"/>
                  </a:lnTo>
                  <a:lnTo>
                    <a:pt x="716" y="36"/>
                  </a:lnTo>
                  <a:lnTo>
                    <a:pt x="684" y="24"/>
                  </a:lnTo>
                  <a:lnTo>
                    <a:pt x="651" y="17"/>
                  </a:lnTo>
                  <a:lnTo>
                    <a:pt x="618" y="12"/>
                  </a:lnTo>
                  <a:lnTo>
                    <a:pt x="586" y="11"/>
                  </a:lnTo>
                  <a:lnTo>
                    <a:pt x="556" y="13"/>
                  </a:lnTo>
                  <a:lnTo>
                    <a:pt x="526" y="18"/>
                  </a:lnTo>
                  <a:lnTo>
                    <a:pt x="499" y="25"/>
                  </a:lnTo>
                  <a:lnTo>
                    <a:pt x="472" y="34"/>
                  </a:lnTo>
                  <a:lnTo>
                    <a:pt x="448" y="46"/>
                  </a:lnTo>
                  <a:lnTo>
                    <a:pt x="425" y="60"/>
                  </a:lnTo>
                  <a:lnTo>
                    <a:pt x="407" y="74"/>
                  </a:lnTo>
                  <a:lnTo>
                    <a:pt x="390" y="91"/>
                  </a:lnTo>
                  <a:lnTo>
                    <a:pt x="376" y="110"/>
                  </a:lnTo>
                  <a:lnTo>
                    <a:pt x="366" y="129"/>
                  </a:lnTo>
                  <a:lnTo>
                    <a:pt x="359" y="149"/>
                  </a:lnTo>
                  <a:lnTo>
                    <a:pt x="0" y="149"/>
                  </a:lnTo>
                  <a:lnTo>
                    <a:pt x="54" y="70"/>
                  </a:lnTo>
                  <a:lnTo>
                    <a:pt x="177" y="70"/>
                  </a:lnTo>
                  <a:lnTo>
                    <a:pt x="173" y="84"/>
                  </a:lnTo>
                  <a:lnTo>
                    <a:pt x="166" y="97"/>
                  </a:lnTo>
                  <a:lnTo>
                    <a:pt x="157" y="113"/>
                  </a:lnTo>
                  <a:lnTo>
                    <a:pt x="145" y="133"/>
                  </a:lnTo>
                  <a:lnTo>
                    <a:pt x="133" y="13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2" name="Freeform 118"/>
            <p:cNvSpPr>
              <a:spLocks/>
            </p:cNvSpPr>
            <p:nvPr/>
          </p:nvSpPr>
          <p:spPr bwMode="auto">
            <a:xfrm>
              <a:off x="1472" y="162"/>
              <a:ext cx="1352" cy="68"/>
            </a:xfrm>
            <a:custGeom>
              <a:avLst/>
              <a:gdLst/>
              <a:ahLst/>
              <a:cxnLst>
                <a:cxn ang="0">
                  <a:pos x="189" y="68"/>
                </a:cxn>
                <a:cxn ang="0">
                  <a:pos x="1352" y="68"/>
                </a:cxn>
                <a:cxn ang="0">
                  <a:pos x="1352" y="55"/>
                </a:cxn>
                <a:cxn ang="0">
                  <a:pos x="189" y="55"/>
                </a:cxn>
                <a:cxn ang="0">
                  <a:pos x="177" y="46"/>
                </a:cxn>
                <a:cxn ang="0">
                  <a:pos x="162" y="36"/>
                </a:cxn>
                <a:cxn ang="0">
                  <a:pos x="144" y="28"/>
                </a:cxn>
                <a:cxn ang="0">
                  <a:pos x="124" y="18"/>
                </a:cxn>
                <a:cxn ang="0">
                  <a:pos x="103" y="11"/>
                </a:cxn>
                <a:cxn ang="0">
                  <a:pos x="83" y="5"/>
                </a:cxn>
                <a:cxn ang="0">
                  <a:pos x="64" y="1"/>
                </a:cxn>
                <a:cxn ang="0">
                  <a:pos x="48" y="0"/>
                </a:cxn>
                <a:cxn ang="0">
                  <a:pos x="41" y="0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0" y="0"/>
                </a:cxn>
                <a:cxn ang="0">
                  <a:pos x="13" y="0"/>
                </a:cxn>
                <a:cxn ang="0">
                  <a:pos x="7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6" y="1"/>
                </a:cxn>
                <a:cxn ang="0">
                  <a:pos x="14" y="1"/>
                </a:cxn>
                <a:cxn ang="0">
                  <a:pos x="23" y="1"/>
                </a:cxn>
                <a:cxn ang="0">
                  <a:pos x="33" y="2"/>
                </a:cxn>
                <a:cxn ang="0">
                  <a:pos x="43" y="3"/>
                </a:cxn>
                <a:cxn ang="0">
                  <a:pos x="54" y="5"/>
                </a:cxn>
                <a:cxn ang="0">
                  <a:pos x="65" y="8"/>
                </a:cxn>
                <a:cxn ang="0">
                  <a:pos x="77" y="11"/>
                </a:cxn>
                <a:cxn ang="0">
                  <a:pos x="91" y="14"/>
                </a:cxn>
                <a:cxn ang="0">
                  <a:pos x="103" y="19"/>
                </a:cxn>
                <a:cxn ang="0">
                  <a:pos x="117" y="25"/>
                </a:cxn>
                <a:cxn ang="0">
                  <a:pos x="130" y="32"/>
                </a:cxn>
                <a:cxn ang="0">
                  <a:pos x="145" y="39"/>
                </a:cxn>
                <a:cxn ang="0">
                  <a:pos x="159" y="48"/>
                </a:cxn>
                <a:cxn ang="0">
                  <a:pos x="175" y="57"/>
                </a:cxn>
                <a:cxn ang="0">
                  <a:pos x="189" y="68"/>
                </a:cxn>
              </a:cxnLst>
              <a:rect l="0" t="0" r="r" b="b"/>
              <a:pathLst>
                <a:path w="1352" h="68">
                  <a:moveTo>
                    <a:pt x="189" y="68"/>
                  </a:moveTo>
                  <a:lnTo>
                    <a:pt x="1352" y="68"/>
                  </a:lnTo>
                  <a:lnTo>
                    <a:pt x="1352" y="55"/>
                  </a:lnTo>
                  <a:lnTo>
                    <a:pt x="189" y="55"/>
                  </a:lnTo>
                  <a:lnTo>
                    <a:pt x="177" y="46"/>
                  </a:lnTo>
                  <a:lnTo>
                    <a:pt x="162" y="36"/>
                  </a:lnTo>
                  <a:lnTo>
                    <a:pt x="144" y="28"/>
                  </a:lnTo>
                  <a:lnTo>
                    <a:pt x="124" y="18"/>
                  </a:lnTo>
                  <a:lnTo>
                    <a:pt x="103" y="11"/>
                  </a:lnTo>
                  <a:lnTo>
                    <a:pt x="83" y="5"/>
                  </a:lnTo>
                  <a:lnTo>
                    <a:pt x="64" y="1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7" y="1"/>
                  </a:lnTo>
                  <a:lnTo>
                    <a:pt x="3" y="1"/>
                  </a:lnTo>
                  <a:lnTo>
                    <a:pt x="0" y="2"/>
                  </a:lnTo>
                  <a:lnTo>
                    <a:pt x="6" y="1"/>
                  </a:lnTo>
                  <a:lnTo>
                    <a:pt x="14" y="1"/>
                  </a:lnTo>
                  <a:lnTo>
                    <a:pt x="23" y="1"/>
                  </a:lnTo>
                  <a:lnTo>
                    <a:pt x="33" y="2"/>
                  </a:lnTo>
                  <a:lnTo>
                    <a:pt x="43" y="3"/>
                  </a:lnTo>
                  <a:lnTo>
                    <a:pt x="54" y="5"/>
                  </a:lnTo>
                  <a:lnTo>
                    <a:pt x="65" y="8"/>
                  </a:lnTo>
                  <a:lnTo>
                    <a:pt x="77" y="11"/>
                  </a:lnTo>
                  <a:lnTo>
                    <a:pt x="91" y="14"/>
                  </a:lnTo>
                  <a:lnTo>
                    <a:pt x="103" y="19"/>
                  </a:lnTo>
                  <a:lnTo>
                    <a:pt x="117" y="25"/>
                  </a:lnTo>
                  <a:lnTo>
                    <a:pt x="130" y="32"/>
                  </a:lnTo>
                  <a:lnTo>
                    <a:pt x="145" y="39"/>
                  </a:lnTo>
                  <a:lnTo>
                    <a:pt x="159" y="48"/>
                  </a:lnTo>
                  <a:lnTo>
                    <a:pt x="175" y="57"/>
                  </a:lnTo>
                  <a:lnTo>
                    <a:pt x="189" y="6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3" name="Freeform 119"/>
            <p:cNvSpPr>
              <a:spLocks/>
            </p:cNvSpPr>
            <p:nvPr/>
          </p:nvSpPr>
          <p:spPr bwMode="auto">
            <a:xfrm>
              <a:off x="731" y="141"/>
              <a:ext cx="2093" cy="30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11" y="0"/>
                </a:cxn>
                <a:cxn ang="0">
                  <a:pos x="725" y="7"/>
                </a:cxn>
                <a:cxn ang="0">
                  <a:pos x="644" y="46"/>
                </a:cxn>
                <a:cxn ang="0">
                  <a:pos x="606" y="83"/>
                </a:cxn>
                <a:cxn ang="0">
                  <a:pos x="590" y="113"/>
                </a:cxn>
                <a:cxn ang="0">
                  <a:pos x="350" y="145"/>
                </a:cxn>
                <a:cxn ang="0">
                  <a:pos x="298" y="200"/>
                </a:cxn>
                <a:cxn ang="0">
                  <a:pos x="224" y="237"/>
                </a:cxn>
                <a:cxn ang="0">
                  <a:pos x="144" y="253"/>
                </a:cxn>
                <a:cxn ang="0">
                  <a:pos x="73" y="247"/>
                </a:cxn>
                <a:cxn ang="0">
                  <a:pos x="82" y="212"/>
                </a:cxn>
                <a:cxn ang="0">
                  <a:pos x="34" y="194"/>
                </a:cxn>
                <a:cxn ang="0">
                  <a:pos x="0" y="237"/>
                </a:cxn>
                <a:cxn ang="0">
                  <a:pos x="19" y="287"/>
                </a:cxn>
                <a:cxn ang="0">
                  <a:pos x="64" y="302"/>
                </a:cxn>
                <a:cxn ang="0">
                  <a:pos x="135" y="302"/>
                </a:cxn>
                <a:cxn ang="0">
                  <a:pos x="211" y="285"/>
                </a:cxn>
                <a:cxn ang="0">
                  <a:pos x="272" y="251"/>
                </a:cxn>
                <a:cxn ang="0">
                  <a:pos x="313" y="212"/>
                </a:cxn>
                <a:cxn ang="0">
                  <a:pos x="338" y="182"/>
                </a:cxn>
                <a:cxn ang="0">
                  <a:pos x="601" y="219"/>
                </a:cxn>
                <a:cxn ang="0">
                  <a:pos x="647" y="267"/>
                </a:cxn>
                <a:cxn ang="0">
                  <a:pos x="724" y="260"/>
                </a:cxn>
                <a:cxn ang="0">
                  <a:pos x="798" y="189"/>
                </a:cxn>
                <a:cxn ang="0">
                  <a:pos x="837" y="168"/>
                </a:cxn>
                <a:cxn ang="0">
                  <a:pos x="859" y="178"/>
                </a:cxn>
                <a:cxn ang="0">
                  <a:pos x="871" y="199"/>
                </a:cxn>
                <a:cxn ang="0">
                  <a:pos x="869" y="175"/>
                </a:cxn>
                <a:cxn ang="0">
                  <a:pos x="839" y="159"/>
                </a:cxn>
                <a:cxn ang="0">
                  <a:pos x="799" y="172"/>
                </a:cxn>
                <a:cxn ang="0">
                  <a:pos x="787" y="152"/>
                </a:cxn>
                <a:cxn ang="0">
                  <a:pos x="753" y="98"/>
                </a:cxn>
                <a:cxn ang="0">
                  <a:pos x="676" y="107"/>
                </a:cxn>
                <a:cxn ang="0">
                  <a:pos x="663" y="169"/>
                </a:cxn>
                <a:cxn ang="0">
                  <a:pos x="689" y="178"/>
                </a:cxn>
                <a:cxn ang="0">
                  <a:pos x="720" y="167"/>
                </a:cxn>
                <a:cxn ang="0">
                  <a:pos x="747" y="192"/>
                </a:cxn>
                <a:cxn ang="0">
                  <a:pos x="734" y="237"/>
                </a:cxn>
                <a:cxn ang="0">
                  <a:pos x="684" y="259"/>
                </a:cxn>
                <a:cxn ang="0">
                  <a:pos x="620" y="229"/>
                </a:cxn>
                <a:cxn ang="0">
                  <a:pos x="591" y="137"/>
                </a:cxn>
                <a:cxn ang="0">
                  <a:pos x="634" y="67"/>
                </a:cxn>
                <a:cxn ang="0">
                  <a:pos x="692" y="34"/>
                </a:cxn>
                <a:cxn ang="0">
                  <a:pos x="754" y="23"/>
                </a:cxn>
                <a:cxn ang="0">
                  <a:pos x="826" y="23"/>
                </a:cxn>
                <a:cxn ang="0">
                  <a:pos x="898" y="42"/>
                </a:cxn>
                <a:cxn ang="0">
                  <a:pos x="2093" y="29"/>
                </a:cxn>
              </a:cxnLst>
              <a:rect l="0" t="0" r="r" b="b"/>
              <a:pathLst>
                <a:path w="2093" h="304">
                  <a:moveTo>
                    <a:pt x="930" y="29"/>
                  </a:moveTo>
                  <a:lnTo>
                    <a:pt x="917" y="24"/>
                  </a:lnTo>
                  <a:lnTo>
                    <a:pt x="903" y="17"/>
                  </a:lnTo>
                  <a:lnTo>
                    <a:pt x="886" y="13"/>
                  </a:lnTo>
                  <a:lnTo>
                    <a:pt x="869" y="8"/>
                  </a:lnTo>
                  <a:lnTo>
                    <a:pt x="850" y="5"/>
                  </a:lnTo>
                  <a:lnTo>
                    <a:pt x="830" y="2"/>
                  </a:lnTo>
                  <a:lnTo>
                    <a:pt x="811" y="0"/>
                  </a:lnTo>
                  <a:lnTo>
                    <a:pt x="789" y="0"/>
                  </a:lnTo>
                  <a:lnTo>
                    <a:pt x="768" y="1"/>
                  </a:lnTo>
                  <a:lnTo>
                    <a:pt x="747" y="3"/>
                  </a:lnTo>
                  <a:lnTo>
                    <a:pt x="725" y="7"/>
                  </a:lnTo>
                  <a:lnTo>
                    <a:pt x="704" y="13"/>
                  </a:lnTo>
                  <a:lnTo>
                    <a:pt x="683" y="22"/>
                  </a:lnTo>
                  <a:lnTo>
                    <a:pt x="663" y="32"/>
                  </a:lnTo>
                  <a:lnTo>
                    <a:pt x="644" y="46"/>
                  </a:lnTo>
                  <a:lnTo>
                    <a:pt x="625" y="61"/>
                  </a:lnTo>
                  <a:lnTo>
                    <a:pt x="619" y="69"/>
                  </a:lnTo>
                  <a:lnTo>
                    <a:pt x="612" y="76"/>
                  </a:lnTo>
                  <a:lnTo>
                    <a:pt x="606" y="83"/>
                  </a:lnTo>
                  <a:lnTo>
                    <a:pt x="601" y="91"/>
                  </a:lnTo>
                  <a:lnTo>
                    <a:pt x="596" y="98"/>
                  </a:lnTo>
                  <a:lnTo>
                    <a:pt x="593" y="105"/>
                  </a:lnTo>
                  <a:lnTo>
                    <a:pt x="590" y="113"/>
                  </a:lnTo>
                  <a:lnTo>
                    <a:pt x="588" y="120"/>
                  </a:lnTo>
                  <a:lnTo>
                    <a:pt x="588" y="118"/>
                  </a:lnTo>
                  <a:lnTo>
                    <a:pt x="350" y="118"/>
                  </a:lnTo>
                  <a:lnTo>
                    <a:pt x="350" y="145"/>
                  </a:lnTo>
                  <a:lnTo>
                    <a:pt x="340" y="160"/>
                  </a:lnTo>
                  <a:lnTo>
                    <a:pt x="328" y="175"/>
                  </a:lnTo>
                  <a:lnTo>
                    <a:pt x="314" y="187"/>
                  </a:lnTo>
                  <a:lnTo>
                    <a:pt x="298" y="200"/>
                  </a:lnTo>
                  <a:lnTo>
                    <a:pt x="280" y="210"/>
                  </a:lnTo>
                  <a:lnTo>
                    <a:pt x="263" y="221"/>
                  </a:lnTo>
                  <a:lnTo>
                    <a:pt x="244" y="229"/>
                  </a:lnTo>
                  <a:lnTo>
                    <a:pt x="224" y="237"/>
                  </a:lnTo>
                  <a:lnTo>
                    <a:pt x="204" y="243"/>
                  </a:lnTo>
                  <a:lnTo>
                    <a:pt x="184" y="248"/>
                  </a:lnTo>
                  <a:lnTo>
                    <a:pt x="164" y="251"/>
                  </a:lnTo>
                  <a:lnTo>
                    <a:pt x="144" y="253"/>
                  </a:lnTo>
                  <a:lnTo>
                    <a:pt x="125" y="254"/>
                  </a:lnTo>
                  <a:lnTo>
                    <a:pt x="106" y="253"/>
                  </a:lnTo>
                  <a:lnTo>
                    <a:pt x="90" y="251"/>
                  </a:lnTo>
                  <a:lnTo>
                    <a:pt x="73" y="247"/>
                  </a:lnTo>
                  <a:lnTo>
                    <a:pt x="82" y="242"/>
                  </a:lnTo>
                  <a:lnTo>
                    <a:pt x="86" y="233"/>
                  </a:lnTo>
                  <a:lnTo>
                    <a:pt x="85" y="223"/>
                  </a:lnTo>
                  <a:lnTo>
                    <a:pt x="82" y="212"/>
                  </a:lnTo>
                  <a:lnTo>
                    <a:pt x="74" y="202"/>
                  </a:lnTo>
                  <a:lnTo>
                    <a:pt x="63" y="196"/>
                  </a:lnTo>
                  <a:lnTo>
                    <a:pt x="50" y="192"/>
                  </a:lnTo>
                  <a:lnTo>
                    <a:pt x="34" y="194"/>
                  </a:lnTo>
                  <a:lnTo>
                    <a:pt x="20" y="200"/>
                  </a:lnTo>
                  <a:lnTo>
                    <a:pt x="9" y="210"/>
                  </a:lnTo>
                  <a:lnTo>
                    <a:pt x="3" y="223"/>
                  </a:lnTo>
                  <a:lnTo>
                    <a:pt x="0" y="237"/>
                  </a:lnTo>
                  <a:lnTo>
                    <a:pt x="1" y="251"/>
                  </a:lnTo>
                  <a:lnTo>
                    <a:pt x="4" y="265"/>
                  </a:lnTo>
                  <a:lnTo>
                    <a:pt x="11" y="278"/>
                  </a:lnTo>
                  <a:lnTo>
                    <a:pt x="19" y="287"/>
                  </a:lnTo>
                  <a:lnTo>
                    <a:pt x="26" y="292"/>
                  </a:lnTo>
                  <a:lnTo>
                    <a:pt x="38" y="296"/>
                  </a:lnTo>
                  <a:lnTo>
                    <a:pt x="50" y="300"/>
                  </a:lnTo>
                  <a:lnTo>
                    <a:pt x="64" y="302"/>
                  </a:lnTo>
                  <a:lnTo>
                    <a:pt x="81" y="304"/>
                  </a:lnTo>
                  <a:lnTo>
                    <a:pt x="97" y="304"/>
                  </a:lnTo>
                  <a:lnTo>
                    <a:pt x="116" y="303"/>
                  </a:lnTo>
                  <a:lnTo>
                    <a:pt x="135" y="302"/>
                  </a:lnTo>
                  <a:lnTo>
                    <a:pt x="154" y="298"/>
                  </a:lnTo>
                  <a:lnTo>
                    <a:pt x="173" y="295"/>
                  </a:lnTo>
                  <a:lnTo>
                    <a:pt x="192" y="290"/>
                  </a:lnTo>
                  <a:lnTo>
                    <a:pt x="211" y="285"/>
                  </a:lnTo>
                  <a:lnTo>
                    <a:pt x="227" y="278"/>
                  </a:lnTo>
                  <a:lnTo>
                    <a:pt x="244" y="270"/>
                  </a:lnTo>
                  <a:lnTo>
                    <a:pt x="258" y="261"/>
                  </a:lnTo>
                  <a:lnTo>
                    <a:pt x="272" y="251"/>
                  </a:lnTo>
                  <a:lnTo>
                    <a:pt x="284" y="241"/>
                  </a:lnTo>
                  <a:lnTo>
                    <a:pt x="294" y="231"/>
                  </a:lnTo>
                  <a:lnTo>
                    <a:pt x="304" y="221"/>
                  </a:lnTo>
                  <a:lnTo>
                    <a:pt x="313" y="212"/>
                  </a:lnTo>
                  <a:lnTo>
                    <a:pt x="320" y="204"/>
                  </a:lnTo>
                  <a:lnTo>
                    <a:pt x="327" y="196"/>
                  </a:lnTo>
                  <a:lnTo>
                    <a:pt x="333" y="188"/>
                  </a:lnTo>
                  <a:lnTo>
                    <a:pt x="338" y="182"/>
                  </a:lnTo>
                  <a:lnTo>
                    <a:pt x="338" y="183"/>
                  </a:lnTo>
                  <a:lnTo>
                    <a:pt x="586" y="183"/>
                  </a:lnTo>
                  <a:lnTo>
                    <a:pt x="592" y="201"/>
                  </a:lnTo>
                  <a:lnTo>
                    <a:pt x="601" y="219"/>
                  </a:lnTo>
                  <a:lnTo>
                    <a:pt x="611" y="233"/>
                  </a:lnTo>
                  <a:lnTo>
                    <a:pt x="622" y="247"/>
                  </a:lnTo>
                  <a:lnTo>
                    <a:pt x="634" y="259"/>
                  </a:lnTo>
                  <a:lnTo>
                    <a:pt x="647" y="267"/>
                  </a:lnTo>
                  <a:lnTo>
                    <a:pt x="661" y="272"/>
                  </a:lnTo>
                  <a:lnTo>
                    <a:pt x="673" y="274"/>
                  </a:lnTo>
                  <a:lnTo>
                    <a:pt x="700" y="270"/>
                  </a:lnTo>
                  <a:lnTo>
                    <a:pt x="724" y="260"/>
                  </a:lnTo>
                  <a:lnTo>
                    <a:pt x="746" y="243"/>
                  </a:lnTo>
                  <a:lnTo>
                    <a:pt x="766" y="225"/>
                  </a:lnTo>
                  <a:lnTo>
                    <a:pt x="783" y="206"/>
                  </a:lnTo>
                  <a:lnTo>
                    <a:pt x="798" y="189"/>
                  </a:lnTo>
                  <a:lnTo>
                    <a:pt x="811" y="177"/>
                  </a:lnTo>
                  <a:lnTo>
                    <a:pt x="820" y="171"/>
                  </a:lnTo>
                  <a:lnTo>
                    <a:pt x="829" y="169"/>
                  </a:lnTo>
                  <a:lnTo>
                    <a:pt x="837" y="168"/>
                  </a:lnTo>
                  <a:lnTo>
                    <a:pt x="844" y="169"/>
                  </a:lnTo>
                  <a:lnTo>
                    <a:pt x="850" y="172"/>
                  </a:lnTo>
                  <a:lnTo>
                    <a:pt x="856" y="175"/>
                  </a:lnTo>
                  <a:lnTo>
                    <a:pt x="859" y="178"/>
                  </a:lnTo>
                  <a:lnTo>
                    <a:pt x="862" y="182"/>
                  </a:lnTo>
                  <a:lnTo>
                    <a:pt x="863" y="185"/>
                  </a:lnTo>
                  <a:lnTo>
                    <a:pt x="865" y="193"/>
                  </a:lnTo>
                  <a:lnTo>
                    <a:pt x="871" y="199"/>
                  </a:lnTo>
                  <a:lnTo>
                    <a:pt x="876" y="199"/>
                  </a:lnTo>
                  <a:lnTo>
                    <a:pt x="876" y="189"/>
                  </a:lnTo>
                  <a:lnTo>
                    <a:pt x="874" y="182"/>
                  </a:lnTo>
                  <a:lnTo>
                    <a:pt x="869" y="175"/>
                  </a:lnTo>
                  <a:lnTo>
                    <a:pt x="864" y="169"/>
                  </a:lnTo>
                  <a:lnTo>
                    <a:pt x="857" y="164"/>
                  </a:lnTo>
                  <a:lnTo>
                    <a:pt x="848" y="161"/>
                  </a:lnTo>
                  <a:lnTo>
                    <a:pt x="839" y="159"/>
                  </a:lnTo>
                  <a:lnTo>
                    <a:pt x="829" y="159"/>
                  </a:lnTo>
                  <a:lnTo>
                    <a:pt x="818" y="161"/>
                  </a:lnTo>
                  <a:lnTo>
                    <a:pt x="806" y="166"/>
                  </a:lnTo>
                  <a:lnTo>
                    <a:pt x="799" y="172"/>
                  </a:lnTo>
                  <a:lnTo>
                    <a:pt x="794" y="177"/>
                  </a:lnTo>
                  <a:lnTo>
                    <a:pt x="789" y="181"/>
                  </a:lnTo>
                  <a:lnTo>
                    <a:pt x="788" y="166"/>
                  </a:lnTo>
                  <a:lnTo>
                    <a:pt x="787" y="152"/>
                  </a:lnTo>
                  <a:lnTo>
                    <a:pt x="783" y="136"/>
                  </a:lnTo>
                  <a:lnTo>
                    <a:pt x="776" y="121"/>
                  </a:lnTo>
                  <a:lnTo>
                    <a:pt x="767" y="109"/>
                  </a:lnTo>
                  <a:lnTo>
                    <a:pt x="753" y="98"/>
                  </a:lnTo>
                  <a:lnTo>
                    <a:pt x="735" y="93"/>
                  </a:lnTo>
                  <a:lnTo>
                    <a:pt x="712" y="92"/>
                  </a:lnTo>
                  <a:lnTo>
                    <a:pt x="691" y="97"/>
                  </a:lnTo>
                  <a:lnTo>
                    <a:pt x="676" y="107"/>
                  </a:lnTo>
                  <a:lnTo>
                    <a:pt x="666" y="121"/>
                  </a:lnTo>
                  <a:lnTo>
                    <a:pt x="662" y="137"/>
                  </a:lnTo>
                  <a:lnTo>
                    <a:pt x="661" y="154"/>
                  </a:lnTo>
                  <a:lnTo>
                    <a:pt x="663" y="169"/>
                  </a:lnTo>
                  <a:lnTo>
                    <a:pt x="667" y="182"/>
                  </a:lnTo>
                  <a:lnTo>
                    <a:pt x="674" y="192"/>
                  </a:lnTo>
                  <a:lnTo>
                    <a:pt x="682" y="184"/>
                  </a:lnTo>
                  <a:lnTo>
                    <a:pt x="689" y="178"/>
                  </a:lnTo>
                  <a:lnTo>
                    <a:pt x="696" y="173"/>
                  </a:lnTo>
                  <a:lnTo>
                    <a:pt x="704" y="169"/>
                  </a:lnTo>
                  <a:lnTo>
                    <a:pt x="712" y="167"/>
                  </a:lnTo>
                  <a:lnTo>
                    <a:pt x="720" y="167"/>
                  </a:lnTo>
                  <a:lnTo>
                    <a:pt x="727" y="171"/>
                  </a:lnTo>
                  <a:lnTo>
                    <a:pt x="736" y="175"/>
                  </a:lnTo>
                  <a:lnTo>
                    <a:pt x="743" y="182"/>
                  </a:lnTo>
                  <a:lnTo>
                    <a:pt x="747" y="192"/>
                  </a:lnTo>
                  <a:lnTo>
                    <a:pt x="747" y="202"/>
                  </a:lnTo>
                  <a:lnTo>
                    <a:pt x="746" y="214"/>
                  </a:lnTo>
                  <a:lnTo>
                    <a:pt x="742" y="225"/>
                  </a:lnTo>
                  <a:lnTo>
                    <a:pt x="734" y="237"/>
                  </a:lnTo>
                  <a:lnTo>
                    <a:pt x="725" y="245"/>
                  </a:lnTo>
                  <a:lnTo>
                    <a:pt x="713" y="252"/>
                  </a:lnTo>
                  <a:lnTo>
                    <a:pt x="698" y="257"/>
                  </a:lnTo>
                  <a:lnTo>
                    <a:pt x="684" y="259"/>
                  </a:lnTo>
                  <a:lnTo>
                    <a:pt x="667" y="258"/>
                  </a:lnTo>
                  <a:lnTo>
                    <a:pt x="651" y="252"/>
                  </a:lnTo>
                  <a:lnTo>
                    <a:pt x="635" y="243"/>
                  </a:lnTo>
                  <a:lnTo>
                    <a:pt x="620" y="229"/>
                  </a:lnTo>
                  <a:lnTo>
                    <a:pt x="608" y="210"/>
                  </a:lnTo>
                  <a:lnTo>
                    <a:pt x="596" y="186"/>
                  </a:lnTo>
                  <a:lnTo>
                    <a:pt x="591" y="160"/>
                  </a:lnTo>
                  <a:lnTo>
                    <a:pt x="591" y="137"/>
                  </a:lnTo>
                  <a:lnTo>
                    <a:pt x="596" y="116"/>
                  </a:lnTo>
                  <a:lnTo>
                    <a:pt x="606" y="97"/>
                  </a:lnTo>
                  <a:lnTo>
                    <a:pt x="619" y="80"/>
                  </a:lnTo>
                  <a:lnTo>
                    <a:pt x="634" y="67"/>
                  </a:lnTo>
                  <a:lnTo>
                    <a:pt x="652" y="54"/>
                  </a:lnTo>
                  <a:lnTo>
                    <a:pt x="670" y="44"/>
                  </a:lnTo>
                  <a:lnTo>
                    <a:pt x="680" y="39"/>
                  </a:lnTo>
                  <a:lnTo>
                    <a:pt x="692" y="34"/>
                  </a:lnTo>
                  <a:lnTo>
                    <a:pt x="706" y="31"/>
                  </a:lnTo>
                  <a:lnTo>
                    <a:pt x="721" y="27"/>
                  </a:lnTo>
                  <a:lnTo>
                    <a:pt x="737" y="25"/>
                  </a:lnTo>
                  <a:lnTo>
                    <a:pt x="754" y="23"/>
                  </a:lnTo>
                  <a:lnTo>
                    <a:pt x="772" y="21"/>
                  </a:lnTo>
                  <a:lnTo>
                    <a:pt x="789" y="21"/>
                  </a:lnTo>
                  <a:lnTo>
                    <a:pt x="807" y="21"/>
                  </a:lnTo>
                  <a:lnTo>
                    <a:pt x="826" y="23"/>
                  </a:lnTo>
                  <a:lnTo>
                    <a:pt x="844" y="26"/>
                  </a:lnTo>
                  <a:lnTo>
                    <a:pt x="863" y="29"/>
                  </a:lnTo>
                  <a:lnTo>
                    <a:pt x="880" y="34"/>
                  </a:lnTo>
                  <a:lnTo>
                    <a:pt x="898" y="42"/>
                  </a:lnTo>
                  <a:lnTo>
                    <a:pt x="915" y="50"/>
                  </a:lnTo>
                  <a:lnTo>
                    <a:pt x="930" y="59"/>
                  </a:lnTo>
                  <a:lnTo>
                    <a:pt x="2093" y="59"/>
                  </a:lnTo>
                  <a:lnTo>
                    <a:pt x="2093" y="29"/>
                  </a:lnTo>
                  <a:lnTo>
                    <a:pt x="930" y="2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4" name="Freeform 120"/>
            <p:cNvSpPr>
              <a:spLocks/>
            </p:cNvSpPr>
            <p:nvPr/>
          </p:nvSpPr>
          <p:spPr bwMode="auto">
            <a:xfrm>
              <a:off x="1520" y="162"/>
              <a:ext cx="1304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37" y="2"/>
                </a:cxn>
                <a:cxn ang="0">
                  <a:pos x="55" y="5"/>
                </a:cxn>
                <a:cxn ang="0">
                  <a:pos x="74" y="8"/>
                </a:cxn>
                <a:cxn ang="0">
                  <a:pos x="91" y="13"/>
                </a:cxn>
                <a:cxn ang="0">
                  <a:pos x="109" y="21"/>
                </a:cxn>
                <a:cxn ang="0">
                  <a:pos x="126" y="29"/>
                </a:cxn>
                <a:cxn ang="0">
                  <a:pos x="141" y="38"/>
                </a:cxn>
                <a:cxn ang="0">
                  <a:pos x="1304" y="38"/>
                </a:cxn>
                <a:cxn ang="0">
                  <a:pos x="1304" y="55"/>
                </a:cxn>
                <a:cxn ang="0">
                  <a:pos x="141" y="55"/>
                </a:cxn>
                <a:cxn ang="0">
                  <a:pos x="129" y="46"/>
                </a:cxn>
                <a:cxn ang="0">
                  <a:pos x="114" y="36"/>
                </a:cxn>
                <a:cxn ang="0">
                  <a:pos x="96" y="28"/>
                </a:cxn>
                <a:cxn ang="0">
                  <a:pos x="76" y="18"/>
                </a:cxn>
                <a:cxn ang="0">
                  <a:pos x="55" y="11"/>
                </a:cxn>
                <a:cxn ang="0">
                  <a:pos x="35" y="5"/>
                </a:cxn>
                <a:cxn ang="0">
                  <a:pos x="16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04" h="55">
                  <a:moveTo>
                    <a:pt x="0" y="0"/>
                  </a:moveTo>
                  <a:lnTo>
                    <a:pt x="18" y="0"/>
                  </a:lnTo>
                  <a:lnTo>
                    <a:pt x="37" y="2"/>
                  </a:lnTo>
                  <a:lnTo>
                    <a:pt x="55" y="5"/>
                  </a:lnTo>
                  <a:lnTo>
                    <a:pt x="74" y="8"/>
                  </a:lnTo>
                  <a:lnTo>
                    <a:pt x="91" y="13"/>
                  </a:lnTo>
                  <a:lnTo>
                    <a:pt x="109" y="21"/>
                  </a:lnTo>
                  <a:lnTo>
                    <a:pt x="126" y="29"/>
                  </a:lnTo>
                  <a:lnTo>
                    <a:pt x="141" y="38"/>
                  </a:lnTo>
                  <a:lnTo>
                    <a:pt x="1304" y="38"/>
                  </a:lnTo>
                  <a:lnTo>
                    <a:pt x="1304" y="55"/>
                  </a:lnTo>
                  <a:lnTo>
                    <a:pt x="141" y="55"/>
                  </a:lnTo>
                  <a:lnTo>
                    <a:pt x="129" y="46"/>
                  </a:lnTo>
                  <a:lnTo>
                    <a:pt x="114" y="36"/>
                  </a:lnTo>
                  <a:lnTo>
                    <a:pt x="96" y="28"/>
                  </a:lnTo>
                  <a:lnTo>
                    <a:pt x="76" y="18"/>
                  </a:lnTo>
                  <a:lnTo>
                    <a:pt x="55" y="11"/>
                  </a:lnTo>
                  <a:lnTo>
                    <a:pt x="35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5" name="Freeform 121"/>
            <p:cNvSpPr>
              <a:spLocks/>
            </p:cNvSpPr>
            <p:nvPr/>
          </p:nvSpPr>
          <p:spPr bwMode="auto">
            <a:xfrm>
              <a:off x="1403" y="243"/>
              <a:ext cx="105" cy="117"/>
            </a:xfrm>
            <a:custGeom>
              <a:avLst/>
              <a:gdLst/>
              <a:ahLst/>
              <a:cxnLst>
                <a:cxn ang="0">
                  <a:pos x="83" y="117"/>
                </a:cxn>
                <a:cxn ang="0">
                  <a:pos x="92" y="112"/>
                </a:cxn>
                <a:cxn ang="0">
                  <a:pos x="97" y="104"/>
                </a:cxn>
                <a:cxn ang="0">
                  <a:pos x="102" y="96"/>
                </a:cxn>
                <a:cxn ang="0">
                  <a:pos x="104" y="86"/>
                </a:cxn>
                <a:cxn ang="0">
                  <a:pos x="105" y="77"/>
                </a:cxn>
                <a:cxn ang="0">
                  <a:pos x="105" y="64"/>
                </a:cxn>
                <a:cxn ang="0">
                  <a:pos x="103" y="50"/>
                </a:cxn>
                <a:cxn ang="0">
                  <a:pos x="100" y="35"/>
                </a:cxn>
                <a:cxn ang="0">
                  <a:pos x="92" y="22"/>
                </a:cxn>
                <a:cxn ang="0">
                  <a:pos x="82" y="11"/>
                </a:cxn>
                <a:cxn ang="0">
                  <a:pos x="69" y="3"/>
                </a:cxn>
                <a:cxn ang="0">
                  <a:pos x="51" y="0"/>
                </a:cxn>
                <a:cxn ang="0">
                  <a:pos x="33" y="2"/>
                </a:cxn>
                <a:cxn ang="0">
                  <a:pos x="20" y="7"/>
                </a:cxn>
                <a:cxn ang="0">
                  <a:pos x="11" y="14"/>
                </a:cxn>
                <a:cxn ang="0">
                  <a:pos x="4" y="22"/>
                </a:cxn>
                <a:cxn ang="0">
                  <a:pos x="1" y="3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0" y="49"/>
                </a:cxn>
                <a:cxn ang="0">
                  <a:pos x="36" y="44"/>
                </a:cxn>
                <a:cxn ang="0">
                  <a:pos x="52" y="45"/>
                </a:cxn>
                <a:cxn ang="0">
                  <a:pos x="66" y="52"/>
                </a:cxn>
                <a:cxn ang="0">
                  <a:pos x="76" y="63"/>
                </a:cxn>
                <a:cxn ang="0">
                  <a:pos x="84" y="78"/>
                </a:cxn>
                <a:cxn ang="0">
                  <a:pos x="86" y="96"/>
                </a:cxn>
                <a:cxn ang="0">
                  <a:pos x="83" y="117"/>
                </a:cxn>
              </a:cxnLst>
              <a:rect l="0" t="0" r="r" b="b"/>
              <a:pathLst>
                <a:path w="105" h="117">
                  <a:moveTo>
                    <a:pt x="83" y="117"/>
                  </a:moveTo>
                  <a:lnTo>
                    <a:pt x="92" y="112"/>
                  </a:lnTo>
                  <a:lnTo>
                    <a:pt x="97" y="104"/>
                  </a:lnTo>
                  <a:lnTo>
                    <a:pt x="102" y="96"/>
                  </a:lnTo>
                  <a:lnTo>
                    <a:pt x="104" y="86"/>
                  </a:lnTo>
                  <a:lnTo>
                    <a:pt x="105" y="77"/>
                  </a:lnTo>
                  <a:lnTo>
                    <a:pt x="105" y="64"/>
                  </a:lnTo>
                  <a:lnTo>
                    <a:pt x="103" y="50"/>
                  </a:lnTo>
                  <a:lnTo>
                    <a:pt x="100" y="35"/>
                  </a:lnTo>
                  <a:lnTo>
                    <a:pt x="92" y="22"/>
                  </a:lnTo>
                  <a:lnTo>
                    <a:pt x="82" y="11"/>
                  </a:lnTo>
                  <a:lnTo>
                    <a:pt x="69" y="3"/>
                  </a:lnTo>
                  <a:lnTo>
                    <a:pt x="51" y="0"/>
                  </a:lnTo>
                  <a:lnTo>
                    <a:pt x="33" y="2"/>
                  </a:lnTo>
                  <a:lnTo>
                    <a:pt x="20" y="7"/>
                  </a:lnTo>
                  <a:lnTo>
                    <a:pt x="11" y="14"/>
                  </a:lnTo>
                  <a:lnTo>
                    <a:pt x="4" y="22"/>
                  </a:lnTo>
                  <a:lnTo>
                    <a:pt x="1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20" y="49"/>
                  </a:lnTo>
                  <a:lnTo>
                    <a:pt x="36" y="44"/>
                  </a:lnTo>
                  <a:lnTo>
                    <a:pt x="52" y="45"/>
                  </a:lnTo>
                  <a:lnTo>
                    <a:pt x="66" y="52"/>
                  </a:lnTo>
                  <a:lnTo>
                    <a:pt x="76" y="63"/>
                  </a:lnTo>
                  <a:lnTo>
                    <a:pt x="84" y="78"/>
                  </a:lnTo>
                  <a:lnTo>
                    <a:pt x="86" y="96"/>
                  </a:lnTo>
                  <a:lnTo>
                    <a:pt x="83" y="1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6" name="Freeform 122"/>
            <p:cNvSpPr>
              <a:spLocks/>
            </p:cNvSpPr>
            <p:nvPr/>
          </p:nvSpPr>
          <p:spPr bwMode="auto">
            <a:xfrm>
              <a:off x="1077" y="300"/>
              <a:ext cx="23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2" y="9"/>
                </a:cxn>
                <a:cxn ang="0">
                  <a:pos x="4" y="5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236" y="0"/>
                </a:cxn>
                <a:cxn ang="0">
                  <a:pos x="237" y="3"/>
                </a:cxn>
                <a:cxn ang="0">
                  <a:pos x="237" y="6"/>
                </a:cxn>
                <a:cxn ang="0">
                  <a:pos x="237" y="9"/>
                </a:cxn>
                <a:cxn ang="0">
                  <a:pos x="238" y="14"/>
                </a:cxn>
                <a:cxn ang="0">
                  <a:pos x="0" y="14"/>
                </a:cxn>
              </a:cxnLst>
              <a:rect l="0" t="0" r="r" b="b"/>
              <a:pathLst>
                <a:path w="238" h="14">
                  <a:moveTo>
                    <a:pt x="0" y="14"/>
                  </a:moveTo>
                  <a:lnTo>
                    <a:pt x="2" y="9"/>
                  </a:lnTo>
                  <a:lnTo>
                    <a:pt x="4" y="5"/>
                  </a:lnTo>
                  <a:lnTo>
                    <a:pt x="6" y="2"/>
                  </a:lnTo>
                  <a:lnTo>
                    <a:pt x="8" y="0"/>
                  </a:lnTo>
                  <a:lnTo>
                    <a:pt x="236" y="0"/>
                  </a:lnTo>
                  <a:lnTo>
                    <a:pt x="237" y="3"/>
                  </a:lnTo>
                  <a:lnTo>
                    <a:pt x="237" y="6"/>
                  </a:lnTo>
                  <a:lnTo>
                    <a:pt x="237" y="9"/>
                  </a:lnTo>
                  <a:lnTo>
                    <a:pt x="238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7" name="Freeform 123"/>
            <p:cNvSpPr>
              <a:spLocks/>
            </p:cNvSpPr>
            <p:nvPr/>
          </p:nvSpPr>
          <p:spPr bwMode="auto">
            <a:xfrm>
              <a:off x="747" y="344"/>
              <a:ext cx="173" cy="91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32" y="33"/>
                </a:cxn>
                <a:cxn ang="0">
                  <a:pos x="38" y="35"/>
                </a:cxn>
                <a:cxn ang="0">
                  <a:pos x="44" y="34"/>
                </a:cxn>
                <a:cxn ang="0">
                  <a:pos x="49" y="28"/>
                </a:cxn>
                <a:cxn ang="0">
                  <a:pos x="51" y="19"/>
                </a:cxn>
                <a:cxn ang="0">
                  <a:pos x="48" y="9"/>
                </a:cxn>
                <a:cxn ang="0">
                  <a:pos x="39" y="1"/>
                </a:cxn>
                <a:cxn ang="0">
                  <a:pos x="25" y="0"/>
                </a:cxn>
                <a:cxn ang="0">
                  <a:pos x="10" y="7"/>
                </a:cxn>
                <a:cxn ang="0">
                  <a:pos x="3" y="19"/>
                </a:cxn>
                <a:cxn ang="0">
                  <a:pos x="0" y="35"/>
                </a:cxn>
                <a:cxn ang="0">
                  <a:pos x="6" y="51"/>
                </a:cxn>
                <a:cxn ang="0">
                  <a:pos x="12" y="59"/>
                </a:cxn>
                <a:cxn ang="0">
                  <a:pos x="19" y="66"/>
                </a:cxn>
                <a:cxn ang="0">
                  <a:pos x="28" y="73"/>
                </a:cxn>
                <a:cxn ang="0">
                  <a:pos x="38" y="79"/>
                </a:cxn>
                <a:cxn ang="0">
                  <a:pos x="49" y="84"/>
                </a:cxn>
                <a:cxn ang="0">
                  <a:pos x="63" y="88"/>
                </a:cxn>
                <a:cxn ang="0">
                  <a:pos x="76" y="90"/>
                </a:cxn>
                <a:cxn ang="0">
                  <a:pos x="90" y="91"/>
                </a:cxn>
                <a:cxn ang="0">
                  <a:pos x="100" y="91"/>
                </a:cxn>
                <a:cxn ang="0">
                  <a:pos x="112" y="90"/>
                </a:cxn>
                <a:cxn ang="0">
                  <a:pos x="124" y="89"/>
                </a:cxn>
                <a:cxn ang="0">
                  <a:pos x="136" y="87"/>
                </a:cxn>
                <a:cxn ang="0">
                  <a:pos x="147" y="86"/>
                </a:cxn>
                <a:cxn ang="0">
                  <a:pos x="157" y="84"/>
                </a:cxn>
                <a:cxn ang="0">
                  <a:pos x="166" y="82"/>
                </a:cxn>
                <a:cxn ang="0">
                  <a:pos x="173" y="80"/>
                </a:cxn>
                <a:cxn ang="0">
                  <a:pos x="159" y="81"/>
                </a:cxn>
                <a:cxn ang="0">
                  <a:pos x="144" y="81"/>
                </a:cxn>
                <a:cxn ang="0">
                  <a:pos x="128" y="81"/>
                </a:cxn>
                <a:cxn ang="0">
                  <a:pos x="112" y="81"/>
                </a:cxn>
                <a:cxn ang="0">
                  <a:pos x="97" y="80"/>
                </a:cxn>
                <a:cxn ang="0">
                  <a:pos x="81" y="77"/>
                </a:cxn>
                <a:cxn ang="0">
                  <a:pos x="66" y="73"/>
                </a:cxn>
                <a:cxn ang="0">
                  <a:pos x="53" y="68"/>
                </a:cxn>
                <a:cxn ang="0">
                  <a:pos x="41" y="62"/>
                </a:cxn>
                <a:cxn ang="0">
                  <a:pos x="33" y="56"/>
                </a:cxn>
                <a:cxn ang="0">
                  <a:pos x="26" y="49"/>
                </a:cxn>
                <a:cxn ang="0">
                  <a:pos x="22" y="42"/>
                </a:cxn>
                <a:cxn ang="0">
                  <a:pos x="18" y="36"/>
                </a:cxn>
                <a:cxn ang="0">
                  <a:pos x="17" y="30"/>
                </a:cxn>
                <a:cxn ang="0">
                  <a:pos x="17" y="25"/>
                </a:cxn>
                <a:cxn ang="0">
                  <a:pos x="19" y="21"/>
                </a:cxn>
                <a:cxn ang="0">
                  <a:pos x="22" y="18"/>
                </a:cxn>
                <a:cxn ang="0">
                  <a:pos x="24" y="17"/>
                </a:cxn>
                <a:cxn ang="0">
                  <a:pos x="26" y="16"/>
                </a:cxn>
                <a:cxn ang="0">
                  <a:pos x="28" y="17"/>
                </a:cxn>
                <a:cxn ang="0">
                  <a:pos x="25" y="19"/>
                </a:cxn>
                <a:cxn ang="0">
                  <a:pos x="25" y="22"/>
                </a:cxn>
                <a:cxn ang="0">
                  <a:pos x="25" y="25"/>
                </a:cxn>
                <a:cxn ang="0">
                  <a:pos x="27" y="28"/>
                </a:cxn>
              </a:cxnLst>
              <a:rect l="0" t="0" r="r" b="b"/>
              <a:pathLst>
                <a:path w="173" h="91">
                  <a:moveTo>
                    <a:pt x="27" y="28"/>
                  </a:moveTo>
                  <a:lnTo>
                    <a:pt x="32" y="33"/>
                  </a:lnTo>
                  <a:lnTo>
                    <a:pt x="38" y="35"/>
                  </a:lnTo>
                  <a:lnTo>
                    <a:pt x="44" y="34"/>
                  </a:lnTo>
                  <a:lnTo>
                    <a:pt x="49" y="28"/>
                  </a:lnTo>
                  <a:lnTo>
                    <a:pt x="51" y="19"/>
                  </a:lnTo>
                  <a:lnTo>
                    <a:pt x="48" y="9"/>
                  </a:lnTo>
                  <a:lnTo>
                    <a:pt x="39" y="1"/>
                  </a:lnTo>
                  <a:lnTo>
                    <a:pt x="25" y="0"/>
                  </a:lnTo>
                  <a:lnTo>
                    <a:pt x="10" y="7"/>
                  </a:lnTo>
                  <a:lnTo>
                    <a:pt x="3" y="19"/>
                  </a:lnTo>
                  <a:lnTo>
                    <a:pt x="0" y="35"/>
                  </a:lnTo>
                  <a:lnTo>
                    <a:pt x="6" y="51"/>
                  </a:lnTo>
                  <a:lnTo>
                    <a:pt x="12" y="59"/>
                  </a:lnTo>
                  <a:lnTo>
                    <a:pt x="19" y="66"/>
                  </a:lnTo>
                  <a:lnTo>
                    <a:pt x="28" y="73"/>
                  </a:lnTo>
                  <a:lnTo>
                    <a:pt x="38" y="79"/>
                  </a:lnTo>
                  <a:lnTo>
                    <a:pt x="49" y="84"/>
                  </a:lnTo>
                  <a:lnTo>
                    <a:pt x="63" y="88"/>
                  </a:lnTo>
                  <a:lnTo>
                    <a:pt x="76" y="90"/>
                  </a:lnTo>
                  <a:lnTo>
                    <a:pt x="90" y="91"/>
                  </a:lnTo>
                  <a:lnTo>
                    <a:pt x="100" y="91"/>
                  </a:lnTo>
                  <a:lnTo>
                    <a:pt x="112" y="90"/>
                  </a:lnTo>
                  <a:lnTo>
                    <a:pt x="124" y="89"/>
                  </a:lnTo>
                  <a:lnTo>
                    <a:pt x="136" y="87"/>
                  </a:lnTo>
                  <a:lnTo>
                    <a:pt x="147" y="86"/>
                  </a:lnTo>
                  <a:lnTo>
                    <a:pt x="157" y="84"/>
                  </a:lnTo>
                  <a:lnTo>
                    <a:pt x="166" y="82"/>
                  </a:lnTo>
                  <a:lnTo>
                    <a:pt x="173" y="80"/>
                  </a:lnTo>
                  <a:lnTo>
                    <a:pt x="159" y="81"/>
                  </a:lnTo>
                  <a:lnTo>
                    <a:pt x="144" y="81"/>
                  </a:lnTo>
                  <a:lnTo>
                    <a:pt x="128" y="81"/>
                  </a:lnTo>
                  <a:lnTo>
                    <a:pt x="112" y="81"/>
                  </a:lnTo>
                  <a:lnTo>
                    <a:pt x="97" y="80"/>
                  </a:lnTo>
                  <a:lnTo>
                    <a:pt x="81" y="77"/>
                  </a:lnTo>
                  <a:lnTo>
                    <a:pt x="66" y="73"/>
                  </a:lnTo>
                  <a:lnTo>
                    <a:pt x="53" y="68"/>
                  </a:lnTo>
                  <a:lnTo>
                    <a:pt x="41" y="62"/>
                  </a:lnTo>
                  <a:lnTo>
                    <a:pt x="33" y="56"/>
                  </a:lnTo>
                  <a:lnTo>
                    <a:pt x="26" y="49"/>
                  </a:lnTo>
                  <a:lnTo>
                    <a:pt x="22" y="42"/>
                  </a:lnTo>
                  <a:lnTo>
                    <a:pt x="18" y="36"/>
                  </a:lnTo>
                  <a:lnTo>
                    <a:pt x="17" y="30"/>
                  </a:lnTo>
                  <a:lnTo>
                    <a:pt x="17" y="25"/>
                  </a:lnTo>
                  <a:lnTo>
                    <a:pt x="19" y="21"/>
                  </a:lnTo>
                  <a:lnTo>
                    <a:pt x="22" y="18"/>
                  </a:lnTo>
                  <a:lnTo>
                    <a:pt x="24" y="17"/>
                  </a:lnTo>
                  <a:lnTo>
                    <a:pt x="26" y="16"/>
                  </a:lnTo>
                  <a:lnTo>
                    <a:pt x="28" y="17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5"/>
                  </a:lnTo>
                  <a:lnTo>
                    <a:pt x="27" y="2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8" name="Freeform 124"/>
            <p:cNvSpPr>
              <a:spLocks/>
            </p:cNvSpPr>
            <p:nvPr/>
          </p:nvSpPr>
          <p:spPr bwMode="auto">
            <a:xfrm>
              <a:off x="184" y="706"/>
              <a:ext cx="134" cy="293"/>
            </a:xfrm>
            <a:custGeom>
              <a:avLst/>
              <a:gdLst/>
              <a:ahLst/>
              <a:cxnLst>
                <a:cxn ang="0">
                  <a:pos x="0" y="281"/>
                </a:cxn>
                <a:cxn ang="0">
                  <a:pos x="37" y="254"/>
                </a:cxn>
                <a:cxn ang="0">
                  <a:pos x="66" y="222"/>
                </a:cxn>
                <a:cxn ang="0">
                  <a:pos x="88" y="189"/>
                </a:cxn>
                <a:cxn ang="0">
                  <a:pos x="103" y="153"/>
                </a:cxn>
                <a:cxn ang="0">
                  <a:pos x="113" y="115"/>
                </a:cxn>
                <a:cxn ang="0">
                  <a:pos x="119" y="78"/>
                </a:cxn>
                <a:cxn ang="0">
                  <a:pos x="121" y="39"/>
                </a:cxn>
                <a:cxn ang="0">
                  <a:pos x="122" y="0"/>
                </a:cxn>
                <a:cxn ang="0">
                  <a:pos x="134" y="0"/>
                </a:cxn>
                <a:cxn ang="0">
                  <a:pos x="134" y="40"/>
                </a:cxn>
                <a:cxn ang="0">
                  <a:pos x="132" y="81"/>
                </a:cxn>
                <a:cxn ang="0">
                  <a:pos x="124" y="121"/>
                </a:cxn>
                <a:cxn ang="0">
                  <a:pos x="113" y="159"/>
                </a:cxn>
                <a:cxn ang="0">
                  <a:pos x="98" y="195"/>
                </a:cxn>
                <a:cxn ang="0">
                  <a:pos x="76" y="229"/>
                </a:cxn>
                <a:cxn ang="0">
                  <a:pos x="48" y="259"/>
                </a:cxn>
                <a:cxn ang="0">
                  <a:pos x="15" y="284"/>
                </a:cxn>
                <a:cxn ang="0">
                  <a:pos x="10" y="286"/>
                </a:cxn>
                <a:cxn ang="0">
                  <a:pos x="7" y="288"/>
                </a:cxn>
                <a:cxn ang="0">
                  <a:pos x="3" y="290"/>
                </a:cxn>
                <a:cxn ang="0">
                  <a:pos x="0" y="293"/>
                </a:cxn>
                <a:cxn ang="0">
                  <a:pos x="0" y="281"/>
                </a:cxn>
              </a:cxnLst>
              <a:rect l="0" t="0" r="r" b="b"/>
              <a:pathLst>
                <a:path w="134" h="293">
                  <a:moveTo>
                    <a:pt x="0" y="281"/>
                  </a:moveTo>
                  <a:lnTo>
                    <a:pt x="37" y="254"/>
                  </a:lnTo>
                  <a:lnTo>
                    <a:pt x="66" y="222"/>
                  </a:lnTo>
                  <a:lnTo>
                    <a:pt x="88" y="189"/>
                  </a:lnTo>
                  <a:lnTo>
                    <a:pt x="103" y="153"/>
                  </a:lnTo>
                  <a:lnTo>
                    <a:pt x="113" y="115"/>
                  </a:lnTo>
                  <a:lnTo>
                    <a:pt x="119" y="78"/>
                  </a:lnTo>
                  <a:lnTo>
                    <a:pt x="121" y="39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34" y="40"/>
                  </a:lnTo>
                  <a:lnTo>
                    <a:pt x="132" y="81"/>
                  </a:lnTo>
                  <a:lnTo>
                    <a:pt x="124" y="121"/>
                  </a:lnTo>
                  <a:lnTo>
                    <a:pt x="113" y="159"/>
                  </a:lnTo>
                  <a:lnTo>
                    <a:pt x="98" y="195"/>
                  </a:lnTo>
                  <a:lnTo>
                    <a:pt x="76" y="229"/>
                  </a:lnTo>
                  <a:lnTo>
                    <a:pt x="48" y="259"/>
                  </a:lnTo>
                  <a:lnTo>
                    <a:pt x="15" y="284"/>
                  </a:lnTo>
                  <a:lnTo>
                    <a:pt x="10" y="286"/>
                  </a:lnTo>
                  <a:lnTo>
                    <a:pt x="7" y="288"/>
                  </a:lnTo>
                  <a:lnTo>
                    <a:pt x="3" y="290"/>
                  </a:lnTo>
                  <a:lnTo>
                    <a:pt x="0" y="293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49" name="Freeform 125"/>
            <p:cNvSpPr>
              <a:spLocks/>
            </p:cNvSpPr>
            <p:nvPr/>
          </p:nvSpPr>
          <p:spPr bwMode="auto">
            <a:xfrm>
              <a:off x="42" y="862"/>
              <a:ext cx="158" cy="1262"/>
            </a:xfrm>
            <a:custGeom>
              <a:avLst/>
              <a:gdLst/>
              <a:ahLst/>
              <a:cxnLst>
                <a:cxn ang="0">
                  <a:pos x="142" y="125"/>
                </a:cxn>
                <a:cxn ang="0">
                  <a:pos x="135" y="129"/>
                </a:cxn>
                <a:cxn ang="0">
                  <a:pos x="129" y="132"/>
                </a:cxn>
                <a:cxn ang="0">
                  <a:pos x="122" y="137"/>
                </a:cxn>
                <a:cxn ang="0">
                  <a:pos x="115" y="140"/>
                </a:cxn>
                <a:cxn ang="0">
                  <a:pos x="108" y="144"/>
                </a:cxn>
                <a:cxn ang="0">
                  <a:pos x="100" y="147"/>
                </a:cxn>
                <a:cxn ang="0">
                  <a:pos x="92" y="150"/>
                </a:cxn>
                <a:cxn ang="0">
                  <a:pos x="84" y="153"/>
                </a:cxn>
                <a:cxn ang="0">
                  <a:pos x="84" y="56"/>
                </a:cxn>
                <a:cxn ang="0">
                  <a:pos x="147" y="19"/>
                </a:cxn>
                <a:cxn ang="0">
                  <a:pos x="147" y="329"/>
                </a:cxn>
                <a:cxn ang="0">
                  <a:pos x="113" y="345"/>
                </a:cxn>
                <a:cxn ang="0">
                  <a:pos x="86" y="365"/>
                </a:cxn>
                <a:cxn ang="0">
                  <a:pos x="62" y="388"/>
                </a:cxn>
                <a:cxn ang="0">
                  <a:pos x="43" y="412"/>
                </a:cxn>
                <a:cxn ang="0">
                  <a:pos x="28" y="439"/>
                </a:cxn>
                <a:cxn ang="0">
                  <a:pos x="16" y="466"/>
                </a:cxn>
                <a:cxn ang="0">
                  <a:pos x="8" y="494"/>
                </a:cxn>
                <a:cxn ang="0">
                  <a:pos x="2" y="523"/>
                </a:cxn>
                <a:cxn ang="0">
                  <a:pos x="0" y="551"/>
                </a:cxn>
                <a:cxn ang="0">
                  <a:pos x="0" y="578"/>
                </a:cxn>
                <a:cxn ang="0">
                  <a:pos x="3" y="605"/>
                </a:cxn>
                <a:cxn ang="0">
                  <a:pos x="8" y="631"/>
                </a:cxn>
                <a:cxn ang="0">
                  <a:pos x="13" y="654"/>
                </a:cxn>
                <a:cxn ang="0">
                  <a:pos x="21" y="675"/>
                </a:cxn>
                <a:cxn ang="0">
                  <a:pos x="30" y="694"/>
                </a:cxn>
                <a:cxn ang="0">
                  <a:pos x="40" y="708"/>
                </a:cxn>
                <a:cxn ang="0">
                  <a:pos x="40" y="1262"/>
                </a:cxn>
                <a:cxn ang="0">
                  <a:pos x="53" y="1262"/>
                </a:cxn>
                <a:cxn ang="0">
                  <a:pos x="53" y="708"/>
                </a:cxn>
                <a:cxn ang="0">
                  <a:pos x="38" y="678"/>
                </a:cxn>
                <a:cxn ang="0">
                  <a:pos x="26" y="646"/>
                </a:cxn>
                <a:cxn ang="0">
                  <a:pos x="18" y="616"/>
                </a:cxn>
                <a:cxn ang="0">
                  <a:pos x="13" y="585"/>
                </a:cxn>
                <a:cxn ang="0">
                  <a:pos x="12" y="555"/>
                </a:cxn>
                <a:cxn ang="0">
                  <a:pos x="15" y="526"/>
                </a:cxn>
                <a:cxn ang="0">
                  <a:pos x="20" y="498"/>
                </a:cxn>
                <a:cxn ang="0">
                  <a:pos x="28" y="472"/>
                </a:cxn>
                <a:cxn ang="0">
                  <a:pos x="38" y="447"/>
                </a:cxn>
                <a:cxn ang="0">
                  <a:pos x="50" y="424"/>
                </a:cxn>
                <a:cxn ang="0">
                  <a:pos x="63" y="403"/>
                </a:cxn>
                <a:cxn ang="0">
                  <a:pos x="80" y="385"/>
                </a:cxn>
                <a:cxn ang="0">
                  <a:pos x="98" y="369"/>
                </a:cxn>
                <a:cxn ang="0">
                  <a:pos x="117" y="356"/>
                </a:cxn>
                <a:cxn ang="0">
                  <a:pos x="137" y="346"/>
                </a:cxn>
                <a:cxn ang="0">
                  <a:pos x="158" y="340"/>
                </a:cxn>
                <a:cxn ang="0">
                  <a:pos x="158" y="0"/>
                </a:cxn>
                <a:cxn ang="0">
                  <a:pos x="74" y="52"/>
                </a:cxn>
                <a:cxn ang="0">
                  <a:pos x="74" y="168"/>
                </a:cxn>
                <a:cxn ang="0">
                  <a:pos x="82" y="166"/>
                </a:cxn>
                <a:cxn ang="0">
                  <a:pos x="89" y="164"/>
                </a:cxn>
                <a:cxn ang="0">
                  <a:pos x="97" y="161"/>
                </a:cxn>
                <a:cxn ang="0">
                  <a:pos x="103" y="158"/>
                </a:cxn>
                <a:cxn ang="0">
                  <a:pos x="112" y="153"/>
                </a:cxn>
                <a:cxn ang="0">
                  <a:pos x="121" y="149"/>
                </a:cxn>
                <a:cxn ang="0">
                  <a:pos x="131" y="143"/>
                </a:cxn>
                <a:cxn ang="0">
                  <a:pos x="142" y="137"/>
                </a:cxn>
                <a:cxn ang="0">
                  <a:pos x="142" y="125"/>
                </a:cxn>
              </a:cxnLst>
              <a:rect l="0" t="0" r="r" b="b"/>
              <a:pathLst>
                <a:path w="158" h="1262">
                  <a:moveTo>
                    <a:pt x="142" y="125"/>
                  </a:moveTo>
                  <a:lnTo>
                    <a:pt x="135" y="129"/>
                  </a:lnTo>
                  <a:lnTo>
                    <a:pt x="129" y="132"/>
                  </a:lnTo>
                  <a:lnTo>
                    <a:pt x="122" y="137"/>
                  </a:lnTo>
                  <a:lnTo>
                    <a:pt x="115" y="140"/>
                  </a:lnTo>
                  <a:lnTo>
                    <a:pt x="108" y="144"/>
                  </a:lnTo>
                  <a:lnTo>
                    <a:pt x="100" y="147"/>
                  </a:lnTo>
                  <a:lnTo>
                    <a:pt x="92" y="150"/>
                  </a:lnTo>
                  <a:lnTo>
                    <a:pt x="84" y="153"/>
                  </a:lnTo>
                  <a:lnTo>
                    <a:pt x="84" y="56"/>
                  </a:lnTo>
                  <a:lnTo>
                    <a:pt x="147" y="19"/>
                  </a:lnTo>
                  <a:lnTo>
                    <a:pt x="147" y="329"/>
                  </a:lnTo>
                  <a:lnTo>
                    <a:pt x="113" y="345"/>
                  </a:lnTo>
                  <a:lnTo>
                    <a:pt x="86" y="365"/>
                  </a:lnTo>
                  <a:lnTo>
                    <a:pt x="62" y="388"/>
                  </a:lnTo>
                  <a:lnTo>
                    <a:pt x="43" y="412"/>
                  </a:lnTo>
                  <a:lnTo>
                    <a:pt x="28" y="439"/>
                  </a:lnTo>
                  <a:lnTo>
                    <a:pt x="16" y="466"/>
                  </a:lnTo>
                  <a:lnTo>
                    <a:pt x="8" y="494"/>
                  </a:lnTo>
                  <a:lnTo>
                    <a:pt x="2" y="523"/>
                  </a:lnTo>
                  <a:lnTo>
                    <a:pt x="0" y="551"/>
                  </a:lnTo>
                  <a:lnTo>
                    <a:pt x="0" y="578"/>
                  </a:lnTo>
                  <a:lnTo>
                    <a:pt x="3" y="605"/>
                  </a:lnTo>
                  <a:lnTo>
                    <a:pt x="8" y="631"/>
                  </a:lnTo>
                  <a:lnTo>
                    <a:pt x="13" y="654"/>
                  </a:lnTo>
                  <a:lnTo>
                    <a:pt x="21" y="675"/>
                  </a:lnTo>
                  <a:lnTo>
                    <a:pt x="30" y="694"/>
                  </a:lnTo>
                  <a:lnTo>
                    <a:pt x="40" y="708"/>
                  </a:lnTo>
                  <a:lnTo>
                    <a:pt x="40" y="1262"/>
                  </a:lnTo>
                  <a:lnTo>
                    <a:pt x="53" y="1262"/>
                  </a:lnTo>
                  <a:lnTo>
                    <a:pt x="53" y="708"/>
                  </a:lnTo>
                  <a:lnTo>
                    <a:pt x="38" y="678"/>
                  </a:lnTo>
                  <a:lnTo>
                    <a:pt x="26" y="646"/>
                  </a:lnTo>
                  <a:lnTo>
                    <a:pt x="18" y="616"/>
                  </a:lnTo>
                  <a:lnTo>
                    <a:pt x="13" y="585"/>
                  </a:lnTo>
                  <a:lnTo>
                    <a:pt x="12" y="555"/>
                  </a:lnTo>
                  <a:lnTo>
                    <a:pt x="15" y="526"/>
                  </a:lnTo>
                  <a:lnTo>
                    <a:pt x="20" y="498"/>
                  </a:lnTo>
                  <a:lnTo>
                    <a:pt x="28" y="472"/>
                  </a:lnTo>
                  <a:lnTo>
                    <a:pt x="38" y="447"/>
                  </a:lnTo>
                  <a:lnTo>
                    <a:pt x="50" y="424"/>
                  </a:lnTo>
                  <a:lnTo>
                    <a:pt x="63" y="403"/>
                  </a:lnTo>
                  <a:lnTo>
                    <a:pt x="80" y="385"/>
                  </a:lnTo>
                  <a:lnTo>
                    <a:pt x="98" y="369"/>
                  </a:lnTo>
                  <a:lnTo>
                    <a:pt x="117" y="356"/>
                  </a:lnTo>
                  <a:lnTo>
                    <a:pt x="137" y="346"/>
                  </a:lnTo>
                  <a:lnTo>
                    <a:pt x="158" y="340"/>
                  </a:lnTo>
                  <a:lnTo>
                    <a:pt x="158" y="0"/>
                  </a:lnTo>
                  <a:lnTo>
                    <a:pt x="74" y="52"/>
                  </a:lnTo>
                  <a:lnTo>
                    <a:pt x="74" y="168"/>
                  </a:lnTo>
                  <a:lnTo>
                    <a:pt x="82" y="166"/>
                  </a:lnTo>
                  <a:lnTo>
                    <a:pt x="89" y="164"/>
                  </a:lnTo>
                  <a:lnTo>
                    <a:pt x="97" y="161"/>
                  </a:lnTo>
                  <a:lnTo>
                    <a:pt x="103" y="158"/>
                  </a:lnTo>
                  <a:lnTo>
                    <a:pt x="112" y="153"/>
                  </a:lnTo>
                  <a:lnTo>
                    <a:pt x="121" y="149"/>
                  </a:lnTo>
                  <a:lnTo>
                    <a:pt x="131" y="143"/>
                  </a:lnTo>
                  <a:lnTo>
                    <a:pt x="142" y="137"/>
                  </a:lnTo>
                  <a:lnTo>
                    <a:pt x="142" y="12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0" name="Freeform 126"/>
            <p:cNvSpPr>
              <a:spLocks/>
            </p:cNvSpPr>
            <p:nvPr/>
          </p:nvSpPr>
          <p:spPr bwMode="auto">
            <a:xfrm>
              <a:off x="171" y="1392"/>
              <a:ext cx="72" cy="732"/>
            </a:xfrm>
            <a:custGeom>
              <a:avLst/>
              <a:gdLst/>
              <a:ahLst/>
              <a:cxnLst>
                <a:cxn ang="0">
                  <a:pos x="72" y="178"/>
                </a:cxn>
                <a:cxn ang="0">
                  <a:pos x="72" y="732"/>
                </a:cxn>
                <a:cxn ang="0">
                  <a:pos x="59" y="732"/>
                </a:cxn>
                <a:cxn ang="0">
                  <a:pos x="59" y="178"/>
                </a:cxn>
                <a:cxn ang="0">
                  <a:pos x="50" y="167"/>
                </a:cxn>
                <a:cxn ang="0">
                  <a:pos x="40" y="152"/>
                </a:cxn>
                <a:cxn ang="0">
                  <a:pos x="30" y="135"/>
                </a:cxn>
                <a:cxn ang="0">
                  <a:pos x="21" y="116"/>
                </a:cxn>
                <a:cxn ang="0">
                  <a:pos x="13" y="97"/>
                </a:cxn>
                <a:cxn ang="0">
                  <a:pos x="6" y="79"/>
                </a:cxn>
                <a:cxn ang="0">
                  <a:pos x="2" y="61"/>
                </a:cxn>
                <a:cxn ang="0">
                  <a:pos x="0" y="46"/>
                </a:cxn>
                <a:cxn ang="0">
                  <a:pos x="0" y="31"/>
                </a:cxn>
                <a:cxn ang="0">
                  <a:pos x="0" y="18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1" y="14"/>
                </a:cxn>
                <a:cxn ang="0">
                  <a:pos x="2" y="30"/>
                </a:cxn>
                <a:cxn ang="0">
                  <a:pos x="5" y="50"/>
                </a:cxn>
                <a:cxn ang="0">
                  <a:pos x="12" y="73"/>
                </a:cxn>
                <a:cxn ang="0">
                  <a:pos x="21" y="97"/>
                </a:cxn>
                <a:cxn ang="0">
                  <a:pos x="34" y="124"/>
                </a:cxn>
                <a:cxn ang="0">
                  <a:pos x="51" y="151"/>
                </a:cxn>
                <a:cxn ang="0">
                  <a:pos x="72" y="178"/>
                </a:cxn>
              </a:cxnLst>
              <a:rect l="0" t="0" r="r" b="b"/>
              <a:pathLst>
                <a:path w="72" h="732">
                  <a:moveTo>
                    <a:pt x="72" y="178"/>
                  </a:moveTo>
                  <a:lnTo>
                    <a:pt x="72" y="732"/>
                  </a:lnTo>
                  <a:lnTo>
                    <a:pt x="59" y="732"/>
                  </a:lnTo>
                  <a:lnTo>
                    <a:pt x="59" y="178"/>
                  </a:lnTo>
                  <a:lnTo>
                    <a:pt x="50" y="167"/>
                  </a:lnTo>
                  <a:lnTo>
                    <a:pt x="40" y="152"/>
                  </a:lnTo>
                  <a:lnTo>
                    <a:pt x="30" y="135"/>
                  </a:lnTo>
                  <a:lnTo>
                    <a:pt x="21" y="116"/>
                  </a:lnTo>
                  <a:lnTo>
                    <a:pt x="13" y="97"/>
                  </a:lnTo>
                  <a:lnTo>
                    <a:pt x="6" y="79"/>
                  </a:lnTo>
                  <a:lnTo>
                    <a:pt x="2" y="61"/>
                  </a:lnTo>
                  <a:lnTo>
                    <a:pt x="0" y="46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1" y="6"/>
                  </a:lnTo>
                  <a:lnTo>
                    <a:pt x="2" y="0"/>
                  </a:lnTo>
                  <a:lnTo>
                    <a:pt x="1" y="14"/>
                  </a:lnTo>
                  <a:lnTo>
                    <a:pt x="2" y="30"/>
                  </a:lnTo>
                  <a:lnTo>
                    <a:pt x="5" y="50"/>
                  </a:lnTo>
                  <a:lnTo>
                    <a:pt x="12" y="73"/>
                  </a:lnTo>
                  <a:lnTo>
                    <a:pt x="21" y="97"/>
                  </a:lnTo>
                  <a:lnTo>
                    <a:pt x="34" y="124"/>
                  </a:lnTo>
                  <a:lnTo>
                    <a:pt x="51" y="151"/>
                  </a:lnTo>
                  <a:lnTo>
                    <a:pt x="72" y="17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1" name="Freeform 127"/>
            <p:cNvSpPr>
              <a:spLocks/>
            </p:cNvSpPr>
            <p:nvPr/>
          </p:nvSpPr>
          <p:spPr bwMode="auto">
            <a:xfrm>
              <a:off x="150" y="691"/>
              <a:ext cx="320" cy="1433"/>
            </a:xfrm>
            <a:custGeom>
              <a:avLst/>
              <a:gdLst/>
              <a:ahLst/>
              <a:cxnLst>
                <a:cxn ang="0">
                  <a:pos x="62" y="879"/>
                </a:cxn>
                <a:cxn ang="0">
                  <a:pos x="36" y="832"/>
                </a:cxn>
                <a:cxn ang="0">
                  <a:pos x="23" y="782"/>
                </a:cxn>
                <a:cxn ang="0">
                  <a:pos x="23" y="712"/>
                </a:cxn>
                <a:cxn ang="0">
                  <a:pos x="45" y="634"/>
                </a:cxn>
                <a:cxn ang="0">
                  <a:pos x="85" y="586"/>
                </a:cxn>
                <a:cxn ang="0">
                  <a:pos x="145" y="559"/>
                </a:cxn>
                <a:cxn ang="0">
                  <a:pos x="222" y="575"/>
                </a:cxn>
                <a:cxn ang="0">
                  <a:pos x="267" y="616"/>
                </a:cxn>
                <a:cxn ang="0">
                  <a:pos x="271" y="661"/>
                </a:cxn>
                <a:cxn ang="0">
                  <a:pos x="249" y="695"/>
                </a:cxn>
                <a:cxn ang="0">
                  <a:pos x="214" y="707"/>
                </a:cxn>
                <a:cxn ang="0">
                  <a:pos x="185" y="696"/>
                </a:cxn>
                <a:cxn ang="0">
                  <a:pos x="177" y="674"/>
                </a:cxn>
                <a:cxn ang="0">
                  <a:pos x="188" y="652"/>
                </a:cxn>
                <a:cxn ang="0">
                  <a:pos x="193" y="632"/>
                </a:cxn>
                <a:cxn ang="0">
                  <a:pos x="145" y="626"/>
                </a:cxn>
                <a:cxn ang="0">
                  <a:pos x="102" y="654"/>
                </a:cxn>
                <a:cxn ang="0">
                  <a:pos x="104" y="712"/>
                </a:cxn>
                <a:cxn ang="0">
                  <a:pos x="143" y="741"/>
                </a:cxn>
                <a:cxn ang="0">
                  <a:pos x="190" y="747"/>
                </a:cxn>
                <a:cxn ang="0">
                  <a:pos x="175" y="763"/>
                </a:cxn>
                <a:cxn ang="0">
                  <a:pos x="167" y="793"/>
                </a:cxn>
                <a:cxn ang="0">
                  <a:pos x="178" y="816"/>
                </a:cxn>
                <a:cxn ang="0">
                  <a:pos x="199" y="829"/>
                </a:cxn>
                <a:cxn ang="0">
                  <a:pos x="204" y="817"/>
                </a:cxn>
                <a:cxn ang="0">
                  <a:pos x="182" y="804"/>
                </a:cxn>
                <a:cxn ang="0">
                  <a:pos x="186" y="767"/>
                </a:cxn>
                <a:cxn ang="0">
                  <a:pos x="238" y="725"/>
                </a:cxn>
                <a:cxn ang="0">
                  <a:pos x="286" y="662"/>
                </a:cxn>
                <a:cxn ang="0">
                  <a:pos x="281" y="613"/>
                </a:cxn>
                <a:cxn ang="0">
                  <a:pos x="247" y="577"/>
                </a:cxn>
                <a:cxn ang="0">
                  <a:pos x="194" y="554"/>
                </a:cxn>
                <a:cxn ang="0">
                  <a:pos x="199" y="315"/>
                </a:cxn>
                <a:cxn ang="0">
                  <a:pos x="224" y="296"/>
                </a:cxn>
                <a:cxn ang="0">
                  <a:pos x="254" y="268"/>
                </a:cxn>
                <a:cxn ang="0">
                  <a:pos x="300" y="198"/>
                </a:cxn>
                <a:cxn ang="0">
                  <a:pos x="320" y="93"/>
                </a:cxn>
                <a:cxn ang="0">
                  <a:pos x="302" y="18"/>
                </a:cxn>
                <a:cxn ang="0">
                  <a:pos x="265" y="0"/>
                </a:cxn>
                <a:cxn ang="0">
                  <a:pos x="222" y="9"/>
                </a:cxn>
                <a:cxn ang="0">
                  <a:pos x="202" y="46"/>
                </a:cxn>
                <a:cxn ang="0">
                  <a:pos x="224" y="77"/>
                </a:cxn>
                <a:cxn ang="0">
                  <a:pos x="255" y="77"/>
                </a:cxn>
                <a:cxn ang="0">
                  <a:pos x="268" y="137"/>
                </a:cxn>
                <a:cxn ang="0">
                  <a:pos x="233" y="249"/>
                </a:cxn>
                <a:cxn ang="0">
                  <a:pos x="154" y="332"/>
                </a:cxn>
                <a:cxn ang="0">
                  <a:pos x="126" y="555"/>
                </a:cxn>
                <a:cxn ang="0">
                  <a:pos x="103" y="565"/>
                </a:cxn>
                <a:cxn ang="0">
                  <a:pos x="80" y="579"/>
                </a:cxn>
                <a:cxn ang="0">
                  <a:pos x="34" y="627"/>
                </a:cxn>
                <a:cxn ang="0">
                  <a:pos x="0" y="747"/>
                </a:cxn>
                <a:cxn ang="0">
                  <a:pos x="19" y="853"/>
                </a:cxn>
              </a:cxnLst>
              <a:rect l="0" t="0" r="r" b="b"/>
              <a:pathLst>
                <a:path w="320" h="1433">
                  <a:moveTo>
                    <a:pt x="31" y="1433"/>
                  </a:moveTo>
                  <a:lnTo>
                    <a:pt x="62" y="1433"/>
                  </a:lnTo>
                  <a:lnTo>
                    <a:pt x="62" y="879"/>
                  </a:lnTo>
                  <a:lnTo>
                    <a:pt x="52" y="865"/>
                  </a:lnTo>
                  <a:lnTo>
                    <a:pt x="43" y="849"/>
                  </a:lnTo>
                  <a:lnTo>
                    <a:pt x="36" y="832"/>
                  </a:lnTo>
                  <a:lnTo>
                    <a:pt x="31" y="815"/>
                  </a:lnTo>
                  <a:lnTo>
                    <a:pt x="26" y="798"/>
                  </a:lnTo>
                  <a:lnTo>
                    <a:pt x="23" y="782"/>
                  </a:lnTo>
                  <a:lnTo>
                    <a:pt x="22" y="764"/>
                  </a:lnTo>
                  <a:lnTo>
                    <a:pt x="21" y="747"/>
                  </a:lnTo>
                  <a:lnTo>
                    <a:pt x="23" y="712"/>
                  </a:lnTo>
                  <a:lnTo>
                    <a:pt x="29" y="682"/>
                  </a:lnTo>
                  <a:lnTo>
                    <a:pt x="36" y="655"/>
                  </a:lnTo>
                  <a:lnTo>
                    <a:pt x="45" y="634"/>
                  </a:lnTo>
                  <a:lnTo>
                    <a:pt x="56" y="617"/>
                  </a:lnTo>
                  <a:lnTo>
                    <a:pt x="70" y="600"/>
                  </a:lnTo>
                  <a:lnTo>
                    <a:pt x="85" y="586"/>
                  </a:lnTo>
                  <a:lnTo>
                    <a:pt x="103" y="573"/>
                  </a:lnTo>
                  <a:lnTo>
                    <a:pt x="123" y="565"/>
                  </a:lnTo>
                  <a:lnTo>
                    <a:pt x="145" y="559"/>
                  </a:lnTo>
                  <a:lnTo>
                    <a:pt x="169" y="559"/>
                  </a:lnTo>
                  <a:lnTo>
                    <a:pt x="196" y="565"/>
                  </a:lnTo>
                  <a:lnTo>
                    <a:pt x="222" y="575"/>
                  </a:lnTo>
                  <a:lnTo>
                    <a:pt x="241" y="587"/>
                  </a:lnTo>
                  <a:lnTo>
                    <a:pt x="257" y="601"/>
                  </a:lnTo>
                  <a:lnTo>
                    <a:pt x="267" y="616"/>
                  </a:lnTo>
                  <a:lnTo>
                    <a:pt x="273" y="632"/>
                  </a:lnTo>
                  <a:lnTo>
                    <a:pt x="274" y="647"/>
                  </a:lnTo>
                  <a:lnTo>
                    <a:pt x="271" y="661"/>
                  </a:lnTo>
                  <a:lnTo>
                    <a:pt x="267" y="675"/>
                  </a:lnTo>
                  <a:lnTo>
                    <a:pt x="259" y="686"/>
                  </a:lnTo>
                  <a:lnTo>
                    <a:pt x="249" y="695"/>
                  </a:lnTo>
                  <a:lnTo>
                    <a:pt x="238" y="701"/>
                  </a:lnTo>
                  <a:lnTo>
                    <a:pt x="226" y="705"/>
                  </a:lnTo>
                  <a:lnTo>
                    <a:pt x="214" y="707"/>
                  </a:lnTo>
                  <a:lnTo>
                    <a:pt x="202" y="706"/>
                  </a:lnTo>
                  <a:lnTo>
                    <a:pt x="193" y="702"/>
                  </a:lnTo>
                  <a:lnTo>
                    <a:pt x="185" y="696"/>
                  </a:lnTo>
                  <a:lnTo>
                    <a:pt x="180" y="688"/>
                  </a:lnTo>
                  <a:lnTo>
                    <a:pt x="177" y="680"/>
                  </a:lnTo>
                  <a:lnTo>
                    <a:pt x="177" y="674"/>
                  </a:lnTo>
                  <a:lnTo>
                    <a:pt x="179" y="666"/>
                  </a:lnTo>
                  <a:lnTo>
                    <a:pt x="183" y="659"/>
                  </a:lnTo>
                  <a:lnTo>
                    <a:pt x="188" y="652"/>
                  </a:lnTo>
                  <a:lnTo>
                    <a:pt x="195" y="645"/>
                  </a:lnTo>
                  <a:lnTo>
                    <a:pt x="203" y="638"/>
                  </a:lnTo>
                  <a:lnTo>
                    <a:pt x="193" y="632"/>
                  </a:lnTo>
                  <a:lnTo>
                    <a:pt x="179" y="627"/>
                  </a:lnTo>
                  <a:lnTo>
                    <a:pt x="163" y="625"/>
                  </a:lnTo>
                  <a:lnTo>
                    <a:pt x="145" y="626"/>
                  </a:lnTo>
                  <a:lnTo>
                    <a:pt x="127" y="631"/>
                  </a:lnTo>
                  <a:lnTo>
                    <a:pt x="112" y="640"/>
                  </a:lnTo>
                  <a:lnTo>
                    <a:pt x="102" y="654"/>
                  </a:lnTo>
                  <a:lnTo>
                    <a:pt x="96" y="674"/>
                  </a:lnTo>
                  <a:lnTo>
                    <a:pt x="97" y="696"/>
                  </a:lnTo>
                  <a:lnTo>
                    <a:pt x="104" y="712"/>
                  </a:lnTo>
                  <a:lnTo>
                    <a:pt x="114" y="725"/>
                  </a:lnTo>
                  <a:lnTo>
                    <a:pt x="127" y="734"/>
                  </a:lnTo>
                  <a:lnTo>
                    <a:pt x="143" y="741"/>
                  </a:lnTo>
                  <a:lnTo>
                    <a:pt x="159" y="744"/>
                  </a:lnTo>
                  <a:lnTo>
                    <a:pt x="175" y="746"/>
                  </a:lnTo>
                  <a:lnTo>
                    <a:pt x="190" y="747"/>
                  </a:lnTo>
                  <a:lnTo>
                    <a:pt x="186" y="751"/>
                  </a:lnTo>
                  <a:lnTo>
                    <a:pt x="180" y="755"/>
                  </a:lnTo>
                  <a:lnTo>
                    <a:pt x="175" y="763"/>
                  </a:lnTo>
                  <a:lnTo>
                    <a:pt x="169" y="774"/>
                  </a:lnTo>
                  <a:lnTo>
                    <a:pt x="167" y="784"/>
                  </a:lnTo>
                  <a:lnTo>
                    <a:pt x="167" y="793"/>
                  </a:lnTo>
                  <a:lnTo>
                    <a:pt x="169" y="802"/>
                  </a:lnTo>
                  <a:lnTo>
                    <a:pt x="173" y="810"/>
                  </a:lnTo>
                  <a:lnTo>
                    <a:pt x="178" y="816"/>
                  </a:lnTo>
                  <a:lnTo>
                    <a:pt x="184" y="823"/>
                  </a:lnTo>
                  <a:lnTo>
                    <a:pt x="192" y="827"/>
                  </a:lnTo>
                  <a:lnTo>
                    <a:pt x="199" y="829"/>
                  </a:lnTo>
                  <a:lnTo>
                    <a:pt x="209" y="828"/>
                  </a:lnTo>
                  <a:lnTo>
                    <a:pt x="209" y="824"/>
                  </a:lnTo>
                  <a:lnTo>
                    <a:pt x="204" y="817"/>
                  </a:lnTo>
                  <a:lnTo>
                    <a:pt x="196" y="815"/>
                  </a:lnTo>
                  <a:lnTo>
                    <a:pt x="188" y="812"/>
                  </a:lnTo>
                  <a:lnTo>
                    <a:pt x="182" y="804"/>
                  </a:lnTo>
                  <a:lnTo>
                    <a:pt x="178" y="792"/>
                  </a:lnTo>
                  <a:lnTo>
                    <a:pt x="179" y="776"/>
                  </a:lnTo>
                  <a:lnTo>
                    <a:pt x="186" y="767"/>
                  </a:lnTo>
                  <a:lnTo>
                    <a:pt x="199" y="754"/>
                  </a:lnTo>
                  <a:lnTo>
                    <a:pt x="217" y="741"/>
                  </a:lnTo>
                  <a:lnTo>
                    <a:pt x="238" y="725"/>
                  </a:lnTo>
                  <a:lnTo>
                    <a:pt x="257" y="706"/>
                  </a:lnTo>
                  <a:lnTo>
                    <a:pt x="274" y="685"/>
                  </a:lnTo>
                  <a:lnTo>
                    <a:pt x="286" y="662"/>
                  </a:lnTo>
                  <a:lnTo>
                    <a:pt x="289" y="637"/>
                  </a:lnTo>
                  <a:lnTo>
                    <a:pt x="287" y="624"/>
                  </a:lnTo>
                  <a:lnTo>
                    <a:pt x="281" y="613"/>
                  </a:lnTo>
                  <a:lnTo>
                    <a:pt x="273" y="600"/>
                  </a:lnTo>
                  <a:lnTo>
                    <a:pt x="261" y="589"/>
                  </a:lnTo>
                  <a:lnTo>
                    <a:pt x="247" y="577"/>
                  </a:lnTo>
                  <a:lnTo>
                    <a:pt x="231" y="568"/>
                  </a:lnTo>
                  <a:lnTo>
                    <a:pt x="213" y="560"/>
                  </a:lnTo>
                  <a:lnTo>
                    <a:pt x="194" y="554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99" y="315"/>
                  </a:lnTo>
                  <a:lnTo>
                    <a:pt x="207" y="310"/>
                  </a:lnTo>
                  <a:lnTo>
                    <a:pt x="215" y="303"/>
                  </a:lnTo>
                  <a:lnTo>
                    <a:pt x="224" y="296"/>
                  </a:lnTo>
                  <a:lnTo>
                    <a:pt x="234" y="288"/>
                  </a:lnTo>
                  <a:lnTo>
                    <a:pt x="244" y="278"/>
                  </a:lnTo>
                  <a:lnTo>
                    <a:pt x="254" y="268"/>
                  </a:lnTo>
                  <a:lnTo>
                    <a:pt x="265" y="256"/>
                  </a:lnTo>
                  <a:lnTo>
                    <a:pt x="285" y="230"/>
                  </a:lnTo>
                  <a:lnTo>
                    <a:pt x="300" y="198"/>
                  </a:lnTo>
                  <a:lnTo>
                    <a:pt x="311" y="164"/>
                  </a:lnTo>
                  <a:lnTo>
                    <a:pt x="318" y="127"/>
                  </a:lnTo>
                  <a:lnTo>
                    <a:pt x="320" y="93"/>
                  </a:lnTo>
                  <a:lnTo>
                    <a:pt x="319" y="61"/>
                  </a:lnTo>
                  <a:lnTo>
                    <a:pt x="312" y="36"/>
                  </a:lnTo>
                  <a:lnTo>
                    <a:pt x="302" y="18"/>
                  </a:lnTo>
                  <a:lnTo>
                    <a:pt x="292" y="10"/>
                  </a:lnTo>
                  <a:lnTo>
                    <a:pt x="279" y="4"/>
                  </a:lnTo>
                  <a:lnTo>
                    <a:pt x="265" y="0"/>
                  </a:lnTo>
                  <a:lnTo>
                    <a:pt x="249" y="0"/>
                  </a:lnTo>
                  <a:lnTo>
                    <a:pt x="235" y="2"/>
                  </a:lnTo>
                  <a:lnTo>
                    <a:pt x="222" y="9"/>
                  </a:lnTo>
                  <a:lnTo>
                    <a:pt x="210" y="18"/>
                  </a:lnTo>
                  <a:lnTo>
                    <a:pt x="204" y="32"/>
                  </a:lnTo>
                  <a:lnTo>
                    <a:pt x="202" y="46"/>
                  </a:lnTo>
                  <a:lnTo>
                    <a:pt x="206" y="60"/>
                  </a:lnTo>
                  <a:lnTo>
                    <a:pt x="213" y="69"/>
                  </a:lnTo>
                  <a:lnTo>
                    <a:pt x="224" y="77"/>
                  </a:lnTo>
                  <a:lnTo>
                    <a:pt x="235" y="81"/>
                  </a:lnTo>
                  <a:lnTo>
                    <a:pt x="246" y="81"/>
                  </a:lnTo>
                  <a:lnTo>
                    <a:pt x="255" y="77"/>
                  </a:lnTo>
                  <a:lnTo>
                    <a:pt x="260" y="68"/>
                  </a:lnTo>
                  <a:lnTo>
                    <a:pt x="267" y="100"/>
                  </a:lnTo>
                  <a:lnTo>
                    <a:pt x="268" y="137"/>
                  </a:lnTo>
                  <a:lnTo>
                    <a:pt x="261" y="174"/>
                  </a:lnTo>
                  <a:lnTo>
                    <a:pt x="250" y="212"/>
                  </a:lnTo>
                  <a:lnTo>
                    <a:pt x="233" y="249"/>
                  </a:lnTo>
                  <a:lnTo>
                    <a:pt x="210" y="281"/>
                  </a:lnTo>
                  <a:lnTo>
                    <a:pt x="185" y="310"/>
                  </a:lnTo>
                  <a:lnTo>
                    <a:pt x="154" y="332"/>
                  </a:lnTo>
                  <a:lnTo>
                    <a:pt x="124" y="332"/>
                  </a:lnTo>
                  <a:lnTo>
                    <a:pt x="124" y="555"/>
                  </a:lnTo>
                  <a:lnTo>
                    <a:pt x="126" y="555"/>
                  </a:lnTo>
                  <a:lnTo>
                    <a:pt x="118" y="557"/>
                  </a:lnTo>
                  <a:lnTo>
                    <a:pt x="111" y="560"/>
                  </a:lnTo>
                  <a:lnTo>
                    <a:pt x="103" y="565"/>
                  </a:lnTo>
                  <a:lnTo>
                    <a:pt x="95" y="569"/>
                  </a:lnTo>
                  <a:lnTo>
                    <a:pt x="87" y="574"/>
                  </a:lnTo>
                  <a:lnTo>
                    <a:pt x="80" y="579"/>
                  </a:lnTo>
                  <a:lnTo>
                    <a:pt x="72" y="586"/>
                  </a:lnTo>
                  <a:lnTo>
                    <a:pt x="64" y="592"/>
                  </a:lnTo>
                  <a:lnTo>
                    <a:pt x="34" y="627"/>
                  </a:lnTo>
                  <a:lnTo>
                    <a:pt x="14" y="666"/>
                  </a:lnTo>
                  <a:lnTo>
                    <a:pt x="3" y="706"/>
                  </a:lnTo>
                  <a:lnTo>
                    <a:pt x="0" y="747"/>
                  </a:lnTo>
                  <a:lnTo>
                    <a:pt x="2" y="786"/>
                  </a:lnTo>
                  <a:lnTo>
                    <a:pt x="9" y="822"/>
                  </a:lnTo>
                  <a:lnTo>
                    <a:pt x="19" y="853"/>
                  </a:lnTo>
                  <a:lnTo>
                    <a:pt x="31" y="879"/>
                  </a:lnTo>
                  <a:lnTo>
                    <a:pt x="31" y="143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2" name="Freeform 128"/>
            <p:cNvSpPr>
              <a:spLocks/>
            </p:cNvSpPr>
            <p:nvPr/>
          </p:nvSpPr>
          <p:spPr bwMode="auto">
            <a:xfrm>
              <a:off x="171" y="1438"/>
              <a:ext cx="59" cy="6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5"/>
                </a:cxn>
                <a:cxn ang="0">
                  <a:pos x="6" y="33"/>
                </a:cxn>
                <a:cxn ang="0">
                  <a:pos x="13" y="51"/>
                </a:cxn>
                <a:cxn ang="0">
                  <a:pos x="21" y="70"/>
                </a:cxn>
                <a:cxn ang="0">
                  <a:pos x="30" y="89"/>
                </a:cxn>
                <a:cxn ang="0">
                  <a:pos x="40" y="106"/>
                </a:cxn>
                <a:cxn ang="0">
                  <a:pos x="50" y="121"/>
                </a:cxn>
                <a:cxn ang="0">
                  <a:pos x="59" y="132"/>
                </a:cxn>
                <a:cxn ang="0">
                  <a:pos x="59" y="686"/>
                </a:cxn>
                <a:cxn ang="0">
                  <a:pos x="41" y="686"/>
                </a:cxn>
                <a:cxn ang="0">
                  <a:pos x="41" y="132"/>
                </a:cxn>
                <a:cxn ang="0">
                  <a:pos x="31" y="118"/>
                </a:cxn>
                <a:cxn ang="0">
                  <a:pos x="22" y="102"/>
                </a:cxn>
                <a:cxn ang="0">
                  <a:pos x="15" y="85"/>
                </a:cxn>
                <a:cxn ang="0">
                  <a:pos x="10" y="68"/>
                </a:cxn>
                <a:cxn ang="0">
                  <a:pos x="5" y="51"/>
                </a:cxn>
                <a:cxn ang="0">
                  <a:pos x="2" y="35"/>
                </a:cxn>
                <a:cxn ang="0">
                  <a:pos x="1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9" h="686">
                  <a:moveTo>
                    <a:pt x="0" y="0"/>
                  </a:moveTo>
                  <a:lnTo>
                    <a:pt x="2" y="15"/>
                  </a:lnTo>
                  <a:lnTo>
                    <a:pt x="6" y="33"/>
                  </a:lnTo>
                  <a:lnTo>
                    <a:pt x="13" y="51"/>
                  </a:lnTo>
                  <a:lnTo>
                    <a:pt x="21" y="70"/>
                  </a:lnTo>
                  <a:lnTo>
                    <a:pt x="30" y="89"/>
                  </a:lnTo>
                  <a:lnTo>
                    <a:pt x="40" y="106"/>
                  </a:lnTo>
                  <a:lnTo>
                    <a:pt x="50" y="121"/>
                  </a:lnTo>
                  <a:lnTo>
                    <a:pt x="59" y="132"/>
                  </a:lnTo>
                  <a:lnTo>
                    <a:pt x="59" y="686"/>
                  </a:lnTo>
                  <a:lnTo>
                    <a:pt x="41" y="686"/>
                  </a:lnTo>
                  <a:lnTo>
                    <a:pt x="41" y="132"/>
                  </a:lnTo>
                  <a:lnTo>
                    <a:pt x="31" y="118"/>
                  </a:lnTo>
                  <a:lnTo>
                    <a:pt x="22" y="102"/>
                  </a:lnTo>
                  <a:lnTo>
                    <a:pt x="15" y="85"/>
                  </a:lnTo>
                  <a:lnTo>
                    <a:pt x="10" y="68"/>
                  </a:lnTo>
                  <a:lnTo>
                    <a:pt x="5" y="51"/>
                  </a:lnTo>
                  <a:lnTo>
                    <a:pt x="2" y="35"/>
                  </a:lnTo>
                  <a:lnTo>
                    <a:pt x="1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3" name="Freeform 129"/>
            <p:cNvSpPr>
              <a:spLocks/>
            </p:cNvSpPr>
            <p:nvPr/>
          </p:nvSpPr>
          <p:spPr bwMode="auto">
            <a:xfrm>
              <a:off x="258" y="1327"/>
              <a:ext cx="123" cy="100"/>
            </a:xfrm>
            <a:custGeom>
              <a:avLst/>
              <a:gdLst/>
              <a:ahLst/>
              <a:cxnLst>
                <a:cxn ang="0">
                  <a:pos x="123" y="77"/>
                </a:cxn>
                <a:cxn ang="0">
                  <a:pos x="121" y="83"/>
                </a:cxn>
                <a:cxn ang="0">
                  <a:pos x="118" y="86"/>
                </a:cxn>
                <a:cxn ang="0">
                  <a:pos x="114" y="90"/>
                </a:cxn>
                <a:cxn ang="0">
                  <a:pos x="110" y="92"/>
                </a:cxn>
                <a:cxn ang="0">
                  <a:pos x="106" y="94"/>
                </a:cxn>
                <a:cxn ang="0">
                  <a:pos x="100" y="96"/>
                </a:cxn>
                <a:cxn ang="0">
                  <a:pos x="96" y="97"/>
                </a:cxn>
                <a:cxn ang="0">
                  <a:pos x="90" y="98"/>
                </a:cxn>
                <a:cxn ang="0">
                  <a:pos x="80" y="100"/>
                </a:cxn>
                <a:cxn ang="0">
                  <a:pos x="67" y="100"/>
                </a:cxn>
                <a:cxn ang="0">
                  <a:pos x="53" y="97"/>
                </a:cxn>
                <a:cxn ang="0">
                  <a:pos x="37" y="93"/>
                </a:cxn>
                <a:cxn ang="0">
                  <a:pos x="23" y="87"/>
                </a:cxn>
                <a:cxn ang="0">
                  <a:pos x="11" y="77"/>
                </a:cxn>
                <a:cxn ang="0">
                  <a:pos x="4" y="65"/>
                </a:cxn>
                <a:cxn ang="0">
                  <a:pos x="0" y="48"/>
                </a:cxn>
                <a:cxn ang="0">
                  <a:pos x="3" y="31"/>
                </a:cxn>
                <a:cxn ang="0">
                  <a:pos x="7" y="19"/>
                </a:cxn>
                <a:cxn ang="0">
                  <a:pos x="14" y="9"/>
                </a:cxn>
                <a:cxn ang="0">
                  <a:pos x="24" y="4"/>
                </a:cxn>
                <a:cxn ang="0">
                  <a:pos x="33" y="1"/>
                </a:cxn>
                <a:cxn ang="0">
                  <a:pos x="44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50" y="19"/>
                </a:cxn>
                <a:cxn ang="0">
                  <a:pos x="46" y="34"/>
                </a:cxn>
                <a:cxn ang="0">
                  <a:pos x="47" y="49"/>
                </a:cxn>
                <a:cxn ang="0">
                  <a:pos x="55" y="62"/>
                </a:cxn>
                <a:cxn ang="0">
                  <a:pos x="66" y="72"/>
                </a:cxn>
                <a:cxn ang="0">
                  <a:pos x="82" y="79"/>
                </a:cxn>
                <a:cxn ang="0">
                  <a:pos x="101" y="81"/>
                </a:cxn>
                <a:cxn ang="0">
                  <a:pos x="123" y="77"/>
                </a:cxn>
              </a:cxnLst>
              <a:rect l="0" t="0" r="r" b="b"/>
              <a:pathLst>
                <a:path w="123" h="100">
                  <a:moveTo>
                    <a:pt x="123" y="77"/>
                  </a:moveTo>
                  <a:lnTo>
                    <a:pt x="121" y="83"/>
                  </a:lnTo>
                  <a:lnTo>
                    <a:pt x="118" y="86"/>
                  </a:lnTo>
                  <a:lnTo>
                    <a:pt x="114" y="90"/>
                  </a:lnTo>
                  <a:lnTo>
                    <a:pt x="110" y="92"/>
                  </a:lnTo>
                  <a:lnTo>
                    <a:pt x="106" y="94"/>
                  </a:lnTo>
                  <a:lnTo>
                    <a:pt x="100" y="96"/>
                  </a:lnTo>
                  <a:lnTo>
                    <a:pt x="96" y="97"/>
                  </a:lnTo>
                  <a:lnTo>
                    <a:pt x="90" y="98"/>
                  </a:lnTo>
                  <a:lnTo>
                    <a:pt x="80" y="100"/>
                  </a:lnTo>
                  <a:lnTo>
                    <a:pt x="67" y="100"/>
                  </a:lnTo>
                  <a:lnTo>
                    <a:pt x="53" y="97"/>
                  </a:lnTo>
                  <a:lnTo>
                    <a:pt x="37" y="93"/>
                  </a:lnTo>
                  <a:lnTo>
                    <a:pt x="23" y="87"/>
                  </a:lnTo>
                  <a:lnTo>
                    <a:pt x="11" y="77"/>
                  </a:lnTo>
                  <a:lnTo>
                    <a:pt x="4" y="65"/>
                  </a:lnTo>
                  <a:lnTo>
                    <a:pt x="0" y="48"/>
                  </a:lnTo>
                  <a:lnTo>
                    <a:pt x="3" y="31"/>
                  </a:lnTo>
                  <a:lnTo>
                    <a:pt x="7" y="19"/>
                  </a:lnTo>
                  <a:lnTo>
                    <a:pt x="14" y="9"/>
                  </a:lnTo>
                  <a:lnTo>
                    <a:pt x="24" y="4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62" y="2"/>
                  </a:lnTo>
                  <a:lnTo>
                    <a:pt x="50" y="19"/>
                  </a:lnTo>
                  <a:lnTo>
                    <a:pt x="46" y="34"/>
                  </a:lnTo>
                  <a:lnTo>
                    <a:pt x="47" y="49"/>
                  </a:lnTo>
                  <a:lnTo>
                    <a:pt x="55" y="62"/>
                  </a:lnTo>
                  <a:lnTo>
                    <a:pt x="66" y="72"/>
                  </a:lnTo>
                  <a:lnTo>
                    <a:pt x="82" y="79"/>
                  </a:lnTo>
                  <a:lnTo>
                    <a:pt x="101" y="81"/>
                  </a:lnTo>
                  <a:lnTo>
                    <a:pt x="123" y="7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4" name="Freeform 130"/>
            <p:cNvSpPr>
              <a:spLocks/>
            </p:cNvSpPr>
            <p:nvPr/>
          </p:nvSpPr>
          <p:spPr bwMode="auto">
            <a:xfrm>
              <a:off x="317" y="1017"/>
              <a:ext cx="15" cy="226"/>
            </a:xfrm>
            <a:custGeom>
              <a:avLst/>
              <a:gdLst/>
              <a:ahLst/>
              <a:cxnLst>
                <a:cxn ang="0">
                  <a:pos x="15" y="226"/>
                </a:cxn>
                <a:cxn ang="0">
                  <a:pos x="11" y="226"/>
                </a:cxn>
                <a:cxn ang="0">
                  <a:pos x="8" y="225"/>
                </a:cxn>
                <a:cxn ang="0">
                  <a:pos x="5" y="225"/>
                </a:cxn>
                <a:cxn ang="0">
                  <a:pos x="0" y="225"/>
                </a:cxn>
                <a:cxn ang="0">
                  <a:pos x="0" y="9"/>
                </a:cxn>
                <a:cxn ang="0">
                  <a:pos x="3" y="7"/>
                </a:cxn>
                <a:cxn ang="0">
                  <a:pos x="7" y="6"/>
                </a:cxn>
                <a:cxn ang="0">
                  <a:pos x="10" y="4"/>
                </a:cxn>
                <a:cxn ang="0">
                  <a:pos x="15" y="0"/>
                </a:cxn>
                <a:cxn ang="0">
                  <a:pos x="15" y="226"/>
                </a:cxn>
              </a:cxnLst>
              <a:rect l="0" t="0" r="r" b="b"/>
              <a:pathLst>
                <a:path w="15" h="226">
                  <a:moveTo>
                    <a:pt x="15" y="226"/>
                  </a:moveTo>
                  <a:lnTo>
                    <a:pt x="11" y="226"/>
                  </a:lnTo>
                  <a:lnTo>
                    <a:pt x="8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0" y="9"/>
                  </a:lnTo>
                  <a:lnTo>
                    <a:pt x="3" y="7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5" y="226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5" name="Freeform 131"/>
            <p:cNvSpPr>
              <a:spLocks/>
            </p:cNvSpPr>
            <p:nvPr/>
          </p:nvSpPr>
          <p:spPr bwMode="auto">
            <a:xfrm>
              <a:off x="365" y="707"/>
              <a:ext cx="96" cy="163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3" y="29"/>
                </a:cxn>
                <a:cxn ang="0">
                  <a:pos x="35" y="35"/>
                </a:cxn>
                <a:cxn ang="0">
                  <a:pos x="35" y="41"/>
                </a:cxn>
                <a:cxn ang="0">
                  <a:pos x="30" y="46"/>
                </a:cxn>
                <a:cxn ang="0">
                  <a:pos x="25" y="47"/>
                </a:cxn>
                <a:cxn ang="0">
                  <a:pos x="20" y="48"/>
                </a:cxn>
                <a:cxn ang="0">
                  <a:pos x="14" y="47"/>
                </a:cxn>
                <a:cxn ang="0">
                  <a:pos x="9" y="45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7" y="9"/>
                </a:cxn>
                <a:cxn ang="0">
                  <a:pos x="13" y="4"/>
                </a:cxn>
                <a:cxn ang="0">
                  <a:pos x="20" y="1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2"/>
                </a:cxn>
                <a:cxn ang="0">
                  <a:pos x="53" y="5"/>
                </a:cxn>
                <a:cxn ang="0">
                  <a:pos x="61" y="10"/>
                </a:cxn>
                <a:cxn ang="0">
                  <a:pos x="70" y="17"/>
                </a:cxn>
                <a:cxn ang="0">
                  <a:pos x="76" y="25"/>
                </a:cxn>
                <a:cxn ang="0">
                  <a:pos x="83" y="36"/>
                </a:cxn>
                <a:cxn ang="0">
                  <a:pos x="89" y="46"/>
                </a:cxn>
                <a:cxn ang="0">
                  <a:pos x="93" y="59"/>
                </a:cxn>
                <a:cxn ang="0">
                  <a:pos x="95" y="71"/>
                </a:cxn>
                <a:cxn ang="0">
                  <a:pos x="96" y="85"/>
                </a:cxn>
                <a:cxn ang="0">
                  <a:pos x="95" y="105"/>
                </a:cxn>
                <a:cxn ang="0">
                  <a:pos x="92" y="127"/>
                </a:cxn>
                <a:cxn ang="0">
                  <a:pos x="87" y="147"/>
                </a:cxn>
                <a:cxn ang="0">
                  <a:pos x="83" y="163"/>
                </a:cxn>
                <a:cxn ang="0">
                  <a:pos x="85" y="134"/>
                </a:cxn>
                <a:cxn ang="0">
                  <a:pos x="85" y="105"/>
                </a:cxn>
                <a:cxn ang="0">
                  <a:pos x="81" y="77"/>
                </a:cxn>
                <a:cxn ang="0">
                  <a:pos x="71" y="49"/>
                </a:cxn>
                <a:cxn ang="0">
                  <a:pos x="64" y="39"/>
                </a:cxn>
                <a:cxn ang="0">
                  <a:pos x="58" y="30"/>
                </a:cxn>
                <a:cxn ang="0">
                  <a:pos x="51" y="24"/>
                </a:cxn>
                <a:cxn ang="0">
                  <a:pos x="44" y="19"/>
                </a:cxn>
                <a:cxn ang="0">
                  <a:pos x="38" y="17"/>
                </a:cxn>
                <a:cxn ang="0">
                  <a:pos x="31" y="16"/>
                </a:cxn>
                <a:cxn ang="0">
                  <a:pos x="25" y="16"/>
                </a:cxn>
                <a:cxn ang="0">
                  <a:pos x="21" y="17"/>
                </a:cxn>
                <a:cxn ang="0">
                  <a:pos x="19" y="19"/>
                </a:cxn>
                <a:cxn ang="0">
                  <a:pos x="18" y="21"/>
                </a:cxn>
                <a:cxn ang="0">
                  <a:pos x="16" y="23"/>
                </a:cxn>
                <a:cxn ang="0">
                  <a:pos x="18" y="25"/>
                </a:cxn>
                <a:cxn ang="0">
                  <a:pos x="20" y="23"/>
                </a:cxn>
                <a:cxn ang="0">
                  <a:pos x="23" y="22"/>
                </a:cxn>
                <a:cxn ang="0">
                  <a:pos x="26" y="23"/>
                </a:cxn>
                <a:cxn ang="0">
                  <a:pos x="30" y="24"/>
                </a:cxn>
              </a:cxnLst>
              <a:rect l="0" t="0" r="r" b="b"/>
              <a:pathLst>
                <a:path w="96" h="163">
                  <a:moveTo>
                    <a:pt x="30" y="24"/>
                  </a:moveTo>
                  <a:lnTo>
                    <a:pt x="33" y="29"/>
                  </a:lnTo>
                  <a:lnTo>
                    <a:pt x="35" y="35"/>
                  </a:lnTo>
                  <a:lnTo>
                    <a:pt x="35" y="41"/>
                  </a:lnTo>
                  <a:lnTo>
                    <a:pt x="30" y="46"/>
                  </a:lnTo>
                  <a:lnTo>
                    <a:pt x="25" y="47"/>
                  </a:lnTo>
                  <a:lnTo>
                    <a:pt x="20" y="48"/>
                  </a:lnTo>
                  <a:lnTo>
                    <a:pt x="14" y="47"/>
                  </a:lnTo>
                  <a:lnTo>
                    <a:pt x="9" y="45"/>
                  </a:lnTo>
                  <a:lnTo>
                    <a:pt x="4" y="42"/>
                  </a:lnTo>
                  <a:lnTo>
                    <a:pt x="1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3" y="4"/>
                  </a:lnTo>
                  <a:lnTo>
                    <a:pt x="20" y="1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4" y="2"/>
                  </a:lnTo>
                  <a:lnTo>
                    <a:pt x="53" y="5"/>
                  </a:lnTo>
                  <a:lnTo>
                    <a:pt x="61" y="10"/>
                  </a:lnTo>
                  <a:lnTo>
                    <a:pt x="70" y="17"/>
                  </a:lnTo>
                  <a:lnTo>
                    <a:pt x="76" y="25"/>
                  </a:lnTo>
                  <a:lnTo>
                    <a:pt x="83" y="36"/>
                  </a:lnTo>
                  <a:lnTo>
                    <a:pt x="89" y="46"/>
                  </a:lnTo>
                  <a:lnTo>
                    <a:pt x="93" y="59"/>
                  </a:lnTo>
                  <a:lnTo>
                    <a:pt x="95" y="71"/>
                  </a:lnTo>
                  <a:lnTo>
                    <a:pt x="96" y="85"/>
                  </a:lnTo>
                  <a:lnTo>
                    <a:pt x="95" y="105"/>
                  </a:lnTo>
                  <a:lnTo>
                    <a:pt x="92" y="127"/>
                  </a:lnTo>
                  <a:lnTo>
                    <a:pt x="87" y="147"/>
                  </a:lnTo>
                  <a:lnTo>
                    <a:pt x="83" y="163"/>
                  </a:lnTo>
                  <a:lnTo>
                    <a:pt x="85" y="134"/>
                  </a:lnTo>
                  <a:lnTo>
                    <a:pt x="85" y="105"/>
                  </a:lnTo>
                  <a:lnTo>
                    <a:pt x="81" y="77"/>
                  </a:lnTo>
                  <a:lnTo>
                    <a:pt x="71" y="49"/>
                  </a:lnTo>
                  <a:lnTo>
                    <a:pt x="64" y="39"/>
                  </a:lnTo>
                  <a:lnTo>
                    <a:pt x="58" y="30"/>
                  </a:lnTo>
                  <a:lnTo>
                    <a:pt x="51" y="24"/>
                  </a:lnTo>
                  <a:lnTo>
                    <a:pt x="44" y="19"/>
                  </a:lnTo>
                  <a:lnTo>
                    <a:pt x="38" y="17"/>
                  </a:lnTo>
                  <a:lnTo>
                    <a:pt x="31" y="16"/>
                  </a:lnTo>
                  <a:lnTo>
                    <a:pt x="25" y="16"/>
                  </a:lnTo>
                  <a:lnTo>
                    <a:pt x="21" y="17"/>
                  </a:lnTo>
                  <a:lnTo>
                    <a:pt x="19" y="19"/>
                  </a:lnTo>
                  <a:lnTo>
                    <a:pt x="18" y="21"/>
                  </a:lnTo>
                  <a:lnTo>
                    <a:pt x="16" y="23"/>
                  </a:lnTo>
                  <a:lnTo>
                    <a:pt x="18" y="25"/>
                  </a:lnTo>
                  <a:lnTo>
                    <a:pt x="20" y="23"/>
                  </a:lnTo>
                  <a:lnTo>
                    <a:pt x="23" y="22"/>
                  </a:lnTo>
                  <a:lnTo>
                    <a:pt x="26" y="23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6" name="Freeform 132"/>
            <p:cNvSpPr>
              <a:spLocks/>
            </p:cNvSpPr>
            <p:nvPr/>
          </p:nvSpPr>
          <p:spPr bwMode="auto">
            <a:xfrm>
              <a:off x="5197" y="383"/>
              <a:ext cx="187" cy="9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6" y="82"/>
                </a:cxn>
                <a:cxn ang="0">
                  <a:pos x="166" y="88"/>
                </a:cxn>
                <a:cxn ang="0">
                  <a:pos x="169" y="92"/>
                </a:cxn>
                <a:cxn ang="0">
                  <a:pos x="178" y="90"/>
                </a:cxn>
                <a:cxn ang="0">
                  <a:pos x="185" y="80"/>
                </a:cxn>
                <a:cxn ang="0">
                  <a:pos x="187" y="65"/>
                </a:cxn>
                <a:cxn ang="0">
                  <a:pos x="184" y="49"/>
                </a:cxn>
                <a:cxn ang="0">
                  <a:pos x="178" y="36"/>
                </a:cxn>
                <a:cxn ang="0">
                  <a:pos x="174" y="29"/>
                </a:cxn>
                <a:cxn ang="0">
                  <a:pos x="166" y="23"/>
                </a:cxn>
                <a:cxn ang="0">
                  <a:pos x="157" y="17"/>
                </a:cxn>
                <a:cxn ang="0">
                  <a:pos x="146" y="10"/>
                </a:cxn>
                <a:cxn ang="0">
                  <a:pos x="133" y="5"/>
                </a:cxn>
                <a:cxn ang="0">
                  <a:pos x="120" y="2"/>
                </a:cxn>
                <a:cxn ang="0">
                  <a:pos x="106" y="0"/>
                </a:cxn>
                <a:cxn ang="0">
                  <a:pos x="93" y="0"/>
                </a:cxn>
                <a:cxn ang="0">
                  <a:pos x="77" y="2"/>
                </a:cxn>
                <a:cxn ang="0">
                  <a:pos x="63" y="6"/>
                </a:cxn>
                <a:cxn ang="0">
                  <a:pos x="50" y="11"/>
                </a:cxn>
                <a:cxn ang="0">
                  <a:pos x="37" y="19"/>
                </a:cxn>
                <a:cxn ang="0">
                  <a:pos x="26" y="26"/>
                </a:cxn>
                <a:cxn ang="0">
                  <a:pos x="16" y="34"/>
                </a:cxn>
                <a:cxn ang="0">
                  <a:pos x="8" y="43"/>
                </a:cxn>
                <a:cxn ang="0">
                  <a:pos x="1" y="51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8" y="59"/>
                </a:cxn>
                <a:cxn ang="0">
                  <a:pos x="12" y="53"/>
                </a:cxn>
                <a:cxn ang="0">
                  <a:pos x="20" y="46"/>
                </a:cxn>
                <a:cxn ang="0">
                  <a:pos x="29" y="38"/>
                </a:cxn>
                <a:cxn ang="0">
                  <a:pos x="41" y="28"/>
                </a:cxn>
                <a:cxn ang="0">
                  <a:pos x="55" y="20"/>
                </a:cxn>
                <a:cxn ang="0">
                  <a:pos x="72" y="13"/>
                </a:cxn>
                <a:cxn ang="0">
                  <a:pos x="90" y="9"/>
                </a:cxn>
                <a:cxn ang="0">
                  <a:pos x="111" y="10"/>
                </a:cxn>
                <a:cxn ang="0">
                  <a:pos x="131" y="16"/>
                </a:cxn>
                <a:cxn ang="0">
                  <a:pos x="145" y="23"/>
                </a:cxn>
                <a:cxn ang="0">
                  <a:pos x="157" y="32"/>
                </a:cxn>
                <a:cxn ang="0">
                  <a:pos x="165" y="43"/>
                </a:cxn>
                <a:cxn ang="0">
                  <a:pos x="171" y="53"/>
                </a:cxn>
                <a:cxn ang="0">
                  <a:pos x="173" y="63"/>
                </a:cxn>
                <a:cxn ang="0">
                  <a:pos x="172" y="71"/>
                </a:cxn>
                <a:cxn ang="0">
                  <a:pos x="169" y="76"/>
                </a:cxn>
              </a:cxnLst>
              <a:rect l="0" t="0" r="r" b="b"/>
              <a:pathLst>
                <a:path w="187" h="92">
                  <a:moveTo>
                    <a:pt x="169" y="76"/>
                  </a:moveTo>
                  <a:lnTo>
                    <a:pt x="166" y="82"/>
                  </a:lnTo>
                  <a:lnTo>
                    <a:pt x="166" y="88"/>
                  </a:lnTo>
                  <a:lnTo>
                    <a:pt x="169" y="92"/>
                  </a:lnTo>
                  <a:lnTo>
                    <a:pt x="178" y="90"/>
                  </a:lnTo>
                  <a:lnTo>
                    <a:pt x="185" y="80"/>
                  </a:lnTo>
                  <a:lnTo>
                    <a:pt x="187" y="65"/>
                  </a:lnTo>
                  <a:lnTo>
                    <a:pt x="184" y="49"/>
                  </a:lnTo>
                  <a:lnTo>
                    <a:pt x="178" y="36"/>
                  </a:lnTo>
                  <a:lnTo>
                    <a:pt x="174" y="29"/>
                  </a:lnTo>
                  <a:lnTo>
                    <a:pt x="166" y="23"/>
                  </a:lnTo>
                  <a:lnTo>
                    <a:pt x="157" y="17"/>
                  </a:lnTo>
                  <a:lnTo>
                    <a:pt x="146" y="10"/>
                  </a:lnTo>
                  <a:lnTo>
                    <a:pt x="133" y="5"/>
                  </a:lnTo>
                  <a:lnTo>
                    <a:pt x="120" y="2"/>
                  </a:lnTo>
                  <a:lnTo>
                    <a:pt x="106" y="0"/>
                  </a:lnTo>
                  <a:lnTo>
                    <a:pt x="93" y="0"/>
                  </a:lnTo>
                  <a:lnTo>
                    <a:pt x="77" y="2"/>
                  </a:lnTo>
                  <a:lnTo>
                    <a:pt x="63" y="6"/>
                  </a:lnTo>
                  <a:lnTo>
                    <a:pt x="50" y="11"/>
                  </a:lnTo>
                  <a:lnTo>
                    <a:pt x="37" y="19"/>
                  </a:lnTo>
                  <a:lnTo>
                    <a:pt x="26" y="26"/>
                  </a:lnTo>
                  <a:lnTo>
                    <a:pt x="16" y="34"/>
                  </a:lnTo>
                  <a:lnTo>
                    <a:pt x="8" y="43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8" y="59"/>
                  </a:lnTo>
                  <a:lnTo>
                    <a:pt x="12" y="53"/>
                  </a:lnTo>
                  <a:lnTo>
                    <a:pt x="20" y="46"/>
                  </a:lnTo>
                  <a:lnTo>
                    <a:pt x="29" y="38"/>
                  </a:lnTo>
                  <a:lnTo>
                    <a:pt x="41" y="28"/>
                  </a:lnTo>
                  <a:lnTo>
                    <a:pt x="55" y="20"/>
                  </a:lnTo>
                  <a:lnTo>
                    <a:pt x="72" y="13"/>
                  </a:lnTo>
                  <a:lnTo>
                    <a:pt x="90" y="9"/>
                  </a:lnTo>
                  <a:lnTo>
                    <a:pt x="111" y="10"/>
                  </a:lnTo>
                  <a:lnTo>
                    <a:pt x="131" y="16"/>
                  </a:lnTo>
                  <a:lnTo>
                    <a:pt x="145" y="23"/>
                  </a:lnTo>
                  <a:lnTo>
                    <a:pt x="157" y="32"/>
                  </a:lnTo>
                  <a:lnTo>
                    <a:pt x="165" y="43"/>
                  </a:lnTo>
                  <a:lnTo>
                    <a:pt x="171" y="53"/>
                  </a:lnTo>
                  <a:lnTo>
                    <a:pt x="173" y="63"/>
                  </a:lnTo>
                  <a:lnTo>
                    <a:pt x="172" y="71"/>
                  </a:lnTo>
                  <a:lnTo>
                    <a:pt x="169" y="7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7" name="Freeform 133"/>
            <p:cNvSpPr>
              <a:spLocks/>
            </p:cNvSpPr>
            <p:nvPr/>
          </p:nvSpPr>
          <p:spPr bwMode="auto">
            <a:xfrm>
              <a:off x="4896" y="381"/>
              <a:ext cx="347" cy="328"/>
            </a:xfrm>
            <a:custGeom>
              <a:avLst/>
              <a:gdLst/>
              <a:ahLst/>
              <a:cxnLst>
                <a:cxn ang="0">
                  <a:pos x="199" y="140"/>
                </a:cxn>
                <a:cxn ang="0">
                  <a:pos x="212" y="152"/>
                </a:cxn>
                <a:cxn ang="0">
                  <a:pos x="228" y="164"/>
                </a:cxn>
                <a:cxn ang="0">
                  <a:pos x="244" y="175"/>
                </a:cxn>
                <a:cxn ang="0">
                  <a:pos x="262" y="185"/>
                </a:cxn>
                <a:cxn ang="0">
                  <a:pos x="281" y="195"/>
                </a:cxn>
                <a:cxn ang="0">
                  <a:pos x="302" y="202"/>
                </a:cxn>
                <a:cxn ang="0">
                  <a:pos x="324" y="207"/>
                </a:cxn>
                <a:cxn ang="0">
                  <a:pos x="347" y="211"/>
                </a:cxn>
                <a:cxn ang="0">
                  <a:pos x="347" y="328"/>
                </a:cxn>
                <a:cxn ang="0">
                  <a:pos x="315" y="328"/>
                </a:cxn>
                <a:cxn ang="0">
                  <a:pos x="315" y="240"/>
                </a:cxn>
                <a:cxn ang="0">
                  <a:pos x="292" y="234"/>
                </a:cxn>
                <a:cxn ang="0">
                  <a:pos x="270" y="226"/>
                </a:cxn>
                <a:cxn ang="0">
                  <a:pos x="250" y="217"/>
                </a:cxn>
                <a:cxn ang="0">
                  <a:pos x="232" y="207"/>
                </a:cxn>
                <a:cxn ang="0">
                  <a:pos x="215" y="198"/>
                </a:cxn>
                <a:cxn ang="0">
                  <a:pos x="200" y="188"/>
                </a:cxn>
                <a:cxn ang="0">
                  <a:pos x="185" y="176"/>
                </a:cxn>
                <a:cxn ang="0">
                  <a:pos x="172" y="165"/>
                </a:cxn>
                <a:cxn ang="0">
                  <a:pos x="161" y="153"/>
                </a:cxn>
                <a:cxn ang="0">
                  <a:pos x="149" y="139"/>
                </a:cxn>
                <a:cxn ang="0">
                  <a:pos x="138" y="125"/>
                </a:cxn>
                <a:cxn ang="0">
                  <a:pos x="128" y="109"/>
                </a:cxn>
                <a:cxn ang="0">
                  <a:pos x="118" y="92"/>
                </a:cxn>
                <a:cxn ang="0">
                  <a:pos x="108" y="73"/>
                </a:cxn>
                <a:cxn ang="0">
                  <a:pos x="100" y="52"/>
                </a:cxn>
                <a:cxn ang="0">
                  <a:pos x="93" y="3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124" y="0"/>
                </a:cxn>
                <a:cxn ang="0">
                  <a:pos x="128" y="22"/>
                </a:cxn>
                <a:cxn ang="0">
                  <a:pos x="133" y="43"/>
                </a:cxn>
                <a:cxn ang="0">
                  <a:pos x="141" y="63"/>
                </a:cxn>
                <a:cxn ang="0">
                  <a:pos x="151" y="81"/>
                </a:cxn>
                <a:cxn ang="0">
                  <a:pos x="162" y="98"/>
                </a:cxn>
                <a:cxn ang="0">
                  <a:pos x="173" y="114"/>
                </a:cxn>
                <a:cxn ang="0">
                  <a:pos x="187" y="128"/>
                </a:cxn>
                <a:cxn ang="0">
                  <a:pos x="199" y="140"/>
                </a:cxn>
              </a:cxnLst>
              <a:rect l="0" t="0" r="r" b="b"/>
              <a:pathLst>
                <a:path w="347" h="328">
                  <a:moveTo>
                    <a:pt x="199" y="140"/>
                  </a:moveTo>
                  <a:lnTo>
                    <a:pt x="212" y="152"/>
                  </a:lnTo>
                  <a:lnTo>
                    <a:pt x="228" y="164"/>
                  </a:lnTo>
                  <a:lnTo>
                    <a:pt x="244" y="175"/>
                  </a:lnTo>
                  <a:lnTo>
                    <a:pt x="262" y="185"/>
                  </a:lnTo>
                  <a:lnTo>
                    <a:pt x="281" y="195"/>
                  </a:lnTo>
                  <a:lnTo>
                    <a:pt x="302" y="202"/>
                  </a:lnTo>
                  <a:lnTo>
                    <a:pt x="324" y="207"/>
                  </a:lnTo>
                  <a:lnTo>
                    <a:pt x="347" y="211"/>
                  </a:lnTo>
                  <a:lnTo>
                    <a:pt x="347" y="328"/>
                  </a:lnTo>
                  <a:lnTo>
                    <a:pt x="315" y="328"/>
                  </a:lnTo>
                  <a:lnTo>
                    <a:pt x="315" y="240"/>
                  </a:lnTo>
                  <a:lnTo>
                    <a:pt x="292" y="234"/>
                  </a:lnTo>
                  <a:lnTo>
                    <a:pt x="270" y="226"/>
                  </a:lnTo>
                  <a:lnTo>
                    <a:pt x="250" y="217"/>
                  </a:lnTo>
                  <a:lnTo>
                    <a:pt x="232" y="207"/>
                  </a:lnTo>
                  <a:lnTo>
                    <a:pt x="215" y="198"/>
                  </a:lnTo>
                  <a:lnTo>
                    <a:pt x="200" y="188"/>
                  </a:lnTo>
                  <a:lnTo>
                    <a:pt x="185" y="176"/>
                  </a:lnTo>
                  <a:lnTo>
                    <a:pt x="172" y="165"/>
                  </a:lnTo>
                  <a:lnTo>
                    <a:pt x="161" y="153"/>
                  </a:lnTo>
                  <a:lnTo>
                    <a:pt x="149" y="139"/>
                  </a:lnTo>
                  <a:lnTo>
                    <a:pt x="138" y="125"/>
                  </a:lnTo>
                  <a:lnTo>
                    <a:pt x="128" y="109"/>
                  </a:lnTo>
                  <a:lnTo>
                    <a:pt x="118" y="92"/>
                  </a:lnTo>
                  <a:lnTo>
                    <a:pt x="108" y="73"/>
                  </a:lnTo>
                  <a:lnTo>
                    <a:pt x="100" y="52"/>
                  </a:lnTo>
                  <a:lnTo>
                    <a:pt x="93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4" y="0"/>
                  </a:lnTo>
                  <a:lnTo>
                    <a:pt x="128" y="22"/>
                  </a:lnTo>
                  <a:lnTo>
                    <a:pt x="133" y="43"/>
                  </a:lnTo>
                  <a:lnTo>
                    <a:pt x="141" y="63"/>
                  </a:lnTo>
                  <a:lnTo>
                    <a:pt x="151" y="81"/>
                  </a:lnTo>
                  <a:lnTo>
                    <a:pt x="162" y="98"/>
                  </a:lnTo>
                  <a:lnTo>
                    <a:pt x="173" y="114"/>
                  </a:lnTo>
                  <a:lnTo>
                    <a:pt x="187" y="128"/>
                  </a:lnTo>
                  <a:lnTo>
                    <a:pt x="199" y="14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8" name="Freeform 134"/>
            <p:cNvSpPr>
              <a:spLocks/>
            </p:cNvSpPr>
            <p:nvPr/>
          </p:nvSpPr>
          <p:spPr bwMode="auto">
            <a:xfrm>
              <a:off x="4896" y="288"/>
              <a:ext cx="446" cy="421"/>
            </a:xfrm>
            <a:custGeom>
              <a:avLst/>
              <a:gdLst/>
              <a:ahLst/>
              <a:cxnLst>
                <a:cxn ang="0">
                  <a:pos x="211" y="13"/>
                </a:cxn>
                <a:cxn ang="0">
                  <a:pos x="210" y="34"/>
                </a:cxn>
                <a:cxn ang="0">
                  <a:pos x="211" y="56"/>
                </a:cxn>
                <a:cxn ang="0">
                  <a:pos x="215" y="78"/>
                </a:cxn>
                <a:cxn ang="0">
                  <a:pos x="221" y="99"/>
                </a:cxn>
                <a:cxn ang="0">
                  <a:pos x="230" y="120"/>
                </a:cxn>
                <a:cxn ang="0">
                  <a:pos x="240" y="139"/>
                </a:cxn>
                <a:cxn ang="0">
                  <a:pos x="252" y="156"/>
                </a:cxn>
                <a:cxn ang="0">
                  <a:pos x="265" y="170"/>
                </a:cxn>
                <a:cxn ang="0">
                  <a:pos x="281" y="183"/>
                </a:cxn>
                <a:cxn ang="0">
                  <a:pos x="300" y="194"/>
                </a:cxn>
                <a:cxn ang="0">
                  <a:pos x="320" y="205"/>
                </a:cxn>
                <a:cxn ang="0">
                  <a:pos x="342" y="212"/>
                </a:cxn>
                <a:cxn ang="0">
                  <a:pos x="364" y="219"/>
                </a:cxn>
                <a:cxn ang="0">
                  <a:pos x="387" y="222"/>
                </a:cxn>
                <a:cxn ang="0">
                  <a:pos x="411" y="224"/>
                </a:cxn>
                <a:cxn ang="0">
                  <a:pos x="433" y="223"/>
                </a:cxn>
                <a:cxn ang="0">
                  <a:pos x="446" y="223"/>
                </a:cxn>
                <a:cxn ang="0">
                  <a:pos x="446" y="421"/>
                </a:cxn>
                <a:cxn ang="0">
                  <a:pos x="433" y="421"/>
                </a:cxn>
                <a:cxn ang="0">
                  <a:pos x="433" y="236"/>
                </a:cxn>
                <a:cxn ang="0">
                  <a:pos x="421" y="237"/>
                </a:cxn>
                <a:cxn ang="0">
                  <a:pos x="409" y="237"/>
                </a:cxn>
                <a:cxn ang="0">
                  <a:pos x="397" y="236"/>
                </a:cxn>
                <a:cxn ang="0">
                  <a:pos x="385" y="235"/>
                </a:cxn>
                <a:cxn ang="0">
                  <a:pos x="373" y="233"/>
                </a:cxn>
                <a:cxn ang="0">
                  <a:pos x="361" y="231"/>
                </a:cxn>
                <a:cxn ang="0">
                  <a:pos x="348" y="228"/>
                </a:cxn>
                <a:cxn ang="0">
                  <a:pos x="336" y="225"/>
                </a:cxn>
                <a:cxn ang="0">
                  <a:pos x="324" y="221"/>
                </a:cxn>
                <a:cxn ang="0">
                  <a:pos x="313" y="217"/>
                </a:cxn>
                <a:cxn ang="0">
                  <a:pos x="302" y="211"/>
                </a:cxn>
                <a:cxn ang="0">
                  <a:pos x="292" y="206"/>
                </a:cxn>
                <a:cxn ang="0">
                  <a:pos x="282" y="200"/>
                </a:cxn>
                <a:cxn ang="0">
                  <a:pos x="272" y="193"/>
                </a:cxn>
                <a:cxn ang="0">
                  <a:pos x="263" y="187"/>
                </a:cxn>
                <a:cxn ang="0">
                  <a:pos x="255" y="180"/>
                </a:cxn>
                <a:cxn ang="0">
                  <a:pos x="241" y="164"/>
                </a:cxn>
                <a:cxn ang="0">
                  <a:pos x="229" y="145"/>
                </a:cxn>
                <a:cxn ang="0">
                  <a:pos x="218" y="125"/>
                </a:cxn>
                <a:cxn ang="0">
                  <a:pos x="209" y="103"/>
                </a:cxn>
                <a:cxn ang="0">
                  <a:pos x="201" y="81"/>
                </a:cxn>
                <a:cxn ang="0">
                  <a:pos x="197" y="58"/>
                </a:cxn>
                <a:cxn ang="0">
                  <a:pos x="194" y="35"/>
                </a:cxn>
                <a:cxn ang="0">
                  <a:pos x="195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211" y="0"/>
                </a:cxn>
                <a:cxn ang="0">
                  <a:pos x="211" y="13"/>
                </a:cxn>
              </a:cxnLst>
              <a:rect l="0" t="0" r="r" b="b"/>
              <a:pathLst>
                <a:path w="446" h="421">
                  <a:moveTo>
                    <a:pt x="211" y="13"/>
                  </a:moveTo>
                  <a:lnTo>
                    <a:pt x="210" y="34"/>
                  </a:lnTo>
                  <a:lnTo>
                    <a:pt x="211" y="56"/>
                  </a:lnTo>
                  <a:lnTo>
                    <a:pt x="215" y="78"/>
                  </a:lnTo>
                  <a:lnTo>
                    <a:pt x="221" y="99"/>
                  </a:lnTo>
                  <a:lnTo>
                    <a:pt x="230" y="120"/>
                  </a:lnTo>
                  <a:lnTo>
                    <a:pt x="240" y="139"/>
                  </a:lnTo>
                  <a:lnTo>
                    <a:pt x="252" y="156"/>
                  </a:lnTo>
                  <a:lnTo>
                    <a:pt x="265" y="170"/>
                  </a:lnTo>
                  <a:lnTo>
                    <a:pt x="281" y="183"/>
                  </a:lnTo>
                  <a:lnTo>
                    <a:pt x="300" y="194"/>
                  </a:lnTo>
                  <a:lnTo>
                    <a:pt x="320" y="205"/>
                  </a:lnTo>
                  <a:lnTo>
                    <a:pt x="342" y="212"/>
                  </a:lnTo>
                  <a:lnTo>
                    <a:pt x="364" y="219"/>
                  </a:lnTo>
                  <a:lnTo>
                    <a:pt x="387" y="222"/>
                  </a:lnTo>
                  <a:lnTo>
                    <a:pt x="411" y="224"/>
                  </a:lnTo>
                  <a:lnTo>
                    <a:pt x="433" y="223"/>
                  </a:lnTo>
                  <a:lnTo>
                    <a:pt x="446" y="223"/>
                  </a:lnTo>
                  <a:lnTo>
                    <a:pt x="446" y="421"/>
                  </a:lnTo>
                  <a:lnTo>
                    <a:pt x="433" y="421"/>
                  </a:lnTo>
                  <a:lnTo>
                    <a:pt x="433" y="236"/>
                  </a:lnTo>
                  <a:lnTo>
                    <a:pt x="421" y="237"/>
                  </a:lnTo>
                  <a:lnTo>
                    <a:pt x="409" y="237"/>
                  </a:lnTo>
                  <a:lnTo>
                    <a:pt x="397" y="236"/>
                  </a:lnTo>
                  <a:lnTo>
                    <a:pt x="385" y="235"/>
                  </a:lnTo>
                  <a:lnTo>
                    <a:pt x="373" y="233"/>
                  </a:lnTo>
                  <a:lnTo>
                    <a:pt x="361" y="231"/>
                  </a:lnTo>
                  <a:lnTo>
                    <a:pt x="348" y="228"/>
                  </a:lnTo>
                  <a:lnTo>
                    <a:pt x="336" y="225"/>
                  </a:lnTo>
                  <a:lnTo>
                    <a:pt x="324" y="221"/>
                  </a:lnTo>
                  <a:lnTo>
                    <a:pt x="313" y="217"/>
                  </a:lnTo>
                  <a:lnTo>
                    <a:pt x="302" y="211"/>
                  </a:lnTo>
                  <a:lnTo>
                    <a:pt x="292" y="206"/>
                  </a:lnTo>
                  <a:lnTo>
                    <a:pt x="282" y="200"/>
                  </a:lnTo>
                  <a:lnTo>
                    <a:pt x="272" y="193"/>
                  </a:lnTo>
                  <a:lnTo>
                    <a:pt x="263" y="187"/>
                  </a:lnTo>
                  <a:lnTo>
                    <a:pt x="255" y="180"/>
                  </a:lnTo>
                  <a:lnTo>
                    <a:pt x="241" y="164"/>
                  </a:lnTo>
                  <a:lnTo>
                    <a:pt x="229" y="145"/>
                  </a:lnTo>
                  <a:lnTo>
                    <a:pt x="218" y="125"/>
                  </a:lnTo>
                  <a:lnTo>
                    <a:pt x="209" y="103"/>
                  </a:lnTo>
                  <a:lnTo>
                    <a:pt x="201" y="81"/>
                  </a:lnTo>
                  <a:lnTo>
                    <a:pt x="197" y="58"/>
                  </a:lnTo>
                  <a:lnTo>
                    <a:pt x="194" y="35"/>
                  </a:lnTo>
                  <a:lnTo>
                    <a:pt x="195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211" y="0"/>
                  </a:lnTo>
                  <a:lnTo>
                    <a:pt x="211" y="1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59" name="Freeform 135"/>
            <p:cNvSpPr>
              <a:spLocks/>
            </p:cNvSpPr>
            <p:nvPr/>
          </p:nvSpPr>
          <p:spPr bwMode="auto">
            <a:xfrm>
              <a:off x="4896" y="428"/>
              <a:ext cx="299" cy="281"/>
            </a:xfrm>
            <a:custGeom>
              <a:avLst/>
              <a:gdLst/>
              <a:ahLst/>
              <a:cxnLst>
                <a:cxn ang="0">
                  <a:pos x="162" y="137"/>
                </a:cxn>
                <a:cxn ang="0">
                  <a:pos x="172" y="146"/>
                </a:cxn>
                <a:cxn ang="0">
                  <a:pos x="184" y="156"/>
                </a:cxn>
                <a:cxn ang="0">
                  <a:pos x="199" y="167"/>
                </a:cxn>
                <a:cxn ang="0">
                  <a:pos x="215" y="178"/>
                </a:cxn>
                <a:cxn ang="0">
                  <a:pos x="233" y="188"/>
                </a:cxn>
                <a:cxn ang="0">
                  <a:pos x="251" y="196"/>
                </a:cxn>
                <a:cxn ang="0">
                  <a:pos x="269" y="203"/>
                </a:cxn>
                <a:cxn ang="0">
                  <a:pos x="286" y="207"/>
                </a:cxn>
                <a:cxn ang="0">
                  <a:pos x="286" y="207"/>
                </a:cxn>
                <a:cxn ang="0">
                  <a:pos x="299" y="207"/>
                </a:cxn>
                <a:cxn ang="0">
                  <a:pos x="299" y="281"/>
                </a:cxn>
                <a:cxn ang="0">
                  <a:pos x="284" y="281"/>
                </a:cxn>
                <a:cxn ang="0">
                  <a:pos x="284" y="217"/>
                </a:cxn>
                <a:cxn ang="0">
                  <a:pos x="265" y="213"/>
                </a:cxn>
                <a:cxn ang="0">
                  <a:pos x="245" y="207"/>
                </a:cxn>
                <a:cxn ang="0">
                  <a:pos x="226" y="197"/>
                </a:cxn>
                <a:cxn ang="0">
                  <a:pos x="209" y="188"/>
                </a:cxn>
                <a:cxn ang="0">
                  <a:pos x="191" y="176"/>
                </a:cxn>
                <a:cxn ang="0">
                  <a:pos x="175" y="166"/>
                </a:cxn>
                <a:cxn ang="0">
                  <a:pos x="162" y="155"/>
                </a:cxn>
                <a:cxn ang="0">
                  <a:pos x="152" y="146"/>
                </a:cxn>
                <a:cxn ang="0">
                  <a:pos x="143" y="137"/>
                </a:cxn>
                <a:cxn ang="0">
                  <a:pos x="134" y="128"/>
                </a:cxn>
                <a:cxn ang="0">
                  <a:pos x="123" y="115"/>
                </a:cxn>
                <a:cxn ang="0">
                  <a:pos x="111" y="101"/>
                </a:cxn>
                <a:cxn ang="0">
                  <a:pos x="100" y="85"/>
                </a:cxn>
                <a:cxn ang="0">
                  <a:pos x="89" y="67"/>
                </a:cxn>
                <a:cxn ang="0">
                  <a:pos x="79" y="49"/>
                </a:cxn>
                <a:cxn ang="0">
                  <a:pos x="72" y="30"/>
                </a:cxn>
                <a:cxn ang="0">
                  <a:pos x="68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79" y="0"/>
                </a:cxn>
                <a:cxn ang="0">
                  <a:pos x="79" y="10"/>
                </a:cxn>
                <a:cxn ang="0">
                  <a:pos x="79" y="10"/>
                </a:cxn>
                <a:cxn ang="0">
                  <a:pos x="83" y="27"/>
                </a:cxn>
                <a:cxn ang="0">
                  <a:pos x="90" y="44"/>
                </a:cxn>
                <a:cxn ang="0">
                  <a:pos x="100" y="61"/>
                </a:cxn>
                <a:cxn ang="0">
                  <a:pos x="110" y="78"/>
                </a:cxn>
                <a:cxn ang="0">
                  <a:pos x="121" y="93"/>
                </a:cxn>
                <a:cxn ang="0">
                  <a:pos x="133" y="107"/>
                </a:cxn>
                <a:cxn ang="0">
                  <a:pos x="143" y="118"/>
                </a:cxn>
                <a:cxn ang="0">
                  <a:pos x="152" y="128"/>
                </a:cxn>
                <a:cxn ang="0">
                  <a:pos x="162" y="137"/>
                </a:cxn>
              </a:cxnLst>
              <a:rect l="0" t="0" r="r" b="b"/>
              <a:pathLst>
                <a:path w="299" h="281">
                  <a:moveTo>
                    <a:pt x="162" y="137"/>
                  </a:moveTo>
                  <a:lnTo>
                    <a:pt x="172" y="146"/>
                  </a:lnTo>
                  <a:lnTo>
                    <a:pt x="184" y="156"/>
                  </a:lnTo>
                  <a:lnTo>
                    <a:pt x="199" y="167"/>
                  </a:lnTo>
                  <a:lnTo>
                    <a:pt x="215" y="178"/>
                  </a:lnTo>
                  <a:lnTo>
                    <a:pt x="233" y="188"/>
                  </a:lnTo>
                  <a:lnTo>
                    <a:pt x="251" y="196"/>
                  </a:lnTo>
                  <a:lnTo>
                    <a:pt x="269" y="203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99" y="207"/>
                  </a:lnTo>
                  <a:lnTo>
                    <a:pt x="299" y="281"/>
                  </a:lnTo>
                  <a:lnTo>
                    <a:pt x="284" y="281"/>
                  </a:lnTo>
                  <a:lnTo>
                    <a:pt x="284" y="217"/>
                  </a:lnTo>
                  <a:lnTo>
                    <a:pt x="265" y="213"/>
                  </a:lnTo>
                  <a:lnTo>
                    <a:pt x="245" y="207"/>
                  </a:lnTo>
                  <a:lnTo>
                    <a:pt x="226" y="197"/>
                  </a:lnTo>
                  <a:lnTo>
                    <a:pt x="209" y="188"/>
                  </a:lnTo>
                  <a:lnTo>
                    <a:pt x="191" y="176"/>
                  </a:lnTo>
                  <a:lnTo>
                    <a:pt x="175" y="166"/>
                  </a:lnTo>
                  <a:lnTo>
                    <a:pt x="162" y="155"/>
                  </a:lnTo>
                  <a:lnTo>
                    <a:pt x="152" y="146"/>
                  </a:lnTo>
                  <a:lnTo>
                    <a:pt x="143" y="137"/>
                  </a:lnTo>
                  <a:lnTo>
                    <a:pt x="134" y="128"/>
                  </a:lnTo>
                  <a:lnTo>
                    <a:pt x="123" y="115"/>
                  </a:lnTo>
                  <a:lnTo>
                    <a:pt x="111" y="101"/>
                  </a:lnTo>
                  <a:lnTo>
                    <a:pt x="100" y="85"/>
                  </a:lnTo>
                  <a:lnTo>
                    <a:pt x="89" y="67"/>
                  </a:lnTo>
                  <a:lnTo>
                    <a:pt x="79" y="49"/>
                  </a:lnTo>
                  <a:lnTo>
                    <a:pt x="72" y="30"/>
                  </a:lnTo>
                  <a:lnTo>
                    <a:pt x="68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83" y="27"/>
                  </a:lnTo>
                  <a:lnTo>
                    <a:pt x="90" y="44"/>
                  </a:lnTo>
                  <a:lnTo>
                    <a:pt x="100" y="61"/>
                  </a:lnTo>
                  <a:lnTo>
                    <a:pt x="110" y="78"/>
                  </a:lnTo>
                  <a:lnTo>
                    <a:pt x="121" y="93"/>
                  </a:lnTo>
                  <a:lnTo>
                    <a:pt x="133" y="107"/>
                  </a:lnTo>
                  <a:lnTo>
                    <a:pt x="143" y="118"/>
                  </a:lnTo>
                  <a:lnTo>
                    <a:pt x="152" y="128"/>
                  </a:lnTo>
                  <a:lnTo>
                    <a:pt x="162" y="137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0" name="Freeform 136"/>
            <p:cNvSpPr>
              <a:spLocks/>
            </p:cNvSpPr>
            <p:nvPr/>
          </p:nvSpPr>
          <p:spPr bwMode="auto">
            <a:xfrm>
              <a:off x="4896" y="411"/>
              <a:ext cx="315" cy="29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79" y="17"/>
                </a:cxn>
                <a:cxn ang="0">
                  <a:pos x="79" y="27"/>
                </a:cxn>
                <a:cxn ang="0">
                  <a:pos x="79" y="27"/>
                </a:cxn>
                <a:cxn ang="0">
                  <a:pos x="83" y="44"/>
                </a:cxn>
                <a:cxn ang="0">
                  <a:pos x="90" y="61"/>
                </a:cxn>
                <a:cxn ang="0">
                  <a:pos x="100" y="78"/>
                </a:cxn>
                <a:cxn ang="0">
                  <a:pos x="110" y="95"/>
                </a:cxn>
                <a:cxn ang="0">
                  <a:pos x="121" y="110"/>
                </a:cxn>
                <a:cxn ang="0">
                  <a:pos x="133" y="124"/>
                </a:cxn>
                <a:cxn ang="0">
                  <a:pos x="143" y="135"/>
                </a:cxn>
                <a:cxn ang="0">
                  <a:pos x="152" y="145"/>
                </a:cxn>
                <a:cxn ang="0">
                  <a:pos x="162" y="154"/>
                </a:cxn>
                <a:cxn ang="0">
                  <a:pos x="172" y="163"/>
                </a:cxn>
                <a:cxn ang="0">
                  <a:pos x="184" y="173"/>
                </a:cxn>
                <a:cxn ang="0">
                  <a:pos x="199" y="184"/>
                </a:cxn>
                <a:cxn ang="0">
                  <a:pos x="215" y="195"/>
                </a:cxn>
                <a:cxn ang="0">
                  <a:pos x="233" y="205"/>
                </a:cxn>
                <a:cxn ang="0">
                  <a:pos x="251" y="213"/>
                </a:cxn>
                <a:cxn ang="0">
                  <a:pos x="269" y="220"/>
                </a:cxn>
                <a:cxn ang="0">
                  <a:pos x="286" y="224"/>
                </a:cxn>
                <a:cxn ang="0">
                  <a:pos x="286" y="224"/>
                </a:cxn>
                <a:cxn ang="0">
                  <a:pos x="299" y="224"/>
                </a:cxn>
                <a:cxn ang="0">
                  <a:pos x="299" y="298"/>
                </a:cxn>
                <a:cxn ang="0">
                  <a:pos x="315" y="298"/>
                </a:cxn>
                <a:cxn ang="0">
                  <a:pos x="315" y="210"/>
                </a:cxn>
                <a:cxn ang="0">
                  <a:pos x="292" y="204"/>
                </a:cxn>
                <a:cxn ang="0">
                  <a:pos x="270" y="196"/>
                </a:cxn>
                <a:cxn ang="0">
                  <a:pos x="250" y="187"/>
                </a:cxn>
                <a:cxn ang="0">
                  <a:pos x="232" y="177"/>
                </a:cxn>
                <a:cxn ang="0">
                  <a:pos x="215" y="168"/>
                </a:cxn>
                <a:cxn ang="0">
                  <a:pos x="200" y="158"/>
                </a:cxn>
                <a:cxn ang="0">
                  <a:pos x="185" y="146"/>
                </a:cxn>
                <a:cxn ang="0">
                  <a:pos x="172" y="135"/>
                </a:cxn>
                <a:cxn ang="0">
                  <a:pos x="161" y="123"/>
                </a:cxn>
                <a:cxn ang="0">
                  <a:pos x="149" y="109"/>
                </a:cxn>
                <a:cxn ang="0">
                  <a:pos x="138" y="95"/>
                </a:cxn>
                <a:cxn ang="0">
                  <a:pos x="128" y="79"/>
                </a:cxn>
                <a:cxn ang="0">
                  <a:pos x="118" y="62"/>
                </a:cxn>
                <a:cxn ang="0">
                  <a:pos x="108" y="43"/>
                </a:cxn>
                <a:cxn ang="0">
                  <a:pos x="100" y="22"/>
                </a:cxn>
                <a:cxn ang="0">
                  <a:pos x="93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15" h="298">
                  <a:moveTo>
                    <a:pt x="0" y="17"/>
                  </a:moveTo>
                  <a:lnTo>
                    <a:pt x="79" y="17"/>
                  </a:lnTo>
                  <a:lnTo>
                    <a:pt x="79" y="27"/>
                  </a:lnTo>
                  <a:lnTo>
                    <a:pt x="79" y="27"/>
                  </a:lnTo>
                  <a:lnTo>
                    <a:pt x="83" y="44"/>
                  </a:lnTo>
                  <a:lnTo>
                    <a:pt x="90" y="61"/>
                  </a:lnTo>
                  <a:lnTo>
                    <a:pt x="100" y="78"/>
                  </a:lnTo>
                  <a:lnTo>
                    <a:pt x="110" y="95"/>
                  </a:lnTo>
                  <a:lnTo>
                    <a:pt x="121" y="110"/>
                  </a:lnTo>
                  <a:lnTo>
                    <a:pt x="133" y="124"/>
                  </a:lnTo>
                  <a:lnTo>
                    <a:pt x="143" y="135"/>
                  </a:lnTo>
                  <a:lnTo>
                    <a:pt x="152" y="145"/>
                  </a:lnTo>
                  <a:lnTo>
                    <a:pt x="162" y="154"/>
                  </a:lnTo>
                  <a:lnTo>
                    <a:pt x="172" y="163"/>
                  </a:lnTo>
                  <a:lnTo>
                    <a:pt x="184" y="173"/>
                  </a:lnTo>
                  <a:lnTo>
                    <a:pt x="199" y="184"/>
                  </a:lnTo>
                  <a:lnTo>
                    <a:pt x="215" y="195"/>
                  </a:lnTo>
                  <a:lnTo>
                    <a:pt x="233" y="205"/>
                  </a:lnTo>
                  <a:lnTo>
                    <a:pt x="251" y="213"/>
                  </a:lnTo>
                  <a:lnTo>
                    <a:pt x="269" y="220"/>
                  </a:lnTo>
                  <a:lnTo>
                    <a:pt x="286" y="224"/>
                  </a:lnTo>
                  <a:lnTo>
                    <a:pt x="286" y="224"/>
                  </a:lnTo>
                  <a:lnTo>
                    <a:pt x="299" y="224"/>
                  </a:lnTo>
                  <a:lnTo>
                    <a:pt x="299" y="298"/>
                  </a:lnTo>
                  <a:lnTo>
                    <a:pt x="315" y="298"/>
                  </a:lnTo>
                  <a:lnTo>
                    <a:pt x="315" y="210"/>
                  </a:lnTo>
                  <a:lnTo>
                    <a:pt x="292" y="204"/>
                  </a:lnTo>
                  <a:lnTo>
                    <a:pt x="270" y="196"/>
                  </a:lnTo>
                  <a:lnTo>
                    <a:pt x="250" y="187"/>
                  </a:lnTo>
                  <a:lnTo>
                    <a:pt x="232" y="177"/>
                  </a:lnTo>
                  <a:lnTo>
                    <a:pt x="215" y="168"/>
                  </a:lnTo>
                  <a:lnTo>
                    <a:pt x="200" y="158"/>
                  </a:lnTo>
                  <a:lnTo>
                    <a:pt x="185" y="146"/>
                  </a:lnTo>
                  <a:lnTo>
                    <a:pt x="172" y="135"/>
                  </a:lnTo>
                  <a:lnTo>
                    <a:pt x="161" y="123"/>
                  </a:lnTo>
                  <a:lnTo>
                    <a:pt x="149" y="109"/>
                  </a:lnTo>
                  <a:lnTo>
                    <a:pt x="138" y="95"/>
                  </a:lnTo>
                  <a:lnTo>
                    <a:pt x="128" y="79"/>
                  </a:lnTo>
                  <a:lnTo>
                    <a:pt x="118" y="62"/>
                  </a:lnTo>
                  <a:lnTo>
                    <a:pt x="108" y="43"/>
                  </a:lnTo>
                  <a:lnTo>
                    <a:pt x="100" y="22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1" name="Freeform 137"/>
            <p:cNvSpPr>
              <a:spLocks/>
            </p:cNvSpPr>
            <p:nvPr/>
          </p:nvSpPr>
          <p:spPr bwMode="auto">
            <a:xfrm>
              <a:off x="5272" y="243"/>
              <a:ext cx="117" cy="110"/>
            </a:xfrm>
            <a:custGeom>
              <a:avLst/>
              <a:gdLst/>
              <a:ahLst/>
              <a:cxnLst>
                <a:cxn ang="0">
                  <a:pos x="102" y="6"/>
                </a:cxn>
                <a:cxn ang="0">
                  <a:pos x="106" y="2"/>
                </a:cxn>
                <a:cxn ang="0">
                  <a:pos x="109" y="0"/>
                </a:cxn>
                <a:cxn ang="0">
                  <a:pos x="111" y="0"/>
                </a:cxn>
                <a:cxn ang="0">
                  <a:pos x="114" y="2"/>
                </a:cxn>
                <a:cxn ang="0">
                  <a:pos x="117" y="6"/>
                </a:cxn>
                <a:cxn ang="0">
                  <a:pos x="117" y="8"/>
                </a:cxn>
                <a:cxn ang="0">
                  <a:pos x="114" y="11"/>
                </a:cxn>
                <a:cxn ang="0">
                  <a:pos x="111" y="14"/>
                </a:cxn>
                <a:cxn ang="0">
                  <a:pos x="109" y="16"/>
                </a:cxn>
                <a:cxn ang="0">
                  <a:pos x="106" y="19"/>
                </a:cxn>
                <a:cxn ang="0">
                  <a:pos x="103" y="21"/>
                </a:cxn>
                <a:cxn ang="0">
                  <a:pos x="102" y="23"/>
                </a:cxn>
                <a:cxn ang="0">
                  <a:pos x="111" y="41"/>
                </a:cxn>
                <a:cxn ang="0">
                  <a:pos x="113" y="60"/>
                </a:cxn>
                <a:cxn ang="0">
                  <a:pos x="108" y="79"/>
                </a:cxn>
                <a:cxn ang="0">
                  <a:pos x="91" y="97"/>
                </a:cxn>
                <a:cxn ang="0">
                  <a:pos x="83" y="102"/>
                </a:cxn>
                <a:cxn ang="0">
                  <a:pos x="74" y="106"/>
                </a:cxn>
                <a:cxn ang="0">
                  <a:pos x="63" y="109"/>
                </a:cxn>
                <a:cxn ang="0">
                  <a:pos x="53" y="110"/>
                </a:cxn>
                <a:cxn ang="0">
                  <a:pos x="42" y="110"/>
                </a:cxn>
                <a:cxn ang="0">
                  <a:pos x="32" y="109"/>
                </a:cxn>
                <a:cxn ang="0">
                  <a:pos x="22" y="105"/>
                </a:cxn>
                <a:cxn ang="0">
                  <a:pos x="13" y="99"/>
                </a:cxn>
                <a:cxn ang="0">
                  <a:pos x="2" y="81"/>
                </a:cxn>
                <a:cxn ang="0">
                  <a:pos x="0" y="61"/>
                </a:cxn>
                <a:cxn ang="0">
                  <a:pos x="5" y="41"/>
                </a:cxn>
                <a:cxn ang="0">
                  <a:pos x="15" y="24"/>
                </a:cxn>
                <a:cxn ang="0">
                  <a:pos x="23" y="15"/>
                </a:cxn>
                <a:cxn ang="0">
                  <a:pos x="33" y="9"/>
                </a:cxn>
                <a:cxn ang="0">
                  <a:pos x="43" y="6"/>
                </a:cxn>
                <a:cxn ang="0">
                  <a:pos x="53" y="3"/>
                </a:cxn>
                <a:cxn ang="0">
                  <a:pos x="63" y="3"/>
                </a:cxn>
                <a:cxn ang="0">
                  <a:pos x="73" y="6"/>
                </a:cxn>
                <a:cxn ang="0">
                  <a:pos x="83" y="10"/>
                </a:cxn>
                <a:cxn ang="0">
                  <a:pos x="92" y="15"/>
                </a:cxn>
                <a:cxn ang="0">
                  <a:pos x="94" y="13"/>
                </a:cxn>
                <a:cxn ang="0">
                  <a:pos x="98" y="11"/>
                </a:cxn>
                <a:cxn ang="0">
                  <a:pos x="100" y="8"/>
                </a:cxn>
                <a:cxn ang="0">
                  <a:pos x="102" y="6"/>
                </a:cxn>
              </a:cxnLst>
              <a:rect l="0" t="0" r="r" b="b"/>
              <a:pathLst>
                <a:path w="117" h="110">
                  <a:moveTo>
                    <a:pt x="102" y="6"/>
                  </a:moveTo>
                  <a:lnTo>
                    <a:pt x="106" y="2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4" y="2"/>
                  </a:lnTo>
                  <a:lnTo>
                    <a:pt x="117" y="6"/>
                  </a:lnTo>
                  <a:lnTo>
                    <a:pt x="117" y="8"/>
                  </a:lnTo>
                  <a:lnTo>
                    <a:pt x="114" y="11"/>
                  </a:lnTo>
                  <a:lnTo>
                    <a:pt x="111" y="14"/>
                  </a:lnTo>
                  <a:lnTo>
                    <a:pt x="109" y="16"/>
                  </a:lnTo>
                  <a:lnTo>
                    <a:pt x="106" y="19"/>
                  </a:lnTo>
                  <a:lnTo>
                    <a:pt x="103" y="21"/>
                  </a:lnTo>
                  <a:lnTo>
                    <a:pt x="102" y="23"/>
                  </a:lnTo>
                  <a:lnTo>
                    <a:pt x="111" y="41"/>
                  </a:lnTo>
                  <a:lnTo>
                    <a:pt x="113" y="60"/>
                  </a:lnTo>
                  <a:lnTo>
                    <a:pt x="108" y="79"/>
                  </a:lnTo>
                  <a:lnTo>
                    <a:pt x="91" y="97"/>
                  </a:lnTo>
                  <a:lnTo>
                    <a:pt x="83" y="102"/>
                  </a:lnTo>
                  <a:lnTo>
                    <a:pt x="74" y="106"/>
                  </a:lnTo>
                  <a:lnTo>
                    <a:pt x="63" y="109"/>
                  </a:lnTo>
                  <a:lnTo>
                    <a:pt x="53" y="110"/>
                  </a:lnTo>
                  <a:lnTo>
                    <a:pt x="42" y="110"/>
                  </a:lnTo>
                  <a:lnTo>
                    <a:pt x="32" y="109"/>
                  </a:lnTo>
                  <a:lnTo>
                    <a:pt x="22" y="105"/>
                  </a:lnTo>
                  <a:lnTo>
                    <a:pt x="13" y="99"/>
                  </a:lnTo>
                  <a:lnTo>
                    <a:pt x="2" y="81"/>
                  </a:lnTo>
                  <a:lnTo>
                    <a:pt x="0" y="61"/>
                  </a:lnTo>
                  <a:lnTo>
                    <a:pt x="5" y="41"/>
                  </a:lnTo>
                  <a:lnTo>
                    <a:pt x="15" y="24"/>
                  </a:lnTo>
                  <a:lnTo>
                    <a:pt x="23" y="15"/>
                  </a:lnTo>
                  <a:lnTo>
                    <a:pt x="33" y="9"/>
                  </a:lnTo>
                  <a:lnTo>
                    <a:pt x="43" y="6"/>
                  </a:lnTo>
                  <a:lnTo>
                    <a:pt x="53" y="3"/>
                  </a:lnTo>
                  <a:lnTo>
                    <a:pt x="63" y="3"/>
                  </a:lnTo>
                  <a:lnTo>
                    <a:pt x="73" y="6"/>
                  </a:lnTo>
                  <a:lnTo>
                    <a:pt x="83" y="10"/>
                  </a:lnTo>
                  <a:lnTo>
                    <a:pt x="92" y="15"/>
                  </a:lnTo>
                  <a:lnTo>
                    <a:pt x="94" y="13"/>
                  </a:lnTo>
                  <a:lnTo>
                    <a:pt x="98" y="11"/>
                  </a:lnTo>
                  <a:lnTo>
                    <a:pt x="100" y="8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2" name="Freeform 138"/>
            <p:cNvSpPr>
              <a:spLocks/>
            </p:cNvSpPr>
            <p:nvPr/>
          </p:nvSpPr>
          <p:spPr bwMode="auto">
            <a:xfrm>
              <a:off x="5292" y="261"/>
              <a:ext cx="78" cy="74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78" y="20"/>
                </a:cxn>
                <a:cxn ang="0">
                  <a:pos x="78" y="37"/>
                </a:cxn>
                <a:cxn ang="0">
                  <a:pos x="73" y="54"/>
                </a:cxn>
                <a:cxn ang="0">
                  <a:pos x="64" y="65"/>
                </a:cxn>
                <a:cxn ang="0">
                  <a:pos x="58" y="68"/>
                </a:cxn>
                <a:cxn ang="0">
                  <a:pos x="51" y="72"/>
                </a:cxn>
                <a:cxn ang="0">
                  <a:pos x="44" y="74"/>
                </a:cxn>
                <a:cxn ang="0">
                  <a:pos x="38" y="74"/>
                </a:cxn>
                <a:cxn ang="0">
                  <a:pos x="30" y="74"/>
                </a:cxn>
                <a:cxn ang="0">
                  <a:pos x="23" y="72"/>
                </a:cxn>
                <a:cxn ang="0">
                  <a:pos x="17" y="68"/>
                </a:cxn>
                <a:cxn ang="0">
                  <a:pos x="11" y="63"/>
                </a:cxn>
                <a:cxn ang="0">
                  <a:pos x="3" y="52"/>
                </a:cxn>
                <a:cxn ang="0">
                  <a:pos x="0" y="38"/>
                </a:cxn>
                <a:cxn ang="0">
                  <a:pos x="3" y="25"/>
                </a:cxn>
                <a:cxn ang="0">
                  <a:pos x="9" y="13"/>
                </a:cxn>
                <a:cxn ang="0">
                  <a:pos x="15" y="8"/>
                </a:cxn>
                <a:cxn ang="0">
                  <a:pos x="21" y="4"/>
                </a:cxn>
                <a:cxn ang="0">
                  <a:pos x="30" y="1"/>
                </a:cxn>
                <a:cxn ang="0">
                  <a:pos x="39" y="0"/>
                </a:cxn>
                <a:cxn ang="0">
                  <a:pos x="49" y="0"/>
                </a:cxn>
                <a:cxn ang="0">
                  <a:pos x="58" y="1"/>
                </a:cxn>
                <a:cxn ang="0">
                  <a:pos x="66" y="3"/>
                </a:cxn>
                <a:cxn ang="0">
                  <a:pos x="71" y="8"/>
                </a:cxn>
              </a:cxnLst>
              <a:rect l="0" t="0" r="r" b="b"/>
              <a:pathLst>
                <a:path w="78" h="74">
                  <a:moveTo>
                    <a:pt x="71" y="8"/>
                  </a:moveTo>
                  <a:lnTo>
                    <a:pt x="78" y="20"/>
                  </a:lnTo>
                  <a:lnTo>
                    <a:pt x="78" y="37"/>
                  </a:lnTo>
                  <a:lnTo>
                    <a:pt x="73" y="54"/>
                  </a:lnTo>
                  <a:lnTo>
                    <a:pt x="64" y="65"/>
                  </a:lnTo>
                  <a:lnTo>
                    <a:pt x="58" y="68"/>
                  </a:lnTo>
                  <a:lnTo>
                    <a:pt x="51" y="72"/>
                  </a:lnTo>
                  <a:lnTo>
                    <a:pt x="44" y="74"/>
                  </a:lnTo>
                  <a:lnTo>
                    <a:pt x="38" y="74"/>
                  </a:lnTo>
                  <a:lnTo>
                    <a:pt x="30" y="74"/>
                  </a:lnTo>
                  <a:lnTo>
                    <a:pt x="23" y="72"/>
                  </a:lnTo>
                  <a:lnTo>
                    <a:pt x="17" y="68"/>
                  </a:lnTo>
                  <a:lnTo>
                    <a:pt x="11" y="63"/>
                  </a:lnTo>
                  <a:lnTo>
                    <a:pt x="3" y="52"/>
                  </a:lnTo>
                  <a:lnTo>
                    <a:pt x="0" y="38"/>
                  </a:lnTo>
                  <a:lnTo>
                    <a:pt x="3" y="25"/>
                  </a:lnTo>
                  <a:lnTo>
                    <a:pt x="9" y="13"/>
                  </a:lnTo>
                  <a:lnTo>
                    <a:pt x="15" y="8"/>
                  </a:lnTo>
                  <a:lnTo>
                    <a:pt x="21" y="4"/>
                  </a:lnTo>
                  <a:lnTo>
                    <a:pt x="30" y="1"/>
                  </a:lnTo>
                  <a:lnTo>
                    <a:pt x="39" y="0"/>
                  </a:lnTo>
                  <a:lnTo>
                    <a:pt x="49" y="0"/>
                  </a:lnTo>
                  <a:lnTo>
                    <a:pt x="58" y="1"/>
                  </a:lnTo>
                  <a:lnTo>
                    <a:pt x="66" y="3"/>
                  </a:lnTo>
                  <a:lnTo>
                    <a:pt x="71" y="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3" name="Freeform 139"/>
            <p:cNvSpPr>
              <a:spLocks/>
            </p:cNvSpPr>
            <p:nvPr/>
          </p:nvSpPr>
          <p:spPr bwMode="auto">
            <a:xfrm>
              <a:off x="5144" y="248"/>
              <a:ext cx="98" cy="177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1" y="21"/>
                </a:cxn>
                <a:cxn ang="0">
                  <a:pos x="4" y="19"/>
                </a:cxn>
                <a:cxn ang="0">
                  <a:pos x="0" y="16"/>
                </a:cxn>
                <a:cxn ang="0">
                  <a:pos x="2" y="8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19" y="1"/>
                </a:cxn>
                <a:cxn ang="0">
                  <a:pos x="28" y="0"/>
                </a:cxn>
                <a:cxn ang="0">
                  <a:pos x="37" y="1"/>
                </a:cxn>
                <a:cxn ang="0">
                  <a:pos x="45" y="3"/>
                </a:cxn>
                <a:cxn ang="0">
                  <a:pos x="53" y="5"/>
                </a:cxn>
                <a:cxn ang="0">
                  <a:pos x="59" y="8"/>
                </a:cxn>
                <a:cxn ang="0">
                  <a:pos x="66" y="12"/>
                </a:cxn>
                <a:cxn ang="0">
                  <a:pos x="73" y="19"/>
                </a:cxn>
                <a:cxn ang="0">
                  <a:pos x="79" y="28"/>
                </a:cxn>
                <a:cxn ang="0">
                  <a:pos x="86" y="38"/>
                </a:cxn>
                <a:cxn ang="0">
                  <a:pos x="92" y="51"/>
                </a:cxn>
                <a:cxn ang="0">
                  <a:pos x="95" y="64"/>
                </a:cxn>
                <a:cxn ang="0">
                  <a:pos x="98" y="76"/>
                </a:cxn>
                <a:cxn ang="0">
                  <a:pos x="98" y="89"/>
                </a:cxn>
                <a:cxn ang="0">
                  <a:pos x="96" y="103"/>
                </a:cxn>
                <a:cxn ang="0">
                  <a:pos x="92" y="117"/>
                </a:cxn>
                <a:cxn ang="0">
                  <a:pos x="85" y="130"/>
                </a:cxn>
                <a:cxn ang="0">
                  <a:pos x="77" y="141"/>
                </a:cxn>
                <a:cxn ang="0">
                  <a:pos x="69" y="152"/>
                </a:cxn>
                <a:cxn ang="0">
                  <a:pos x="61" y="161"/>
                </a:cxn>
                <a:cxn ang="0">
                  <a:pos x="52" y="169"/>
                </a:cxn>
                <a:cxn ang="0">
                  <a:pos x="43" y="176"/>
                </a:cxn>
                <a:cxn ang="0">
                  <a:pos x="39" y="177"/>
                </a:cxn>
                <a:cxn ang="0">
                  <a:pos x="34" y="177"/>
                </a:cxn>
                <a:cxn ang="0">
                  <a:pos x="32" y="175"/>
                </a:cxn>
                <a:cxn ang="0">
                  <a:pos x="35" y="169"/>
                </a:cxn>
                <a:cxn ang="0">
                  <a:pos x="41" y="165"/>
                </a:cxn>
                <a:cxn ang="0">
                  <a:pos x="48" y="158"/>
                </a:cxn>
                <a:cxn ang="0">
                  <a:pos x="57" y="150"/>
                </a:cxn>
                <a:cxn ang="0">
                  <a:pos x="67" y="138"/>
                </a:cxn>
                <a:cxn ang="0">
                  <a:pos x="76" y="124"/>
                </a:cxn>
                <a:cxn ang="0">
                  <a:pos x="83" y="109"/>
                </a:cxn>
                <a:cxn ang="0">
                  <a:pos x="87" y="92"/>
                </a:cxn>
                <a:cxn ang="0">
                  <a:pos x="86" y="72"/>
                </a:cxn>
                <a:cxn ang="0">
                  <a:pos x="80" y="53"/>
                </a:cxn>
                <a:cxn ang="0">
                  <a:pos x="73" y="39"/>
                </a:cxn>
                <a:cxn ang="0">
                  <a:pos x="63" y="28"/>
                </a:cxn>
                <a:cxn ang="0">
                  <a:pos x="52" y="21"/>
                </a:cxn>
                <a:cxn ang="0">
                  <a:pos x="41" y="15"/>
                </a:cxn>
                <a:cxn ang="0">
                  <a:pos x="31" y="13"/>
                </a:cxn>
                <a:cxn ang="0">
                  <a:pos x="22" y="14"/>
                </a:cxn>
                <a:cxn ang="0">
                  <a:pos x="16" y="16"/>
                </a:cxn>
              </a:cxnLst>
              <a:rect l="0" t="0" r="r" b="b"/>
              <a:pathLst>
                <a:path w="98" h="177">
                  <a:moveTo>
                    <a:pt x="16" y="16"/>
                  </a:moveTo>
                  <a:lnTo>
                    <a:pt x="11" y="21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8"/>
                  </a:lnTo>
                  <a:lnTo>
                    <a:pt x="6" y="4"/>
                  </a:lnTo>
                  <a:lnTo>
                    <a:pt x="13" y="2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5" y="3"/>
                  </a:lnTo>
                  <a:lnTo>
                    <a:pt x="53" y="5"/>
                  </a:lnTo>
                  <a:lnTo>
                    <a:pt x="59" y="8"/>
                  </a:lnTo>
                  <a:lnTo>
                    <a:pt x="66" y="12"/>
                  </a:lnTo>
                  <a:lnTo>
                    <a:pt x="73" y="19"/>
                  </a:lnTo>
                  <a:lnTo>
                    <a:pt x="79" y="28"/>
                  </a:lnTo>
                  <a:lnTo>
                    <a:pt x="86" y="38"/>
                  </a:lnTo>
                  <a:lnTo>
                    <a:pt x="92" y="51"/>
                  </a:lnTo>
                  <a:lnTo>
                    <a:pt x="95" y="64"/>
                  </a:lnTo>
                  <a:lnTo>
                    <a:pt x="98" y="76"/>
                  </a:lnTo>
                  <a:lnTo>
                    <a:pt x="98" y="89"/>
                  </a:lnTo>
                  <a:lnTo>
                    <a:pt x="96" y="103"/>
                  </a:lnTo>
                  <a:lnTo>
                    <a:pt x="92" y="117"/>
                  </a:lnTo>
                  <a:lnTo>
                    <a:pt x="85" y="130"/>
                  </a:lnTo>
                  <a:lnTo>
                    <a:pt x="77" y="141"/>
                  </a:lnTo>
                  <a:lnTo>
                    <a:pt x="69" y="152"/>
                  </a:lnTo>
                  <a:lnTo>
                    <a:pt x="61" y="161"/>
                  </a:lnTo>
                  <a:lnTo>
                    <a:pt x="52" y="169"/>
                  </a:lnTo>
                  <a:lnTo>
                    <a:pt x="43" y="176"/>
                  </a:lnTo>
                  <a:lnTo>
                    <a:pt x="39" y="177"/>
                  </a:lnTo>
                  <a:lnTo>
                    <a:pt x="34" y="177"/>
                  </a:lnTo>
                  <a:lnTo>
                    <a:pt x="32" y="175"/>
                  </a:lnTo>
                  <a:lnTo>
                    <a:pt x="35" y="169"/>
                  </a:lnTo>
                  <a:lnTo>
                    <a:pt x="41" y="165"/>
                  </a:lnTo>
                  <a:lnTo>
                    <a:pt x="48" y="158"/>
                  </a:lnTo>
                  <a:lnTo>
                    <a:pt x="57" y="150"/>
                  </a:lnTo>
                  <a:lnTo>
                    <a:pt x="67" y="138"/>
                  </a:lnTo>
                  <a:lnTo>
                    <a:pt x="76" y="124"/>
                  </a:lnTo>
                  <a:lnTo>
                    <a:pt x="83" y="109"/>
                  </a:lnTo>
                  <a:lnTo>
                    <a:pt x="87" y="92"/>
                  </a:lnTo>
                  <a:lnTo>
                    <a:pt x="86" y="72"/>
                  </a:lnTo>
                  <a:lnTo>
                    <a:pt x="80" y="53"/>
                  </a:lnTo>
                  <a:lnTo>
                    <a:pt x="73" y="39"/>
                  </a:lnTo>
                  <a:lnTo>
                    <a:pt x="63" y="28"/>
                  </a:lnTo>
                  <a:lnTo>
                    <a:pt x="52" y="21"/>
                  </a:lnTo>
                  <a:lnTo>
                    <a:pt x="41" y="15"/>
                  </a:lnTo>
                  <a:lnTo>
                    <a:pt x="31" y="13"/>
                  </a:lnTo>
                  <a:lnTo>
                    <a:pt x="22" y="14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4" name="Freeform 140"/>
            <p:cNvSpPr>
              <a:spLocks/>
            </p:cNvSpPr>
            <p:nvPr/>
          </p:nvSpPr>
          <p:spPr bwMode="auto">
            <a:xfrm>
              <a:off x="4590" y="173"/>
              <a:ext cx="310" cy="128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27" y="20"/>
                </a:cxn>
                <a:cxn ang="0">
                  <a:pos x="41" y="36"/>
                </a:cxn>
                <a:cxn ang="0">
                  <a:pos x="58" y="50"/>
                </a:cxn>
                <a:cxn ang="0">
                  <a:pos x="74" y="63"/>
                </a:cxn>
                <a:cxn ang="0">
                  <a:pos x="92" y="75"/>
                </a:cxn>
                <a:cxn ang="0">
                  <a:pos x="110" y="84"/>
                </a:cxn>
                <a:cxn ang="0">
                  <a:pos x="129" y="91"/>
                </a:cxn>
                <a:cxn ang="0">
                  <a:pos x="148" y="98"/>
                </a:cxn>
                <a:cxn ang="0">
                  <a:pos x="168" y="104"/>
                </a:cxn>
                <a:cxn ang="0">
                  <a:pos x="188" y="108"/>
                </a:cxn>
                <a:cxn ang="0">
                  <a:pos x="208" y="111"/>
                </a:cxn>
                <a:cxn ang="0">
                  <a:pos x="227" y="113"/>
                </a:cxn>
                <a:cxn ang="0">
                  <a:pos x="249" y="114"/>
                </a:cxn>
                <a:cxn ang="0">
                  <a:pos x="269" y="115"/>
                </a:cxn>
                <a:cxn ang="0">
                  <a:pos x="290" y="116"/>
                </a:cxn>
                <a:cxn ang="0">
                  <a:pos x="310" y="116"/>
                </a:cxn>
                <a:cxn ang="0">
                  <a:pos x="310" y="127"/>
                </a:cxn>
                <a:cxn ang="0">
                  <a:pos x="288" y="128"/>
                </a:cxn>
                <a:cxn ang="0">
                  <a:pos x="267" y="128"/>
                </a:cxn>
                <a:cxn ang="0">
                  <a:pos x="245" y="127"/>
                </a:cxn>
                <a:cxn ang="0">
                  <a:pos x="224" y="125"/>
                </a:cxn>
                <a:cxn ang="0">
                  <a:pos x="203" y="123"/>
                </a:cxn>
                <a:cxn ang="0">
                  <a:pos x="182" y="119"/>
                </a:cxn>
                <a:cxn ang="0">
                  <a:pos x="162" y="114"/>
                </a:cxn>
                <a:cxn ang="0">
                  <a:pos x="141" y="108"/>
                </a:cxn>
                <a:cxn ang="0">
                  <a:pos x="122" y="101"/>
                </a:cxn>
                <a:cxn ang="0">
                  <a:pos x="103" y="93"/>
                </a:cxn>
                <a:cxn ang="0">
                  <a:pos x="84" y="83"/>
                </a:cxn>
                <a:cxn ang="0">
                  <a:pos x="68" y="72"/>
                </a:cxn>
                <a:cxn ang="0">
                  <a:pos x="51" y="60"/>
                </a:cxn>
                <a:cxn ang="0">
                  <a:pos x="36" y="46"/>
                </a:cxn>
                <a:cxn ang="0">
                  <a:pos x="21" y="32"/>
                </a:cxn>
                <a:cxn ang="0">
                  <a:pos x="9" y="15"/>
                </a:cxn>
                <a:cxn ang="0">
                  <a:pos x="7" y="11"/>
                </a:cxn>
                <a:cxn ang="0">
                  <a:pos x="5" y="7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12" y="1"/>
                </a:cxn>
              </a:cxnLst>
              <a:rect l="0" t="0" r="r" b="b"/>
              <a:pathLst>
                <a:path w="310" h="128">
                  <a:moveTo>
                    <a:pt x="12" y="1"/>
                  </a:moveTo>
                  <a:lnTo>
                    <a:pt x="27" y="20"/>
                  </a:lnTo>
                  <a:lnTo>
                    <a:pt x="41" y="36"/>
                  </a:lnTo>
                  <a:lnTo>
                    <a:pt x="58" y="50"/>
                  </a:lnTo>
                  <a:lnTo>
                    <a:pt x="74" y="63"/>
                  </a:lnTo>
                  <a:lnTo>
                    <a:pt x="92" y="75"/>
                  </a:lnTo>
                  <a:lnTo>
                    <a:pt x="110" y="84"/>
                  </a:lnTo>
                  <a:lnTo>
                    <a:pt x="129" y="91"/>
                  </a:lnTo>
                  <a:lnTo>
                    <a:pt x="148" y="98"/>
                  </a:lnTo>
                  <a:lnTo>
                    <a:pt x="168" y="104"/>
                  </a:lnTo>
                  <a:lnTo>
                    <a:pt x="188" y="108"/>
                  </a:lnTo>
                  <a:lnTo>
                    <a:pt x="208" y="111"/>
                  </a:lnTo>
                  <a:lnTo>
                    <a:pt x="227" y="113"/>
                  </a:lnTo>
                  <a:lnTo>
                    <a:pt x="249" y="114"/>
                  </a:lnTo>
                  <a:lnTo>
                    <a:pt x="269" y="115"/>
                  </a:lnTo>
                  <a:lnTo>
                    <a:pt x="290" y="116"/>
                  </a:lnTo>
                  <a:lnTo>
                    <a:pt x="310" y="116"/>
                  </a:lnTo>
                  <a:lnTo>
                    <a:pt x="310" y="127"/>
                  </a:lnTo>
                  <a:lnTo>
                    <a:pt x="288" y="128"/>
                  </a:lnTo>
                  <a:lnTo>
                    <a:pt x="267" y="128"/>
                  </a:lnTo>
                  <a:lnTo>
                    <a:pt x="245" y="127"/>
                  </a:lnTo>
                  <a:lnTo>
                    <a:pt x="224" y="125"/>
                  </a:lnTo>
                  <a:lnTo>
                    <a:pt x="203" y="123"/>
                  </a:lnTo>
                  <a:lnTo>
                    <a:pt x="182" y="119"/>
                  </a:lnTo>
                  <a:lnTo>
                    <a:pt x="162" y="114"/>
                  </a:lnTo>
                  <a:lnTo>
                    <a:pt x="141" y="108"/>
                  </a:lnTo>
                  <a:lnTo>
                    <a:pt x="122" y="101"/>
                  </a:lnTo>
                  <a:lnTo>
                    <a:pt x="103" y="93"/>
                  </a:lnTo>
                  <a:lnTo>
                    <a:pt x="84" y="83"/>
                  </a:lnTo>
                  <a:lnTo>
                    <a:pt x="68" y="72"/>
                  </a:lnTo>
                  <a:lnTo>
                    <a:pt x="51" y="60"/>
                  </a:lnTo>
                  <a:lnTo>
                    <a:pt x="36" y="46"/>
                  </a:lnTo>
                  <a:lnTo>
                    <a:pt x="21" y="32"/>
                  </a:lnTo>
                  <a:lnTo>
                    <a:pt x="9" y="15"/>
                  </a:lnTo>
                  <a:lnTo>
                    <a:pt x="7" y="11"/>
                  </a:lnTo>
                  <a:lnTo>
                    <a:pt x="5" y="7"/>
                  </a:lnTo>
                  <a:lnTo>
                    <a:pt x="2" y="4"/>
                  </a:lnTo>
                  <a:lnTo>
                    <a:pt x="0" y="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5" name="Freeform 141"/>
            <p:cNvSpPr>
              <a:spLocks/>
            </p:cNvSpPr>
            <p:nvPr/>
          </p:nvSpPr>
          <p:spPr bwMode="auto">
            <a:xfrm>
              <a:off x="2824" y="40"/>
              <a:ext cx="1911" cy="149"/>
            </a:xfrm>
            <a:custGeom>
              <a:avLst/>
              <a:gdLst/>
              <a:ahLst/>
              <a:cxnLst>
                <a:cxn ang="0">
                  <a:pos x="1778" y="134"/>
                </a:cxn>
                <a:cxn ang="0">
                  <a:pos x="1771" y="122"/>
                </a:cxn>
                <a:cxn ang="0">
                  <a:pos x="1763" y="108"/>
                </a:cxn>
                <a:cxn ang="0">
                  <a:pos x="1755" y="94"/>
                </a:cxn>
                <a:cxn ang="0">
                  <a:pos x="1748" y="80"/>
                </a:cxn>
                <a:cxn ang="0">
                  <a:pos x="1852" y="80"/>
                </a:cxn>
                <a:cxn ang="0">
                  <a:pos x="1890" y="137"/>
                </a:cxn>
                <a:cxn ang="0">
                  <a:pos x="1563" y="137"/>
                </a:cxn>
                <a:cxn ang="0">
                  <a:pos x="1545" y="107"/>
                </a:cxn>
                <a:cxn ang="0">
                  <a:pos x="1524" y="80"/>
                </a:cxn>
                <a:cxn ang="0">
                  <a:pos x="1501" y="58"/>
                </a:cxn>
                <a:cxn ang="0">
                  <a:pos x="1474" y="40"/>
                </a:cxn>
                <a:cxn ang="0">
                  <a:pos x="1447" y="25"/>
                </a:cxn>
                <a:cxn ang="0">
                  <a:pos x="1418" y="15"/>
                </a:cxn>
                <a:cxn ang="0">
                  <a:pos x="1389" y="6"/>
                </a:cxn>
                <a:cxn ang="0">
                  <a:pos x="1359" y="2"/>
                </a:cxn>
                <a:cxn ang="0">
                  <a:pos x="1329" y="0"/>
                </a:cxn>
                <a:cxn ang="0">
                  <a:pos x="1299" y="0"/>
                </a:cxn>
                <a:cxn ang="0">
                  <a:pos x="1272" y="2"/>
                </a:cxn>
                <a:cxn ang="0">
                  <a:pos x="1245" y="6"/>
                </a:cxn>
                <a:cxn ang="0">
                  <a:pos x="1219" y="12"/>
                </a:cxn>
                <a:cxn ang="0">
                  <a:pos x="1197" y="19"/>
                </a:cxn>
                <a:cxn ang="0">
                  <a:pos x="1178" y="27"/>
                </a:cxn>
                <a:cxn ang="0">
                  <a:pos x="1162" y="37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1162" y="50"/>
                </a:cxn>
                <a:cxn ang="0">
                  <a:pos x="1194" y="36"/>
                </a:cxn>
                <a:cxn ang="0">
                  <a:pos x="1227" y="24"/>
                </a:cxn>
                <a:cxn ang="0">
                  <a:pos x="1259" y="17"/>
                </a:cxn>
                <a:cxn ang="0">
                  <a:pos x="1291" y="12"/>
                </a:cxn>
                <a:cxn ang="0">
                  <a:pos x="1324" y="11"/>
                </a:cxn>
                <a:cxn ang="0">
                  <a:pos x="1355" y="13"/>
                </a:cxn>
                <a:cxn ang="0">
                  <a:pos x="1384" y="18"/>
                </a:cxn>
                <a:cxn ang="0">
                  <a:pos x="1411" y="25"/>
                </a:cxn>
                <a:cxn ang="0">
                  <a:pos x="1438" y="34"/>
                </a:cxn>
                <a:cxn ang="0">
                  <a:pos x="1462" y="46"/>
                </a:cxn>
                <a:cxn ang="0">
                  <a:pos x="1484" y="60"/>
                </a:cxn>
                <a:cxn ang="0">
                  <a:pos x="1503" y="74"/>
                </a:cxn>
                <a:cxn ang="0">
                  <a:pos x="1520" y="91"/>
                </a:cxn>
                <a:cxn ang="0">
                  <a:pos x="1534" y="110"/>
                </a:cxn>
                <a:cxn ang="0">
                  <a:pos x="1544" y="129"/>
                </a:cxn>
                <a:cxn ang="0">
                  <a:pos x="1551" y="149"/>
                </a:cxn>
                <a:cxn ang="0">
                  <a:pos x="1911" y="149"/>
                </a:cxn>
                <a:cxn ang="0">
                  <a:pos x="1856" y="70"/>
                </a:cxn>
                <a:cxn ang="0">
                  <a:pos x="1734" y="70"/>
                </a:cxn>
                <a:cxn ang="0">
                  <a:pos x="1738" y="84"/>
                </a:cxn>
                <a:cxn ang="0">
                  <a:pos x="1744" y="97"/>
                </a:cxn>
                <a:cxn ang="0">
                  <a:pos x="1753" y="113"/>
                </a:cxn>
                <a:cxn ang="0">
                  <a:pos x="1766" y="133"/>
                </a:cxn>
                <a:cxn ang="0">
                  <a:pos x="1778" y="134"/>
                </a:cxn>
              </a:cxnLst>
              <a:rect l="0" t="0" r="r" b="b"/>
              <a:pathLst>
                <a:path w="1911" h="149">
                  <a:moveTo>
                    <a:pt x="1778" y="134"/>
                  </a:moveTo>
                  <a:lnTo>
                    <a:pt x="1771" y="122"/>
                  </a:lnTo>
                  <a:lnTo>
                    <a:pt x="1763" y="108"/>
                  </a:lnTo>
                  <a:lnTo>
                    <a:pt x="1755" y="94"/>
                  </a:lnTo>
                  <a:lnTo>
                    <a:pt x="1748" y="80"/>
                  </a:lnTo>
                  <a:lnTo>
                    <a:pt x="1852" y="80"/>
                  </a:lnTo>
                  <a:lnTo>
                    <a:pt x="1890" y="137"/>
                  </a:lnTo>
                  <a:lnTo>
                    <a:pt x="1563" y="137"/>
                  </a:lnTo>
                  <a:lnTo>
                    <a:pt x="1545" y="107"/>
                  </a:lnTo>
                  <a:lnTo>
                    <a:pt x="1524" y="80"/>
                  </a:lnTo>
                  <a:lnTo>
                    <a:pt x="1501" y="58"/>
                  </a:lnTo>
                  <a:lnTo>
                    <a:pt x="1474" y="40"/>
                  </a:lnTo>
                  <a:lnTo>
                    <a:pt x="1447" y="25"/>
                  </a:lnTo>
                  <a:lnTo>
                    <a:pt x="1418" y="15"/>
                  </a:lnTo>
                  <a:lnTo>
                    <a:pt x="1389" y="6"/>
                  </a:lnTo>
                  <a:lnTo>
                    <a:pt x="1359" y="2"/>
                  </a:lnTo>
                  <a:lnTo>
                    <a:pt x="1329" y="0"/>
                  </a:lnTo>
                  <a:lnTo>
                    <a:pt x="1299" y="0"/>
                  </a:lnTo>
                  <a:lnTo>
                    <a:pt x="1272" y="2"/>
                  </a:lnTo>
                  <a:lnTo>
                    <a:pt x="1245" y="6"/>
                  </a:lnTo>
                  <a:lnTo>
                    <a:pt x="1219" y="12"/>
                  </a:lnTo>
                  <a:lnTo>
                    <a:pt x="1197" y="19"/>
                  </a:lnTo>
                  <a:lnTo>
                    <a:pt x="1178" y="27"/>
                  </a:lnTo>
                  <a:lnTo>
                    <a:pt x="1162" y="37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1162" y="50"/>
                  </a:lnTo>
                  <a:lnTo>
                    <a:pt x="1194" y="36"/>
                  </a:lnTo>
                  <a:lnTo>
                    <a:pt x="1227" y="24"/>
                  </a:lnTo>
                  <a:lnTo>
                    <a:pt x="1259" y="17"/>
                  </a:lnTo>
                  <a:lnTo>
                    <a:pt x="1291" y="12"/>
                  </a:lnTo>
                  <a:lnTo>
                    <a:pt x="1324" y="11"/>
                  </a:lnTo>
                  <a:lnTo>
                    <a:pt x="1355" y="13"/>
                  </a:lnTo>
                  <a:lnTo>
                    <a:pt x="1384" y="18"/>
                  </a:lnTo>
                  <a:lnTo>
                    <a:pt x="1411" y="25"/>
                  </a:lnTo>
                  <a:lnTo>
                    <a:pt x="1438" y="34"/>
                  </a:lnTo>
                  <a:lnTo>
                    <a:pt x="1462" y="46"/>
                  </a:lnTo>
                  <a:lnTo>
                    <a:pt x="1484" y="60"/>
                  </a:lnTo>
                  <a:lnTo>
                    <a:pt x="1503" y="74"/>
                  </a:lnTo>
                  <a:lnTo>
                    <a:pt x="1520" y="91"/>
                  </a:lnTo>
                  <a:lnTo>
                    <a:pt x="1534" y="110"/>
                  </a:lnTo>
                  <a:lnTo>
                    <a:pt x="1544" y="129"/>
                  </a:lnTo>
                  <a:lnTo>
                    <a:pt x="1551" y="149"/>
                  </a:lnTo>
                  <a:lnTo>
                    <a:pt x="1911" y="149"/>
                  </a:lnTo>
                  <a:lnTo>
                    <a:pt x="1856" y="70"/>
                  </a:lnTo>
                  <a:lnTo>
                    <a:pt x="1734" y="70"/>
                  </a:lnTo>
                  <a:lnTo>
                    <a:pt x="1738" y="84"/>
                  </a:lnTo>
                  <a:lnTo>
                    <a:pt x="1744" y="97"/>
                  </a:lnTo>
                  <a:lnTo>
                    <a:pt x="1753" y="113"/>
                  </a:lnTo>
                  <a:lnTo>
                    <a:pt x="1766" y="133"/>
                  </a:lnTo>
                  <a:lnTo>
                    <a:pt x="1778" y="13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6" name="Freeform 142"/>
            <p:cNvSpPr>
              <a:spLocks/>
            </p:cNvSpPr>
            <p:nvPr/>
          </p:nvSpPr>
          <p:spPr bwMode="auto">
            <a:xfrm>
              <a:off x="2824" y="162"/>
              <a:ext cx="1350" cy="68"/>
            </a:xfrm>
            <a:custGeom>
              <a:avLst/>
              <a:gdLst/>
              <a:ahLst/>
              <a:cxnLst>
                <a:cxn ang="0">
                  <a:pos x="1162" y="68"/>
                </a:cxn>
                <a:cxn ang="0">
                  <a:pos x="0" y="68"/>
                </a:cxn>
                <a:cxn ang="0">
                  <a:pos x="0" y="55"/>
                </a:cxn>
                <a:cxn ang="0">
                  <a:pos x="1162" y="55"/>
                </a:cxn>
                <a:cxn ang="0">
                  <a:pos x="1174" y="46"/>
                </a:cxn>
                <a:cxn ang="0">
                  <a:pos x="1189" y="36"/>
                </a:cxn>
                <a:cxn ang="0">
                  <a:pos x="1207" y="28"/>
                </a:cxn>
                <a:cxn ang="0">
                  <a:pos x="1227" y="18"/>
                </a:cxn>
                <a:cxn ang="0">
                  <a:pos x="1247" y="11"/>
                </a:cxn>
                <a:cxn ang="0">
                  <a:pos x="1267" y="5"/>
                </a:cxn>
                <a:cxn ang="0">
                  <a:pos x="1286" y="1"/>
                </a:cxn>
                <a:cxn ang="0">
                  <a:pos x="1301" y="0"/>
                </a:cxn>
                <a:cxn ang="0">
                  <a:pos x="1309" y="0"/>
                </a:cxn>
                <a:cxn ang="0">
                  <a:pos x="1317" y="0"/>
                </a:cxn>
                <a:cxn ang="0">
                  <a:pos x="1325" y="0"/>
                </a:cxn>
                <a:cxn ang="0">
                  <a:pos x="1331" y="0"/>
                </a:cxn>
                <a:cxn ang="0">
                  <a:pos x="1338" y="0"/>
                </a:cxn>
                <a:cxn ang="0">
                  <a:pos x="1344" y="1"/>
                </a:cxn>
                <a:cxn ang="0">
                  <a:pos x="1347" y="1"/>
                </a:cxn>
                <a:cxn ang="0">
                  <a:pos x="1350" y="2"/>
                </a:cxn>
                <a:cxn ang="0">
                  <a:pos x="1344" y="1"/>
                </a:cxn>
                <a:cxn ang="0">
                  <a:pos x="1336" y="1"/>
                </a:cxn>
                <a:cxn ang="0">
                  <a:pos x="1327" y="1"/>
                </a:cxn>
                <a:cxn ang="0">
                  <a:pos x="1318" y="2"/>
                </a:cxn>
                <a:cxn ang="0">
                  <a:pos x="1308" y="3"/>
                </a:cxn>
                <a:cxn ang="0">
                  <a:pos x="1297" y="5"/>
                </a:cxn>
                <a:cxn ang="0">
                  <a:pos x="1285" y="8"/>
                </a:cxn>
                <a:cxn ang="0">
                  <a:pos x="1273" y="11"/>
                </a:cxn>
                <a:cxn ang="0">
                  <a:pos x="1260" y="14"/>
                </a:cxn>
                <a:cxn ang="0">
                  <a:pos x="1247" y="19"/>
                </a:cxn>
                <a:cxn ang="0">
                  <a:pos x="1234" y="25"/>
                </a:cxn>
                <a:cxn ang="0">
                  <a:pos x="1219" y="32"/>
                </a:cxn>
                <a:cxn ang="0">
                  <a:pos x="1205" y="39"/>
                </a:cxn>
                <a:cxn ang="0">
                  <a:pos x="1191" y="48"/>
                </a:cxn>
                <a:cxn ang="0">
                  <a:pos x="1176" y="57"/>
                </a:cxn>
                <a:cxn ang="0">
                  <a:pos x="1162" y="68"/>
                </a:cxn>
              </a:cxnLst>
              <a:rect l="0" t="0" r="r" b="b"/>
              <a:pathLst>
                <a:path w="1350" h="68">
                  <a:moveTo>
                    <a:pt x="1162" y="68"/>
                  </a:moveTo>
                  <a:lnTo>
                    <a:pt x="0" y="68"/>
                  </a:lnTo>
                  <a:lnTo>
                    <a:pt x="0" y="55"/>
                  </a:lnTo>
                  <a:lnTo>
                    <a:pt x="1162" y="55"/>
                  </a:lnTo>
                  <a:lnTo>
                    <a:pt x="1174" y="46"/>
                  </a:lnTo>
                  <a:lnTo>
                    <a:pt x="1189" y="36"/>
                  </a:lnTo>
                  <a:lnTo>
                    <a:pt x="1207" y="28"/>
                  </a:lnTo>
                  <a:lnTo>
                    <a:pt x="1227" y="18"/>
                  </a:lnTo>
                  <a:lnTo>
                    <a:pt x="1247" y="11"/>
                  </a:lnTo>
                  <a:lnTo>
                    <a:pt x="1267" y="5"/>
                  </a:lnTo>
                  <a:lnTo>
                    <a:pt x="1286" y="1"/>
                  </a:lnTo>
                  <a:lnTo>
                    <a:pt x="1301" y="0"/>
                  </a:lnTo>
                  <a:lnTo>
                    <a:pt x="1309" y="0"/>
                  </a:lnTo>
                  <a:lnTo>
                    <a:pt x="1317" y="0"/>
                  </a:lnTo>
                  <a:lnTo>
                    <a:pt x="1325" y="0"/>
                  </a:lnTo>
                  <a:lnTo>
                    <a:pt x="1331" y="0"/>
                  </a:lnTo>
                  <a:lnTo>
                    <a:pt x="1338" y="0"/>
                  </a:lnTo>
                  <a:lnTo>
                    <a:pt x="1344" y="1"/>
                  </a:lnTo>
                  <a:lnTo>
                    <a:pt x="1347" y="1"/>
                  </a:lnTo>
                  <a:lnTo>
                    <a:pt x="1350" y="2"/>
                  </a:lnTo>
                  <a:lnTo>
                    <a:pt x="1344" y="1"/>
                  </a:lnTo>
                  <a:lnTo>
                    <a:pt x="1336" y="1"/>
                  </a:lnTo>
                  <a:lnTo>
                    <a:pt x="1327" y="1"/>
                  </a:lnTo>
                  <a:lnTo>
                    <a:pt x="1318" y="2"/>
                  </a:lnTo>
                  <a:lnTo>
                    <a:pt x="1308" y="3"/>
                  </a:lnTo>
                  <a:lnTo>
                    <a:pt x="1297" y="5"/>
                  </a:lnTo>
                  <a:lnTo>
                    <a:pt x="1285" y="8"/>
                  </a:lnTo>
                  <a:lnTo>
                    <a:pt x="1273" y="11"/>
                  </a:lnTo>
                  <a:lnTo>
                    <a:pt x="1260" y="14"/>
                  </a:lnTo>
                  <a:lnTo>
                    <a:pt x="1247" y="19"/>
                  </a:lnTo>
                  <a:lnTo>
                    <a:pt x="1234" y="25"/>
                  </a:lnTo>
                  <a:lnTo>
                    <a:pt x="1219" y="32"/>
                  </a:lnTo>
                  <a:lnTo>
                    <a:pt x="1205" y="39"/>
                  </a:lnTo>
                  <a:lnTo>
                    <a:pt x="1191" y="48"/>
                  </a:lnTo>
                  <a:lnTo>
                    <a:pt x="1176" y="57"/>
                  </a:lnTo>
                  <a:lnTo>
                    <a:pt x="1162" y="6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7" name="Freeform 143"/>
            <p:cNvSpPr>
              <a:spLocks/>
            </p:cNvSpPr>
            <p:nvPr/>
          </p:nvSpPr>
          <p:spPr bwMode="auto">
            <a:xfrm>
              <a:off x="2824" y="141"/>
              <a:ext cx="2091" cy="304"/>
            </a:xfrm>
            <a:custGeom>
              <a:avLst/>
              <a:gdLst/>
              <a:ahLst/>
              <a:cxnLst>
                <a:cxn ang="0">
                  <a:pos x="1177" y="50"/>
                </a:cxn>
                <a:cxn ang="0">
                  <a:pos x="1247" y="26"/>
                </a:cxn>
                <a:cxn ang="0">
                  <a:pos x="1320" y="21"/>
                </a:cxn>
                <a:cxn ang="0">
                  <a:pos x="1386" y="31"/>
                </a:cxn>
                <a:cxn ang="0">
                  <a:pos x="1440" y="54"/>
                </a:cxn>
                <a:cxn ang="0">
                  <a:pos x="1496" y="116"/>
                </a:cxn>
                <a:cxn ang="0">
                  <a:pos x="1484" y="210"/>
                </a:cxn>
                <a:cxn ang="0">
                  <a:pos x="1423" y="258"/>
                </a:cxn>
                <a:cxn ang="0">
                  <a:pos x="1366" y="245"/>
                </a:cxn>
                <a:cxn ang="0">
                  <a:pos x="1344" y="202"/>
                </a:cxn>
                <a:cxn ang="0">
                  <a:pos x="1364" y="171"/>
                </a:cxn>
                <a:cxn ang="0">
                  <a:pos x="1395" y="173"/>
                </a:cxn>
                <a:cxn ang="0">
                  <a:pos x="1423" y="182"/>
                </a:cxn>
                <a:cxn ang="0">
                  <a:pos x="1425" y="121"/>
                </a:cxn>
                <a:cxn ang="0">
                  <a:pos x="1356" y="93"/>
                </a:cxn>
                <a:cxn ang="0">
                  <a:pos x="1308" y="136"/>
                </a:cxn>
                <a:cxn ang="0">
                  <a:pos x="1297" y="177"/>
                </a:cxn>
                <a:cxn ang="0">
                  <a:pos x="1263" y="159"/>
                </a:cxn>
                <a:cxn ang="0">
                  <a:pos x="1228" y="169"/>
                </a:cxn>
                <a:cxn ang="0">
                  <a:pos x="1216" y="199"/>
                </a:cxn>
                <a:cxn ang="0">
                  <a:pos x="1230" y="182"/>
                </a:cxn>
                <a:cxn ang="0">
                  <a:pos x="1247" y="169"/>
                </a:cxn>
                <a:cxn ang="0">
                  <a:pos x="1281" y="177"/>
                </a:cxn>
                <a:cxn ang="0">
                  <a:pos x="1345" y="243"/>
                </a:cxn>
                <a:cxn ang="0">
                  <a:pos x="1431" y="272"/>
                </a:cxn>
                <a:cxn ang="0">
                  <a:pos x="1481" y="233"/>
                </a:cxn>
                <a:cxn ang="0">
                  <a:pos x="1753" y="183"/>
                </a:cxn>
                <a:cxn ang="0">
                  <a:pos x="1772" y="204"/>
                </a:cxn>
                <a:cxn ang="0">
                  <a:pos x="1808" y="241"/>
                </a:cxn>
                <a:cxn ang="0">
                  <a:pos x="1865" y="278"/>
                </a:cxn>
                <a:cxn ang="0">
                  <a:pos x="1938" y="298"/>
                </a:cxn>
                <a:cxn ang="0">
                  <a:pos x="2011" y="304"/>
                </a:cxn>
                <a:cxn ang="0">
                  <a:pos x="2064" y="292"/>
                </a:cxn>
                <a:cxn ang="0">
                  <a:pos x="2091" y="251"/>
                </a:cxn>
                <a:cxn ang="0">
                  <a:pos x="2072" y="200"/>
                </a:cxn>
                <a:cxn ang="0">
                  <a:pos x="2018" y="202"/>
                </a:cxn>
                <a:cxn ang="0">
                  <a:pos x="2010" y="242"/>
                </a:cxn>
                <a:cxn ang="0">
                  <a:pos x="1967" y="254"/>
                </a:cxn>
                <a:cxn ang="0">
                  <a:pos x="1887" y="243"/>
                </a:cxn>
                <a:cxn ang="0">
                  <a:pos x="1810" y="210"/>
                </a:cxn>
                <a:cxn ang="0">
                  <a:pos x="1751" y="160"/>
                </a:cxn>
                <a:cxn ang="0">
                  <a:pos x="1504" y="120"/>
                </a:cxn>
                <a:cxn ang="0">
                  <a:pos x="1490" y="91"/>
                </a:cxn>
                <a:cxn ang="0">
                  <a:pos x="1467" y="61"/>
                </a:cxn>
                <a:cxn ang="0">
                  <a:pos x="1387" y="13"/>
                </a:cxn>
                <a:cxn ang="0">
                  <a:pos x="1301" y="0"/>
                </a:cxn>
                <a:cxn ang="0">
                  <a:pos x="1223" y="8"/>
                </a:cxn>
                <a:cxn ang="0">
                  <a:pos x="1162" y="29"/>
                </a:cxn>
              </a:cxnLst>
              <a:rect l="0" t="0" r="r" b="b"/>
              <a:pathLst>
                <a:path w="2091" h="304">
                  <a:moveTo>
                    <a:pt x="0" y="29"/>
                  </a:moveTo>
                  <a:lnTo>
                    <a:pt x="0" y="59"/>
                  </a:lnTo>
                  <a:lnTo>
                    <a:pt x="1162" y="59"/>
                  </a:lnTo>
                  <a:lnTo>
                    <a:pt x="1177" y="50"/>
                  </a:lnTo>
                  <a:lnTo>
                    <a:pt x="1194" y="42"/>
                  </a:lnTo>
                  <a:lnTo>
                    <a:pt x="1212" y="34"/>
                  </a:lnTo>
                  <a:lnTo>
                    <a:pt x="1229" y="29"/>
                  </a:lnTo>
                  <a:lnTo>
                    <a:pt x="1247" y="26"/>
                  </a:lnTo>
                  <a:lnTo>
                    <a:pt x="1265" y="23"/>
                  </a:lnTo>
                  <a:lnTo>
                    <a:pt x="1284" y="21"/>
                  </a:lnTo>
                  <a:lnTo>
                    <a:pt x="1301" y="21"/>
                  </a:lnTo>
                  <a:lnTo>
                    <a:pt x="1320" y="21"/>
                  </a:lnTo>
                  <a:lnTo>
                    <a:pt x="1338" y="23"/>
                  </a:lnTo>
                  <a:lnTo>
                    <a:pt x="1355" y="25"/>
                  </a:lnTo>
                  <a:lnTo>
                    <a:pt x="1371" y="27"/>
                  </a:lnTo>
                  <a:lnTo>
                    <a:pt x="1386" y="31"/>
                  </a:lnTo>
                  <a:lnTo>
                    <a:pt x="1399" y="34"/>
                  </a:lnTo>
                  <a:lnTo>
                    <a:pt x="1411" y="39"/>
                  </a:lnTo>
                  <a:lnTo>
                    <a:pt x="1421" y="44"/>
                  </a:lnTo>
                  <a:lnTo>
                    <a:pt x="1440" y="54"/>
                  </a:lnTo>
                  <a:lnTo>
                    <a:pt x="1457" y="67"/>
                  </a:lnTo>
                  <a:lnTo>
                    <a:pt x="1472" y="80"/>
                  </a:lnTo>
                  <a:lnTo>
                    <a:pt x="1486" y="97"/>
                  </a:lnTo>
                  <a:lnTo>
                    <a:pt x="1496" y="116"/>
                  </a:lnTo>
                  <a:lnTo>
                    <a:pt x="1500" y="137"/>
                  </a:lnTo>
                  <a:lnTo>
                    <a:pt x="1500" y="160"/>
                  </a:lnTo>
                  <a:lnTo>
                    <a:pt x="1494" y="186"/>
                  </a:lnTo>
                  <a:lnTo>
                    <a:pt x="1484" y="210"/>
                  </a:lnTo>
                  <a:lnTo>
                    <a:pt x="1471" y="229"/>
                  </a:lnTo>
                  <a:lnTo>
                    <a:pt x="1457" y="243"/>
                  </a:lnTo>
                  <a:lnTo>
                    <a:pt x="1440" y="252"/>
                  </a:lnTo>
                  <a:lnTo>
                    <a:pt x="1423" y="258"/>
                  </a:lnTo>
                  <a:lnTo>
                    <a:pt x="1408" y="259"/>
                  </a:lnTo>
                  <a:lnTo>
                    <a:pt x="1392" y="257"/>
                  </a:lnTo>
                  <a:lnTo>
                    <a:pt x="1378" y="252"/>
                  </a:lnTo>
                  <a:lnTo>
                    <a:pt x="1366" y="245"/>
                  </a:lnTo>
                  <a:lnTo>
                    <a:pt x="1357" y="237"/>
                  </a:lnTo>
                  <a:lnTo>
                    <a:pt x="1350" y="225"/>
                  </a:lnTo>
                  <a:lnTo>
                    <a:pt x="1346" y="214"/>
                  </a:lnTo>
                  <a:lnTo>
                    <a:pt x="1344" y="202"/>
                  </a:lnTo>
                  <a:lnTo>
                    <a:pt x="1345" y="192"/>
                  </a:lnTo>
                  <a:lnTo>
                    <a:pt x="1349" y="182"/>
                  </a:lnTo>
                  <a:lnTo>
                    <a:pt x="1356" y="175"/>
                  </a:lnTo>
                  <a:lnTo>
                    <a:pt x="1364" y="171"/>
                  </a:lnTo>
                  <a:lnTo>
                    <a:pt x="1372" y="167"/>
                  </a:lnTo>
                  <a:lnTo>
                    <a:pt x="1380" y="167"/>
                  </a:lnTo>
                  <a:lnTo>
                    <a:pt x="1388" y="169"/>
                  </a:lnTo>
                  <a:lnTo>
                    <a:pt x="1395" y="173"/>
                  </a:lnTo>
                  <a:lnTo>
                    <a:pt x="1402" y="178"/>
                  </a:lnTo>
                  <a:lnTo>
                    <a:pt x="1410" y="184"/>
                  </a:lnTo>
                  <a:lnTo>
                    <a:pt x="1417" y="192"/>
                  </a:lnTo>
                  <a:lnTo>
                    <a:pt x="1423" y="182"/>
                  </a:lnTo>
                  <a:lnTo>
                    <a:pt x="1428" y="169"/>
                  </a:lnTo>
                  <a:lnTo>
                    <a:pt x="1430" y="154"/>
                  </a:lnTo>
                  <a:lnTo>
                    <a:pt x="1430" y="137"/>
                  </a:lnTo>
                  <a:lnTo>
                    <a:pt x="1425" y="121"/>
                  </a:lnTo>
                  <a:lnTo>
                    <a:pt x="1415" y="107"/>
                  </a:lnTo>
                  <a:lnTo>
                    <a:pt x="1400" y="97"/>
                  </a:lnTo>
                  <a:lnTo>
                    <a:pt x="1379" y="92"/>
                  </a:lnTo>
                  <a:lnTo>
                    <a:pt x="1356" y="93"/>
                  </a:lnTo>
                  <a:lnTo>
                    <a:pt x="1338" y="98"/>
                  </a:lnTo>
                  <a:lnTo>
                    <a:pt x="1325" y="109"/>
                  </a:lnTo>
                  <a:lnTo>
                    <a:pt x="1315" y="121"/>
                  </a:lnTo>
                  <a:lnTo>
                    <a:pt x="1308" y="136"/>
                  </a:lnTo>
                  <a:lnTo>
                    <a:pt x="1305" y="152"/>
                  </a:lnTo>
                  <a:lnTo>
                    <a:pt x="1303" y="166"/>
                  </a:lnTo>
                  <a:lnTo>
                    <a:pt x="1301" y="181"/>
                  </a:lnTo>
                  <a:lnTo>
                    <a:pt x="1297" y="177"/>
                  </a:lnTo>
                  <a:lnTo>
                    <a:pt x="1293" y="172"/>
                  </a:lnTo>
                  <a:lnTo>
                    <a:pt x="1285" y="166"/>
                  </a:lnTo>
                  <a:lnTo>
                    <a:pt x="1273" y="161"/>
                  </a:lnTo>
                  <a:lnTo>
                    <a:pt x="1263" y="159"/>
                  </a:lnTo>
                  <a:lnTo>
                    <a:pt x="1253" y="159"/>
                  </a:lnTo>
                  <a:lnTo>
                    <a:pt x="1244" y="161"/>
                  </a:lnTo>
                  <a:lnTo>
                    <a:pt x="1235" y="164"/>
                  </a:lnTo>
                  <a:lnTo>
                    <a:pt x="1228" y="169"/>
                  </a:lnTo>
                  <a:lnTo>
                    <a:pt x="1222" y="175"/>
                  </a:lnTo>
                  <a:lnTo>
                    <a:pt x="1217" y="182"/>
                  </a:lnTo>
                  <a:lnTo>
                    <a:pt x="1215" y="189"/>
                  </a:lnTo>
                  <a:lnTo>
                    <a:pt x="1216" y="199"/>
                  </a:lnTo>
                  <a:lnTo>
                    <a:pt x="1221" y="199"/>
                  </a:lnTo>
                  <a:lnTo>
                    <a:pt x="1227" y="193"/>
                  </a:lnTo>
                  <a:lnTo>
                    <a:pt x="1229" y="185"/>
                  </a:lnTo>
                  <a:lnTo>
                    <a:pt x="1230" y="182"/>
                  </a:lnTo>
                  <a:lnTo>
                    <a:pt x="1233" y="178"/>
                  </a:lnTo>
                  <a:lnTo>
                    <a:pt x="1236" y="175"/>
                  </a:lnTo>
                  <a:lnTo>
                    <a:pt x="1242" y="172"/>
                  </a:lnTo>
                  <a:lnTo>
                    <a:pt x="1247" y="169"/>
                  </a:lnTo>
                  <a:lnTo>
                    <a:pt x="1255" y="168"/>
                  </a:lnTo>
                  <a:lnTo>
                    <a:pt x="1263" y="169"/>
                  </a:lnTo>
                  <a:lnTo>
                    <a:pt x="1272" y="171"/>
                  </a:lnTo>
                  <a:lnTo>
                    <a:pt x="1281" y="177"/>
                  </a:lnTo>
                  <a:lnTo>
                    <a:pt x="1294" y="189"/>
                  </a:lnTo>
                  <a:lnTo>
                    <a:pt x="1308" y="206"/>
                  </a:lnTo>
                  <a:lnTo>
                    <a:pt x="1325" y="225"/>
                  </a:lnTo>
                  <a:lnTo>
                    <a:pt x="1345" y="243"/>
                  </a:lnTo>
                  <a:lnTo>
                    <a:pt x="1367" y="260"/>
                  </a:lnTo>
                  <a:lnTo>
                    <a:pt x="1391" y="270"/>
                  </a:lnTo>
                  <a:lnTo>
                    <a:pt x="1418" y="274"/>
                  </a:lnTo>
                  <a:lnTo>
                    <a:pt x="1431" y="272"/>
                  </a:lnTo>
                  <a:lnTo>
                    <a:pt x="1443" y="267"/>
                  </a:lnTo>
                  <a:lnTo>
                    <a:pt x="1457" y="259"/>
                  </a:lnTo>
                  <a:lnTo>
                    <a:pt x="1470" y="247"/>
                  </a:lnTo>
                  <a:lnTo>
                    <a:pt x="1481" y="233"/>
                  </a:lnTo>
                  <a:lnTo>
                    <a:pt x="1491" y="219"/>
                  </a:lnTo>
                  <a:lnTo>
                    <a:pt x="1500" y="201"/>
                  </a:lnTo>
                  <a:lnTo>
                    <a:pt x="1506" y="183"/>
                  </a:lnTo>
                  <a:lnTo>
                    <a:pt x="1753" y="183"/>
                  </a:lnTo>
                  <a:lnTo>
                    <a:pt x="1753" y="182"/>
                  </a:lnTo>
                  <a:lnTo>
                    <a:pt x="1758" y="188"/>
                  </a:lnTo>
                  <a:lnTo>
                    <a:pt x="1764" y="196"/>
                  </a:lnTo>
                  <a:lnTo>
                    <a:pt x="1772" y="204"/>
                  </a:lnTo>
                  <a:lnTo>
                    <a:pt x="1779" y="212"/>
                  </a:lnTo>
                  <a:lnTo>
                    <a:pt x="1788" y="221"/>
                  </a:lnTo>
                  <a:lnTo>
                    <a:pt x="1798" y="231"/>
                  </a:lnTo>
                  <a:lnTo>
                    <a:pt x="1808" y="241"/>
                  </a:lnTo>
                  <a:lnTo>
                    <a:pt x="1820" y="251"/>
                  </a:lnTo>
                  <a:lnTo>
                    <a:pt x="1834" y="261"/>
                  </a:lnTo>
                  <a:lnTo>
                    <a:pt x="1848" y="270"/>
                  </a:lnTo>
                  <a:lnTo>
                    <a:pt x="1865" y="278"/>
                  </a:lnTo>
                  <a:lnTo>
                    <a:pt x="1881" y="285"/>
                  </a:lnTo>
                  <a:lnTo>
                    <a:pt x="1900" y="290"/>
                  </a:lnTo>
                  <a:lnTo>
                    <a:pt x="1919" y="295"/>
                  </a:lnTo>
                  <a:lnTo>
                    <a:pt x="1938" y="298"/>
                  </a:lnTo>
                  <a:lnTo>
                    <a:pt x="1957" y="302"/>
                  </a:lnTo>
                  <a:lnTo>
                    <a:pt x="1976" y="303"/>
                  </a:lnTo>
                  <a:lnTo>
                    <a:pt x="1993" y="304"/>
                  </a:lnTo>
                  <a:lnTo>
                    <a:pt x="2011" y="304"/>
                  </a:lnTo>
                  <a:lnTo>
                    <a:pt x="2027" y="302"/>
                  </a:lnTo>
                  <a:lnTo>
                    <a:pt x="2041" y="300"/>
                  </a:lnTo>
                  <a:lnTo>
                    <a:pt x="2053" y="296"/>
                  </a:lnTo>
                  <a:lnTo>
                    <a:pt x="2064" y="292"/>
                  </a:lnTo>
                  <a:lnTo>
                    <a:pt x="2072" y="287"/>
                  </a:lnTo>
                  <a:lnTo>
                    <a:pt x="2081" y="278"/>
                  </a:lnTo>
                  <a:lnTo>
                    <a:pt x="2087" y="265"/>
                  </a:lnTo>
                  <a:lnTo>
                    <a:pt x="2091" y="251"/>
                  </a:lnTo>
                  <a:lnTo>
                    <a:pt x="2091" y="237"/>
                  </a:lnTo>
                  <a:lnTo>
                    <a:pt x="2089" y="223"/>
                  </a:lnTo>
                  <a:lnTo>
                    <a:pt x="2082" y="210"/>
                  </a:lnTo>
                  <a:lnTo>
                    <a:pt x="2072" y="200"/>
                  </a:lnTo>
                  <a:lnTo>
                    <a:pt x="2058" y="194"/>
                  </a:lnTo>
                  <a:lnTo>
                    <a:pt x="2042" y="192"/>
                  </a:lnTo>
                  <a:lnTo>
                    <a:pt x="2028" y="196"/>
                  </a:lnTo>
                  <a:lnTo>
                    <a:pt x="2018" y="202"/>
                  </a:lnTo>
                  <a:lnTo>
                    <a:pt x="2010" y="212"/>
                  </a:lnTo>
                  <a:lnTo>
                    <a:pt x="2006" y="223"/>
                  </a:lnTo>
                  <a:lnTo>
                    <a:pt x="2006" y="233"/>
                  </a:lnTo>
                  <a:lnTo>
                    <a:pt x="2010" y="242"/>
                  </a:lnTo>
                  <a:lnTo>
                    <a:pt x="2019" y="247"/>
                  </a:lnTo>
                  <a:lnTo>
                    <a:pt x="2002" y="251"/>
                  </a:lnTo>
                  <a:lnTo>
                    <a:pt x="1986" y="253"/>
                  </a:lnTo>
                  <a:lnTo>
                    <a:pt x="1967" y="254"/>
                  </a:lnTo>
                  <a:lnTo>
                    <a:pt x="1947" y="253"/>
                  </a:lnTo>
                  <a:lnTo>
                    <a:pt x="1928" y="251"/>
                  </a:lnTo>
                  <a:lnTo>
                    <a:pt x="1907" y="248"/>
                  </a:lnTo>
                  <a:lnTo>
                    <a:pt x="1887" y="243"/>
                  </a:lnTo>
                  <a:lnTo>
                    <a:pt x="1867" y="237"/>
                  </a:lnTo>
                  <a:lnTo>
                    <a:pt x="1848" y="229"/>
                  </a:lnTo>
                  <a:lnTo>
                    <a:pt x="1828" y="221"/>
                  </a:lnTo>
                  <a:lnTo>
                    <a:pt x="1810" y="210"/>
                  </a:lnTo>
                  <a:lnTo>
                    <a:pt x="1794" y="200"/>
                  </a:lnTo>
                  <a:lnTo>
                    <a:pt x="1777" y="187"/>
                  </a:lnTo>
                  <a:lnTo>
                    <a:pt x="1764" y="175"/>
                  </a:lnTo>
                  <a:lnTo>
                    <a:pt x="1751" y="160"/>
                  </a:lnTo>
                  <a:lnTo>
                    <a:pt x="1741" y="145"/>
                  </a:lnTo>
                  <a:lnTo>
                    <a:pt x="1741" y="118"/>
                  </a:lnTo>
                  <a:lnTo>
                    <a:pt x="1504" y="118"/>
                  </a:lnTo>
                  <a:lnTo>
                    <a:pt x="1504" y="120"/>
                  </a:lnTo>
                  <a:lnTo>
                    <a:pt x="1502" y="113"/>
                  </a:lnTo>
                  <a:lnTo>
                    <a:pt x="1499" y="105"/>
                  </a:lnTo>
                  <a:lnTo>
                    <a:pt x="1494" y="98"/>
                  </a:lnTo>
                  <a:lnTo>
                    <a:pt x="1490" y="91"/>
                  </a:lnTo>
                  <a:lnTo>
                    <a:pt x="1486" y="83"/>
                  </a:lnTo>
                  <a:lnTo>
                    <a:pt x="1480" y="76"/>
                  </a:lnTo>
                  <a:lnTo>
                    <a:pt x="1473" y="69"/>
                  </a:lnTo>
                  <a:lnTo>
                    <a:pt x="1467" y="61"/>
                  </a:lnTo>
                  <a:lnTo>
                    <a:pt x="1448" y="46"/>
                  </a:lnTo>
                  <a:lnTo>
                    <a:pt x="1429" y="32"/>
                  </a:lnTo>
                  <a:lnTo>
                    <a:pt x="1408" y="22"/>
                  </a:lnTo>
                  <a:lnTo>
                    <a:pt x="1387" y="13"/>
                  </a:lnTo>
                  <a:lnTo>
                    <a:pt x="1366" y="7"/>
                  </a:lnTo>
                  <a:lnTo>
                    <a:pt x="1345" y="3"/>
                  </a:lnTo>
                  <a:lnTo>
                    <a:pt x="1323" y="1"/>
                  </a:lnTo>
                  <a:lnTo>
                    <a:pt x="1301" y="0"/>
                  </a:lnTo>
                  <a:lnTo>
                    <a:pt x="1280" y="0"/>
                  </a:lnTo>
                  <a:lnTo>
                    <a:pt x="1260" y="2"/>
                  </a:lnTo>
                  <a:lnTo>
                    <a:pt x="1242" y="5"/>
                  </a:lnTo>
                  <a:lnTo>
                    <a:pt x="1223" y="8"/>
                  </a:lnTo>
                  <a:lnTo>
                    <a:pt x="1205" y="13"/>
                  </a:lnTo>
                  <a:lnTo>
                    <a:pt x="1189" y="17"/>
                  </a:lnTo>
                  <a:lnTo>
                    <a:pt x="1175" y="24"/>
                  </a:lnTo>
                  <a:lnTo>
                    <a:pt x="1162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8" name="Freeform 144"/>
            <p:cNvSpPr>
              <a:spLocks/>
            </p:cNvSpPr>
            <p:nvPr/>
          </p:nvSpPr>
          <p:spPr bwMode="auto">
            <a:xfrm>
              <a:off x="2824" y="162"/>
              <a:ext cx="1301" cy="55"/>
            </a:xfrm>
            <a:custGeom>
              <a:avLst/>
              <a:gdLst/>
              <a:ahLst/>
              <a:cxnLst>
                <a:cxn ang="0">
                  <a:pos x="1301" y="0"/>
                </a:cxn>
                <a:cxn ang="0">
                  <a:pos x="1286" y="1"/>
                </a:cxn>
                <a:cxn ang="0">
                  <a:pos x="1267" y="5"/>
                </a:cxn>
                <a:cxn ang="0">
                  <a:pos x="1247" y="11"/>
                </a:cxn>
                <a:cxn ang="0">
                  <a:pos x="1227" y="18"/>
                </a:cxn>
                <a:cxn ang="0">
                  <a:pos x="1207" y="28"/>
                </a:cxn>
                <a:cxn ang="0">
                  <a:pos x="1189" y="36"/>
                </a:cxn>
                <a:cxn ang="0">
                  <a:pos x="1174" y="46"/>
                </a:cxn>
                <a:cxn ang="0">
                  <a:pos x="1162" y="55"/>
                </a:cxn>
                <a:cxn ang="0">
                  <a:pos x="0" y="55"/>
                </a:cxn>
                <a:cxn ang="0">
                  <a:pos x="0" y="38"/>
                </a:cxn>
                <a:cxn ang="0">
                  <a:pos x="1162" y="38"/>
                </a:cxn>
                <a:cxn ang="0">
                  <a:pos x="1177" y="29"/>
                </a:cxn>
                <a:cxn ang="0">
                  <a:pos x="1194" y="21"/>
                </a:cxn>
                <a:cxn ang="0">
                  <a:pos x="1212" y="13"/>
                </a:cxn>
                <a:cxn ang="0">
                  <a:pos x="1229" y="8"/>
                </a:cxn>
                <a:cxn ang="0">
                  <a:pos x="1247" y="5"/>
                </a:cxn>
                <a:cxn ang="0">
                  <a:pos x="1265" y="2"/>
                </a:cxn>
                <a:cxn ang="0">
                  <a:pos x="1284" y="0"/>
                </a:cxn>
                <a:cxn ang="0">
                  <a:pos x="1301" y="0"/>
                </a:cxn>
                <a:cxn ang="0">
                  <a:pos x="1301" y="0"/>
                </a:cxn>
              </a:cxnLst>
              <a:rect l="0" t="0" r="r" b="b"/>
              <a:pathLst>
                <a:path w="1301" h="55">
                  <a:moveTo>
                    <a:pt x="1301" y="0"/>
                  </a:moveTo>
                  <a:lnTo>
                    <a:pt x="1286" y="1"/>
                  </a:lnTo>
                  <a:lnTo>
                    <a:pt x="1267" y="5"/>
                  </a:lnTo>
                  <a:lnTo>
                    <a:pt x="1247" y="11"/>
                  </a:lnTo>
                  <a:lnTo>
                    <a:pt x="1227" y="18"/>
                  </a:lnTo>
                  <a:lnTo>
                    <a:pt x="1207" y="28"/>
                  </a:lnTo>
                  <a:lnTo>
                    <a:pt x="1189" y="36"/>
                  </a:lnTo>
                  <a:lnTo>
                    <a:pt x="1174" y="46"/>
                  </a:lnTo>
                  <a:lnTo>
                    <a:pt x="1162" y="55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1162" y="38"/>
                  </a:lnTo>
                  <a:lnTo>
                    <a:pt x="1177" y="29"/>
                  </a:lnTo>
                  <a:lnTo>
                    <a:pt x="1194" y="21"/>
                  </a:lnTo>
                  <a:lnTo>
                    <a:pt x="1212" y="13"/>
                  </a:lnTo>
                  <a:lnTo>
                    <a:pt x="1229" y="8"/>
                  </a:lnTo>
                  <a:lnTo>
                    <a:pt x="1247" y="5"/>
                  </a:lnTo>
                  <a:lnTo>
                    <a:pt x="1265" y="2"/>
                  </a:lnTo>
                  <a:lnTo>
                    <a:pt x="1284" y="0"/>
                  </a:lnTo>
                  <a:lnTo>
                    <a:pt x="1301" y="0"/>
                  </a:lnTo>
                  <a:lnTo>
                    <a:pt x="1301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69" name="Freeform 145"/>
            <p:cNvSpPr>
              <a:spLocks/>
            </p:cNvSpPr>
            <p:nvPr/>
          </p:nvSpPr>
          <p:spPr bwMode="auto">
            <a:xfrm>
              <a:off x="4138" y="243"/>
              <a:ext cx="106" cy="117"/>
            </a:xfrm>
            <a:custGeom>
              <a:avLst/>
              <a:gdLst/>
              <a:ahLst/>
              <a:cxnLst>
                <a:cxn ang="0">
                  <a:pos x="23" y="117"/>
                </a:cxn>
                <a:cxn ang="0">
                  <a:pos x="14" y="112"/>
                </a:cxn>
                <a:cxn ang="0">
                  <a:pos x="7" y="104"/>
                </a:cxn>
                <a:cxn ang="0">
                  <a:pos x="3" y="96"/>
                </a:cxn>
                <a:cxn ang="0">
                  <a:pos x="1" y="86"/>
                </a:cxn>
                <a:cxn ang="0">
                  <a:pos x="0" y="77"/>
                </a:cxn>
                <a:cxn ang="0">
                  <a:pos x="1" y="64"/>
                </a:cxn>
                <a:cxn ang="0">
                  <a:pos x="3" y="50"/>
                </a:cxn>
                <a:cxn ang="0">
                  <a:pos x="6" y="35"/>
                </a:cxn>
                <a:cxn ang="0">
                  <a:pos x="14" y="22"/>
                </a:cxn>
                <a:cxn ang="0">
                  <a:pos x="24" y="11"/>
                </a:cxn>
                <a:cxn ang="0">
                  <a:pos x="37" y="3"/>
                </a:cxn>
                <a:cxn ang="0">
                  <a:pos x="55" y="0"/>
                </a:cxn>
                <a:cxn ang="0">
                  <a:pos x="73" y="2"/>
                </a:cxn>
                <a:cxn ang="0">
                  <a:pos x="85" y="7"/>
                </a:cxn>
                <a:cxn ang="0">
                  <a:pos x="95" y="14"/>
                </a:cxn>
                <a:cxn ang="0">
                  <a:pos x="102" y="22"/>
                </a:cxn>
                <a:cxn ang="0">
                  <a:pos x="105" y="32"/>
                </a:cxn>
                <a:cxn ang="0">
                  <a:pos x="106" y="42"/>
                </a:cxn>
                <a:cxn ang="0">
                  <a:pos x="105" y="52"/>
                </a:cxn>
                <a:cxn ang="0">
                  <a:pos x="104" y="60"/>
                </a:cxn>
                <a:cxn ang="0">
                  <a:pos x="86" y="49"/>
                </a:cxn>
                <a:cxn ang="0">
                  <a:pos x="70" y="44"/>
                </a:cxn>
                <a:cxn ang="0">
                  <a:pos x="53" y="45"/>
                </a:cxn>
                <a:cxn ang="0">
                  <a:pos x="40" y="52"/>
                </a:cxn>
                <a:cxn ang="0">
                  <a:pos x="28" y="63"/>
                </a:cxn>
                <a:cxn ang="0">
                  <a:pos x="22" y="78"/>
                </a:cxn>
                <a:cxn ang="0">
                  <a:pos x="20" y="96"/>
                </a:cxn>
                <a:cxn ang="0">
                  <a:pos x="23" y="117"/>
                </a:cxn>
              </a:cxnLst>
              <a:rect l="0" t="0" r="r" b="b"/>
              <a:pathLst>
                <a:path w="106" h="117">
                  <a:moveTo>
                    <a:pt x="23" y="117"/>
                  </a:moveTo>
                  <a:lnTo>
                    <a:pt x="14" y="112"/>
                  </a:lnTo>
                  <a:lnTo>
                    <a:pt x="7" y="104"/>
                  </a:lnTo>
                  <a:lnTo>
                    <a:pt x="3" y="96"/>
                  </a:lnTo>
                  <a:lnTo>
                    <a:pt x="1" y="86"/>
                  </a:lnTo>
                  <a:lnTo>
                    <a:pt x="0" y="77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5"/>
                  </a:lnTo>
                  <a:lnTo>
                    <a:pt x="14" y="22"/>
                  </a:lnTo>
                  <a:lnTo>
                    <a:pt x="24" y="11"/>
                  </a:lnTo>
                  <a:lnTo>
                    <a:pt x="37" y="3"/>
                  </a:lnTo>
                  <a:lnTo>
                    <a:pt x="55" y="0"/>
                  </a:lnTo>
                  <a:lnTo>
                    <a:pt x="73" y="2"/>
                  </a:lnTo>
                  <a:lnTo>
                    <a:pt x="85" y="7"/>
                  </a:lnTo>
                  <a:lnTo>
                    <a:pt x="95" y="14"/>
                  </a:lnTo>
                  <a:lnTo>
                    <a:pt x="102" y="22"/>
                  </a:lnTo>
                  <a:lnTo>
                    <a:pt x="105" y="32"/>
                  </a:lnTo>
                  <a:lnTo>
                    <a:pt x="106" y="42"/>
                  </a:lnTo>
                  <a:lnTo>
                    <a:pt x="105" y="52"/>
                  </a:lnTo>
                  <a:lnTo>
                    <a:pt x="104" y="60"/>
                  </a:lnTo>
                  <a:lnTo>
                    <a:pt x="86" y="49"/>
                  </a:lnTo>
                  <a:lnTo>
                    <a:pt x="70" y="44"/>
                  </a:lnTo>
                  <a:lnTo>
                    <a:pt x="53" y="45"/>
                  </a:lnTo>
                  <a:lnTo>
                    <a:pt x="40" y="52"/>
                  </a:lnTo>
                  <a:lnTo>
                    <a:pt x="28" y="63"/>
                  </a:lnTo>
                  <a:lnTo>
                    <a:pt x="22" y="78"/>
                  </a:lnTo>
                  <a:lnTo>
                    <a:pt x="20" y="96"/>
                  </a:lnTo>
                  <a:lnTo>
                    <a:pt x="23" y="1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0" name="Freeform 146"/>
            <p:cNvSpPr>
              <a:spLocks/>
            </p:cNvSpPr>
            <p:nvPr/>
          </p:nvSpPr>
          <p:spPr bwMode="auto">
            <a:xfrm>
              <a:off x="4332" y="300"/>
              <a:ext cx="23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" y="9"/>
                </a:cxn>
                <a:cxn ang="0">
                  <a:pos x="1" y="6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229" y="0"/>
                </a:cxn>
                <a:cxn ang="0">
                  <a:pos x="232" y="2"/>
                </a:cxn>
                <a:cxn ang="0">
                  <a:pos x="233" y="5"/>
                </a:cxn>
                <a:cxn ang="0">
                  <a:pos x="235" y="9"/>
                </a:cxn>
                <a:cxn ang="0">
                  <a:pos x="238" y="14"/>
                </a:cxn>
                <a:cxn ang="0">
                  <a:pos x="0" y="14"/>
                </a:cxn>
              </a:cxnLst>
              <a:rect l="0" t="0" r="r" b="b"/>
              <a:pathLst>
                <a:path w="238" h="14">
                  <a:moveTo>
                    <a:pt x="0" y="14"/>
                  </a:moveTo>
                  <a:lnTo>
                    <a:pt x="1" y="9"/>
                  </a:lnTo>
                  <a:lnTo>
                    <a:pt x="1" y="6"/>
                  </a:lnTo>
                  <a:lnTo>
                    <a:pt x="1" y="3"/>
                  </a:lnTo>
                  <a:lnTo>
                    <a:pt x="1" y="0"/>
                  </a:lnTo>
                  <a:lnTo>
                    <a:pt x="229" y="0"/>
                  </a:lnTo>
                  <a:lnTo>
                    <a:pt x="232" y="2"/>
                  </a:lnTo>
                  <a:lnTo>
                    <a:pt x="233" y="5"/>
                  </a:lnTo>
                  <a:lnTo>
                    <a:pt x="235" y="9"/>
                  </a:lnTo>
                  <a:lnTo>
                    <a:pt x="238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1" name="Freeform 147"/>
            <p:cNvSpPr>
              <a:spLocks/>
            </p:cNvSpPr>
            <p:nvPr/>
          </p:nvSpPr>
          <p:spPr bwMode="auto">
            <a:xfrm>
              <a:off x="4727" y="344"/>
              <a:ext cx="173" cy="91"/>
            </a:xfrm>
            <a:custGeom>
              <a:avLst/>
              <a:gdLst/>
              <a:ahLst/>
              <a:cxnLst>
                <a:cxn ang="0">
                  <a:pos x="146" y="28"/>
                </a:cxn>
                <a:cxn ang="0">
                  <a:pos x="140" y="33"/>
                </a:cxn>
                <a:cxn ang="0">
                  <a:pos x="135" y="35"/>
                </a:cxn>
                <a:cxn ang="0">
                  <a:pos x="129" y="34"/>
                </a:cxn>
                <a:cxn ang="0">
                  <a:pos x="124" y="28"/>
                </a:cxn>
                <a:cxn ang="0">
                  <a:pos x="122" y="19"/>
                </a:cxn>
                <a:cxn ang="0">
                  <a:pos x="124" y="9"/>
                </a:cxn>
                <a:cxn ang="0">
                  <a:pos x="133" y="1"/>
                </a:cxn>
                <a:cxn ang="0">
                  <a:pos x="147" y="0"/>
                </a:cxn>
                <a:cxn ang="0">
                  <a:pos x="163" y="7"/>
                </a:cxn>
                <a:cxn ang="0">
                  <a:pos x="170" y="19"/>
                </a:cxn>
                <a:cxn ang="0">
                  <a:pos x="173" y="35"/>
                </a:cxn>
                <a:cxn ang="0">
                  <a:pos x="167" y="51"/>
                </a:cxn>
                <a:cxn ang="0">
                  <a:pos x="161" y="59"/>
                </a:cxn>
                <a:cxn ang="0">
                  <a:pos x="154" y="66"/>
                </a:cxn>
                <a:cxn ang="0">
                  <a:pos x="145" y="73"/>
                </a:cxn>
                <a:cxn ang="0">
                  <a:pos x="135" y="79"/>
                </a:cxn>
                <a:cxn ang="0">
                  <a:pos x="123" y="84"/>
                </a:cxn>
                <a:cxn ang="0">
                  <a:pos x="109" y="88"/>
                </a:cxn>
                <a:cxn ang="0">
                  <a:pos x="96" y="90"/>
                </a:cxn>
                <a:cxn ang="0">
                  <a:pos x="82" y="91"/>
                </a:cxn>
                <a:cxn ang="0">
                  <a:pos x="72" y="91"/>
                </a:cxn>
                <a:cxn ang="0">
                  <a:pos x="61" y="90"/>
                </a:cxn>
                <a:cxn ang="0">
                  <a:pos x="49" y="89"/>
                </a:cxn>
                <a:cxn ang="0">
                  <a:pos x="37" y="87"/>
                </a:cxn>
                <a:cxn ang="0">
                  <a:pos x="26" y="86"/>
                </a:cxn>
                <a:cxn ang="0">
                  <a:pos x="16" y="84"/>
                </a:cxn>
                <a:cxn ang="0">
                  <a:pos x="7" y="82"/>
                </a:cxn>
                <a:cxn ang="0">
                  <a:pos x="0" y="80"/>
                </a:cxn>
                <a:cxn ang="0">
                  <a:pos x="14" y="81"/>
                </a:cxn>
                <a:cxn ang="0">
                  <a:pos x="29" y="81"/>
                </a:cxn>
                <a:cxn ang="0">
                  <a:pos x="45" y="81"/>
                </a:cxn>
                <a:cxn ang="0">
                  <a:pos x="61" y="81"/>
                </a:cxn>
                <a:cxn ang="0">
                  <a:pos x="76" y="80"/>
                </a:cxn>
                <a:cxn ang="0">
                  <a:pos x="92" y="77"/>
                </a:cxn>
                <a:cxn ang="0">
                  <a:pos x="106" y="73"/>
                </a:cxn>
                <a:cxn ang="0">
                  <a:pos x="119" y="68"/>
                </a:cxn>
                <a:cxn ang="0">
                  <a:pos x="130" y="62"/>
                </a:cxn>
                <a:cxn ang="0">
                  <a:pos x="139" y="56"/>
                </a:cxn>
                <a:cxn ang="0">
                  <a:pos x="147" y="49"/>
                </a:cxn>
                <a:cxn ang="0">
                  <a:pos x="151" y="42"/>
                </a:cxn>
                <a:cxn ang="0">
                  <a:pos x="155" y="36"/>
                </a:cxn>
                <a:cxn ang="0">
                  <a:pos x="156" y="30"/>
                </a:cxn>
                <a:cxn ang="0">
                  <a:pos x="156" y="25"/>
                </a:cxn>
                <a:cxn ang="0">
                  <a:pos x="154" y="21"/>
                </a:cxn>
                <a:cxn ang="0">
                  <a:pos x="151" y="18"/>
                </a:cxn>
                <a:cxn ang="0">
                  <a:pos x="149" y="17"/>
                </a:cxn>
                <a:cxn ang="0">
                  <a:pos x="147" y="16"/>
                </a:cxn>
                <a:cxn ang="0">
                  <a:pos x="145" y="17"/>
                </a:cxn>
                <a:cxn ang="0">
                  <a:pos x="147" y="19"/>
                </a:cxn>
                <a:cxn ang="0">
                  <a:pos x="148" y="22"/>
                </a:cxn>
                <a:cxn ang="0">
                  <a:pos x="147" y="25"/>
                </a:cxn>
                <a:cxn ang="0">
                  <a:pos x="146" y="28"/>
                </a:cxn>
              </a:cxnLst>
              <a:rect l="0" t="0" r="r" b="b"/>
              <a:pathLst>
                <a:path w="173" h="91">
                  <a:moveTo>
                    <a:pt x="146" y="28"/>
                  </a:moveTo>
                  <a:lnTo>
                    <a:pt x="140" y="33"/>
                  </a:lnTo>
                  <a:lnTo>
                    <a:pt x="135" y="35"/>
                  </a:lnTo>
                  <a:lnTo>
                    <a:pt x="129" y="34"/>
                  </a:lnTo>
                  <a:lnTo>
                    <a:pt x="124" y="28"/>
                  </a:lnTo>
                  <a:lnTo>
                    <a:pt x="122" y="19"/>
                  </a:lnTo>
                  <a:lnTo>
                    <a:pt x="124" y="9"/>
                  </a:lnTo>
                  <a:lnTo>
                    <a:pt x="133" y="1"/>
                  </a:lnTo>
                  <a:lnTo>
                    <a:pt x="147" y="0"/>
                  </a:lnTo>
                  <a:lnTo>
                    <a:pt x="163" y="7"/>
                  </a:lnTo>
                  <a:lnTo>
                    <a:pt x="170" y="19"/>
                  </a:lnTo>
                  <a:lnTo>
                    <a:pt x="173" y="35"/>
                  </a:lnTo>
                  <a:lnTo>
                    <a:pt x="167" y="51"/>
                  </a:lnTo>
                  <a:lnTo>
                    <a:pt x="161" y="59"/>
                  </a:lnTo>
                  <a:lnTo>
                    <a:pt x="154" y="66"/>
                  </a:lnTo>
                  <a:lnTo>
                    <a:pt x="145" y="73"/>
                  </a:lnTo>
                  <a:lnTo>
                    <a:pt x="135" y="79"/>
                  </a:lnTo>
                  <a:lnTo>
                    <a:pt x="123" y="84"/>
                  </a:lnTo>
                  <a:lnTo>
                    <a:pt x="109" y="88"/>
                  </a:lnTo>
                  <a:lnTo>
                    <a:pt x="96" y="90"/>
                  </a:lnTo>
                  <a:lnTo>
                    <a:pt x="82" y="91"/>
                  </a:lnTo>
                  <a:lnTo>
                    <a:pt x="72" y="91"/>
                  </a:lnTo>
                  <a:lnTo>
                    <a:pt x="61" y="90"/>
                  </a:lnTo>
                  <a:lnTo>
                    <a:pt x="49" y="89"/>
                  </a:lnTo>
                  <a:lnTo>
                    <a:pt x="37" y="87"/>
                  </a:lnTo>
                  <a:lnTo>
                    <a:pt x="26" y="86"/>
                  </a:lnTo>
                  <a:lnTo>
                    <a:pt x="16" y="84"/>
                  </a:lnTo>
                  <a:lnTo>
                    <a:pt x="7" y="82"/>
                  </a:lnTo>
                  <a:lnTo>
                    <a:pt x="0" y="80"/>
                  </a:lnTo>
                  <a:lnTo>
                    <a:pt x="14" y="81"/>
                  </a:lnTo>
                  <a:lnTo>
                    <a:pt x="29" y="81"/>
                  </a:lnTo>
                  <a:lnTo>
                    <a:pt x="45" y="81"/>
                  </a:lnTo>
                  <a:lnTo>
                    <a:pt x="61" y="81"/>
                  </a:lnTo>
                  <a:lnTo>
                    <a:pt x="76" y="80"/>
                  </a:lnTo>
                  <a:lnTo>
                    <a:pt x="92" y="77"/>
                  </a:lnTo>
                  <a:lnTo>
                    <a:pt x="106" y="73"/>
                  </a:lnTo>
                  <a:lnTo>
                    <a:pt x="119" y="68"/>
                  </a:lnTo>
                  <a:lnTo>
                    <a:pt x="130" y="62"/>
                  </a:lnTo>
                  <a:lnTo>
                    <a:pt x="139" y="56"/>
                  </a:lnTo>
                  <a:lnTo>
                    <a:pt x="147" y="49"/>
                  </a:lnTo>
                  <a:lnTo>
                    <a:pt x="151" y="42"/>
                  </a:lnTo>
                  <a:lnTo>
                    <a:pt x="155" y="36"/>
                  </a:lnTo>
                  <a:lnTo>
                    <a:pt x="156" y="30"/>
                  </a:lnTo>
                  <a:lnTo>
                    <a:pt x="156" y="25"/>
                  </a:lnTo>
                  <a:lnTo>
                    <a:pt x="154" y="21"/>
                  </a:lnTo>
                  <a:lnTo>
                    <a:pt x="151" y="18"/>
                  </a:lnTo>
                  <a:lnTo>
                    <a:pt x="149" y="17"/>
                  </a:lnTo>
                  <a:lnTo>
                    <a:pt x="147" y="16"/>
                  </a:lnTo>
                  <a:lnTo>
                    <a:pt x="145" y="17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47" y="25"/>
                  </a:lnTo>
                  <a:lnTo>
                    <a:pt x="146" y="2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2" name="Freeform 148"/>
            <p:cNvSpPr>
              <a:spLocks/>
            </p:cNvSpPr>
            <p:nvPr/>
          </p:nvSpPr>
          <p:spPr bwMode="auto">
            <a:xfrm>
              <a:off x="5328" y="706"/>
              <a:ext cx="135" cy="293"/>
            </a:xfrm>
            <a:custGeom>
              <a:avLst/>
              <a:gdLst/>
              <a:ahLst/>
              <a:cxnLst>
                <a:cxn ang="0">
                  <a:pos x="135" y="281"/>
                </a:cxn>
                <a:cxn ang="0">
                  <a:pos x="98" y="254"/>
                </a:cxn>
                <a:cxn ang="0">
                  <a:pos x="68" y="222"/>
                </a:cxn>
                <a:cxn ang="0">
                  <a:pos x="47" y="189"/>
                </a:cxn>
                <a:cxn ang="0">
                  <a:pos x="32" y="153"/>
                </a:cxn>
                <a:cxn ang="0">
                  <a:pos x="22" y="115"/>
                </a:cxn>
                <a:cxn ang="0">
                  <a:pos x="15" y="78"/>
                </a:cxn>
                <a:cxn ang="0">
                  <a:pos x="13" y="39"/>
                </a:cxn>
                <a:cxn ang="0">
                  <a:pos x="12" y="0"/>
                </a:cxn>
                <a:cxn ang="0">
                  <a:pos x="1" y="0"/>
                </a:cxn>
                <a:cxn ang="0">
                  <a:pos x="0" y="40"/>
                </a:cxn>
                <a:cxn ang="0">
                  <a:pos x="3" y="81"/>
                </a:cxn>
                <a:cxn ang="0">
                  <a:pos x="10" y="121"/>
                </a:cxn>
                <a:cxn ang="0">
                  <a:pos x="21" y="159"/>
                </a:cxn>
                <a:cxn ang="0">
                  <a:pos x="36" y="195"/>
                </a:cxn>
                <a:cxn ang="0">
                  <a:pos x="58" y="229"/>
                </a:cxn>
                <a:cxn ang="0">
                  <a:pos x="86" y="259"/>
                </a:cxn>
                <a:cxn ang="0">
                  <a:pos x="119" y="284"/>
                </a:cxn>
                <a:cxn ang="0">
                  <a:pos x="124" y="286"/>
                </a:cxn>
                <a:cxn ang="0">
                  <a:pos x="127" y="288"/>
                </a:cxn>
                <a:cxn ang="0">
                  <a:pos x="132" y="290"/>
                </a:cxn>
                <a:cxn ang="0">
                  <a:pos x="135" y="293"/>
                </a:cxn>
                <a:cxn ang="0">
                  <a:pos x="135" y="281"/>
                </a:cxn>
              </a:cxnLst>
              <a:rect l="0" t="0" r="r" b="b"/>
              <a:pathLst>
                <a:path w="135" h="293">
                  <a:moveTo>
                    <a:pt x="135" y="281"/>
                  </a:moveTo>
                  <a:lnTo>
                    <a:pt x="98" y="254"/>
                  </a:lnTo>
                  <a:lnTo>
                    <a:pt x="68" y="222"/>
                  </a:lnTo>
                  <a:lnTo>
                    <a:pt x="47" y="189"/>
                  </a:lnTo>
                  <a:lnTo>
                    <a:pt x="32" y="153"/>
                  </a:lnTo>
                  <a:lnTo>
                    <a:pt x="22" y="115"/>
                  </a:lnTo>
                  <a:lnTo>
                    <a:pt x="15" y="78"/>
                  </a:lnTo>
                  <a:lnTo>
                    <a:pt x="13" y="39"/>
                  </a:lnTo>
                  <a:lnTo>
                    <a:pt x="12" y="0"/>
                  </a:lnTo>
                  <a:lnTo>
                    <a:pt x="1" y="0"/>
                  </a:lnTo>
                  <a:lnTo>
                    <a:pt x="0" y="40"/>
                  </a:lnTo>
                  <a:lnTo>
                    <a:pt x="3" y="81"/>
                  </a:lnTo>
                  <a:lnTo>
                    <a:pt x="10" y="121"/>
                  </a:lnTo>
                  <a:lnTo>
                    <a:pt x="21" y="159"/>
                  </a:lnTo>
                  <a:lnTo>
                    <a:pt x="36" y="195"/>
                  </a:lnTo>
                  <a:lnTo>
                    <a:pt x="58" y="229"/>
                  </a:lnTo>
                  <a:lnTo>
                    <a:pt x="86" y="259"/>
                  </a:lnTo>
                  <a:lnTo>
                    <a:pt x="119" y="284"/>
                  </a:lnTo>
                  <a:lnTo>
                    <a:pt x="124" y="286"/>
                  </a:lnTo>
                  <a:lnTo>
                    <a:pt x="127" y="288"/>
                  </a:lnTo>
                  <a:lnTo>
                    <a:pt x="132" y="290"/>
                  </a:lnTo>
                  <a:lnTo>
                    <a:pt x="135" y="293"/>
                  </a:lnTo>
                  <a:lnTo>
                    <a:pt x="135" y="28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3" name="Freeform 149"/>
            <p:cNvSpPr>
              <a:spLocks/>
            </p:cNvSpPr>
            <p:nvPr/>
          </p:nvSpPr>
          <p:spPr bwMode="auto">
            <a:xfrm>
              <a:off x="5446" y="862"/>
              <a:ext cx="159" cy="1262"/>
            </a:xfrm>
            <a:custGeom>
              <a:avLst/>
              <a:gdLst/>
              <a:ahLst/>
              <a:cxnLst>
                <a:cxn ang="0">
                  <a:pos x="17" y="125"/>
                </a:cxn>
                <a:cxn ang="0">
                  <a:pos x="24" y="129"/>
                </a:cxn>
                <a:cxn ang="0">
                  <a:pos x="30" y="132"/>
                </a:cxn>
                <a:cxn ang="0">
                  <a:pos x="37" y="137"/>
                </a:cxn>
                <a:cxn ang="0">
                  <a:pos x="44" y="140"/>
                </a:cxn>
                <a:cxn ang="0">
                  <a:pos x="50" y="144"/>
                </a:cxn>
                <a:cxn ang="0">
                  <a:pos x="58" y="147"/>
                </a:cxn>
                <a:cxn ang="0">
                  <a:pos x="66" y="150"/>
                </a:cxn>
                <a:cxn ang="0">
                  <a:pos x="73" y="153"/>
                </a:cxn>
                <a:cxn ang="0">
                  <a:pos x="73" y="56"/>
                </a:cxn>
                <a:cxn ang="0">
                  <a:pos x="12" y="19"/>
                </a:cxn>
                <a:cxn ang="0">
                  <a:pos x="12" y="329"/>
                </a:cxn>
                <a:cxn ang="0">
                  <a:pos x="46" y="345"/>
                </a:cxn>
                <a:cxn ang="0">
                  <a:pos x="73" y="365"/>
                </a:cxn>
                <a:cxn ang="0">
                  <a:pos x="97" y="388"/>
                </a:cxn>
                <a:cxn ang="0">
                  <a:pos x="116" y="412"/>
                </a:cxn>
                <a:cxn ang="0">
                  <a:pos x="131" y="439"/>
                </a:cxn>
                <a:cxn ang="0">
                  <a:pos x="143" y="466"/>
                </a:cxn>
                <a:cxn ang="0">
                  <a:pos x="151" y="494"/>
                </a:cxn>
                <a:cxn ang="0">
                  <a:pos x="157" y="523"/>
                </a:cxn>
                <a:cxn ang="0">
                  <a:pos x="159" y="551"/>
                </a:cxn>
                <a:cxn ang="0">
                  <a:pos x="159" y="578"/>
                </a:cxn>
                <a:cxn ang="0">
                  <a:pos x="156" y="605"/>
                </a:cxn>
                <a:cxn ang="0">
                  <a:pos x="151" y="631"/>
                </a:cxn>
                <a:cxn ang="0">
                  <a:pos x="146" y="654"/>
                </a:cxn>
                <a:cxn ang="0">
                  <a:pos x="138" y="675"/>
                </a:cxn>
                <a:cxn ang="0">
                  <a:pos x="129" y="694"/>
                </a:cxn>
                <a:cxn ang="0">
                  <a:pos x="119" y="708"/>
                </a:cxn>
                <a:cxn ang="0">
                  <a:pos x="119" y="1262"/>
                </a:cxn>
                <a:cxn ang="0">
                  <a:pos x="106" y="1262"/>
                </a:cxn>
                <a:cxn ang="0">
                  <a:pos x="106" y="708"/>
                </a:cxn>
                <a:cxn ang="0">
                  <a:pos x="121" y="678"/>
                </a:cxn>
                <a:cxn ang="0">
                  <a:pos x="133" y="646"/>
                </a:cxn>
                <a:cxn ang="0">
                  <a:pos x="141" y="616"/>
                </a:cxn>
                <a:cxn ang="0">
                  <a:pos x="146" y="585"/>
                </a:cxn>
                <a:cxn ang="0">
                  <a:pos x="147" y="555"/>
                </a:cxn>
                <a:cxn ang="0">
                  <a:pos x="144" y="526"/>
                </a:cxn>
                <a:cxn ang="0">
                  <a:pos x="139" y="498"/>
                </a:cxn>
                <a:cxn ang="0">
                  <a:pos x="131" y="472"/>
                </a:cxn>
                <a:cxn ang="0">
                  <a:pos x="121" y="447"/>
                </a:cxn>
                <a:cxn ang="0">
                  <a:pos x="109" y="424"/>
                </a:cxn>
                <a:cxn ang="0">
                  <a:pos x="95" y="403"/>
                </a:cxn>
                <a:cxn ang="0">
                  <a:pos x="79" y="385"/>
                </a:cxn>
                <a:cxn ang="0">
                  <a:pos x="61" y="369"/>
                </a:cxn>
                <a:cxn ang="0">
                  <a:pos x="41" y="356"/>
                </a:cxn>
                <a:cxn ang="0">
                  <a:pos x="21" y="346"/>
                </a:cxn>
                <a:cxn ang="0">
                  <a:pos x="0" y="340"/>
                </a:cxn>
                <a:cxn ang="0">
                  <a:pos x="0" y="0"/>
                </a:cxn>
                <a:cxn ang="0">
                  <a:pos x="85" y="52"/>
                </a:cxn>
                <a:cxn ang="0">
                  <a:pos x="85" y="168"/>
                </a:cxn>
                <a:cxn ang="0">
                  <a:pos x="77" y="166"/>
                </a:cxn>
                <a:cxn ang="0">
                  <a:pos x="70" y="164"/>
                </a:cxn>
                <a:cxn ang="0">
                  <a:pos x="62" y="161"/>
                </a:cxn>
                <a:cxn ang="0">
                  <a:pos x="55" y="158"/>
                </a:cxn>
                <a:cxn ang="0">
                  <a:pos x="47" y="153"/>
                </a:cxn>
                <a:cxn ang="0">
                  <a:pos x="38" y="149"/>
                </a:cxn>
                <a:cxn ang="0">
                  <a:pos x="28" y="143"/>
                </a:cxn>
                <a:cxn ang="0">
                  <a:pos x="17" y="137"/>
                </a:cxn>
                <a:cxn ang="0">
                  <a:pos x="17" y="125"/>
                </a:cxn>
              </a:cxnLst>
              <a:rect l="0" t="0" r="r" b="b"/>
              <a:pathLst>
                <a:path w="159" h="1262">
                  <a:moveTo>
                    <a:pt x="17" y="125"/>
                  </a:moveTo>
                  <a:lnTo>
                    <a:pt x="24" y="129"/>
                  </a:lnTo>
                  <a:lnTo>
                    <a:pt x="30" y="132"/>
                  </a:lnTo>
                  <a:lnTo>
                    <a:pt x="37" y="137"/>
                  </a:lnTo>
                  <a:lnTo>
                    <a:pt x="44" y="140"/>
                  </a:lnTo>
                  <a:lnTo>
                    <a:pt x="50" y="144"/>
                  </a:lnTo>
                  <a:lnTo>
                    <a:pt x="58" y="147"/>
                  </a:lnTo>
                  <a:lnTo>
                    <a:pt x="66" y="150"/>
                  </a:lnTo>
                  <a:lnTo>
                    <a:pt x="73" y="153"/>
                  </a:lnTo>
                  <a:lnTo>
                    <a:pt x="73" y="56"/>
                  </a:lnTo>
                  <a:lnTo>
                    <a:pt x="12" y="19"/>
                  </a:lnTo>
                  <a:lnTo>
                    <a:pt x="12" y="329"/>
                  </a:lnTo>
                  <a:lnTo>
                    <a:pt x="46" y="345"/>
                  </a:lnTo>
                  <a:lnTo>
                    <a:pt x="73" y="365"/>
                  </a:lnTo>
                  <a:lnTo>
                    <a:pt x="97" y="388"/>
                  </a:lnTo>
                  <a:lnTo>
                    <a:pt x="116" y="412"/>
                  </a:lnTo>
                  <a:lnTo>
                    <a:pt x="131" y="439"/>
                  </a:lnTo>
                  <a:lnTo>
                    <a:pt x="143" y="466"/>
                  </a:lnTo>
                  <a:lnTo>
                    <a:pt x="151" y="494"/>
                  </a:lnTo>
                  <a:lnTo>
                    <a:pt x="157" y="523"/>
                  </a:lnTo>
                  <a:lnTo>
                    <a:pt x="159" y="551"/>
                  </a:lnTo>
                  <a:lnTo>
                    <a:pt x="159" y="578"/>
                  </a:lnTo>
                  <a:lnTo>
                    <a:pt x="156" y="605"/>
                  </a:lnTo>
                  <a:lnTo>
                    <a:pt x="151" y="631"/>
                  </a:lnTo>
                  <a:lnTo>
                    <a:pt x="146" y="654"/>
                  </a:lnTo>
                  <a:lnTo>
                    <a:pt x="138" y="675"/>
                  </a:lnTo>
                  <a:lnTo>
                    <a:pt x="129" y="694"/>
                  </a:lnTo>
                  <a:lnTo>
                    <a:pt x="119" y="708"/>
                  </a:lnTo>
                  <a:lnTo>
                    <a:pt x="119" y="1262"/>
                  </a:lnTo>
                  <a:lnTo>
                    <a:pt x="106" y="1262"/>
                  </a:lnTo>
                  <a:lnTo>
                    <a:pt x="106" y="708"/>
                  </a:lnTo>
                  <a:lnTo>
                    <a:pt x="121" y="678"/>
                  </a:lnTo>
                  <a:lnTo>
                    <a:pt x="133" y="646"/>
                  </a:lnTo>
                  <a:lnTo>
                    <a:pt x="141" y="616"/>
                  </a:lnTo>
                  <a:lnTo>
                    <a:pt x="146" y="585"/>
                  </a:lnTo>
                  <a:lnTo>
                    <a:pt x="147" y="555"/>
                  </a:lnTo>
                  <a:lnTo>
                    <a:pt x="144" y="526"/>
                  </a:lnTo>
                  <a:lnTo>
                    <a:pt x="139" y="498"/>
                  </a:lnTo>
                  <a:lnTo>
                    <a:pt x="131" y="472"/>
                  </a:lnTo>
                  <a:lnTo>
                    <a:pt x="121" y="447"/>
                  </a:lnTo>
                  <a:lnTo>
                    <a:pt x="109" y="424"/>
                  </a:lnTo>
                  <a:lnTo>
                    <a:pt x="95" y="403"/>
                  </a:lnTo>
                  <a:lnTo>
                    <a:pt x="79" y="385"/>
                  </a:lnTo>
                  <a:lnTo>
                    <a:pt x="61" y="369"/>
                  </a:lnTo>
                  <a:lnTo>
                    <a:pt x="41" y="356"/>
                  </a:lnTo>
                  <a:lnTo>
                    <a:pt x="21" y="346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85" y="52"/>
                  </a:lnTo>
                  <a:lnTo>
                    <a:pt x="85" y="168"/>
                  </a:lnTo>
                  <a:lnTo>
                    <a:pt x="77" y="166"/>
                  </a:lnTo>
                  <a:lnTo>
                    <a:pt x="70" y="164"/>
                  </a:lnTo>
                  <a:lnTo>
                    <a:pt x="62" y="161"/>
                  </a:lnTo>
                  <a:lnTo>
                    <a:pt x="55" y="158"/>
                  </a:lnTo>
                  <a:lnTo>
                    <a:pt x="47" y="153"/>
                  </a:lnTo>
                  <a:lnTo>
                    <a:pt x="38" y="149"/>
                  </a:lnTo>
                  <a:lnTo>
                    <a:pt x="28" y="143"/>
                  </a:lnTo>
                  <a:lnTo>
                    <a:pt x="17" y="137"/>
                  </a:lnTo>
                  <a:lnTo>
                    <a:pt x="17" y="12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4" name="Freeform 150"/>
            <p:cNvSpPr>
              <a:spLocks/>
            </p:cNvSpPr>
            <p:nvPr/>
          </p:nvSpPr>
          <p:spPr bwMode="auto">
            <a:xfrm>
              <a:off x="5403" y="1392"/>
              <a:ext cx="72" cy="732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0" y="732"/>
                </a:cxn>
                <a:cxn ang="0">
                  <a:pos x="14" y="732"/>
                </a:cxn>
                <a:cxn ang="0">
                  <a:pos x="14" y="178"/>
                </a:cxn>
                <a:cxn ang="0">
                  <a:pos x="23" y="167"/>
                </a:cxn>
                <a:cxn ang="0">
                  <a:pos x="33" y="152"/>
                </a:cxn>
                <a:cxn ang="0">
                  <a:pos x="43" y="135"/>
                </a:cxn>
                <a:cxn ang="0">
                  <a:pos x="52" y="116"/>
                </a:cxn>
                <a:cxn ang="0">
                  <a:pos x="60" y="97"/>
                </a:cxn>
                <a:cxn ang="0">
                  <a:pos x="67" y="79"/>
                </a:cxn>
                <a:cxn ang="0">
                  <a:pos x="71" y="61"/>
                </a:cxn>
                <a:cxn ang="0">
                  <a:pos x="72" y="46"/>
                </a:cxn>
                <a:cxn ang="0">
                  <a:pos x="72" y="31"/>
                </a:cxn>
                <a:cxn ang="0">
                  <a:pos x="72" y="18"/>
                </a:cxn>
                <a:cxn ang="0">
                  <a:pos x="71" y="6"/>
                </a:cxn>
                <a:cxn ang="0">
                  <a:pos x="70" y="0"/>
                </a:cxn>
                <a:cxn ang="0">
                  <a:pos x="71" y="14"/>
                </a:cxn>
                <a:cxn ang="0">
                  <a:pos x="70" y="30"/>
                </a:cxn>
                <a:cxn ang="0">
                  <a:pos x="67" y="50"/>
                </a:cxn>
                <a:cxn ang="0">
                  <a:pos x="60" y="73"/>
                </a:cxn>
                <a:cxn ang="0">
                  <a:pos x="51" y="97"/>
                </a:cxn>
                <a:cxn ang="0">
                  <a:pos x="38" y="124"/>
                </a:cxn>
                <a:cxn ang="0">
                  <a:pos x="21" y="151"/>
                </a:cxn>
                <a:cxn ang="0">
                  <a:pos x="0" y="178"/>
                </a:cxn>
              </a:cxnLst>
              <a:rect l="0" t="0" r="r" b="b"/>
              <a:pathLst>
                <a:path w="72" h="732">
                  <a:moveTo>
                    <a:pt x="0" y="178"/>
                  </a:moveTo>
                  <a:lnTo>
                    <a:pt x="0" y="732"/>
                  </a:lnTo>
                  <a:lnTo>
                    <a:pt x="14" y="732"/>
                  </a:lnTo>
                  <a:lnTo>
                    <a:pt x="14" y="178"/>
                  </a:lnTo>
                  <a:lnTo>
                    <a:pt x="23" y="167"/>
                  </a:lnTo>
                  <a:lnTo>
                    <a:pt x="33" y="152"/>
                  </a:lnTo>
                  <a:lnTo>
                    <a:pt x="43" y="135"/>
                  </a:lnTo>
                  <a:lnTo>
                    <a:pt x="52" y="116"/>
                  </a:lnTo>
                  <a:lnTo>
                    <a:pt x="60" y="97"/>
                  </a:lnTo>
                  <a:lnTo>
                    <a:pt x="67" y="79"/>
                  </a:lnTo>
                  <a:lnTo>
                    <a:pt x="71" y="61"/>
                  </a:lnTo>
                  <a:lnTo>
                    <a:pt x="72" y="46"/>
                  </a:lnTo>
                  <a:lnTo>
                    <a:pt x="72" y="31"/>
                  </a:lnTo>
                  <a:lnTo>
                    <a:pt x="72" y="18"/>
                  </a:lnTo>
                  <a:lnTo>
                    <a:pt x="71" y="6"/>
                  </a:lnTo>
                  <a:lnTo>
                    <a:pt x="70" y="0"/>
                  </a:lnTo>
                  <a:lnTo>
                    <a:pt x="71" y="14"/>
                  </a:lnTo>
                  <a:lnTo>
                    <a:pt x="70" y="30"/>
                  </a:lnTo>
                  <a:lnTo>
                    <a:pt x="67" y="50"/>
                  </a:lnTo>
                  <a:lnTo>
                    <a:pt x="60" y="73"/>
                  </a:lnTo>
                  <a:lnTo>
                    <a:pt x="51" y="97"/>
                  </a:lnTo>
                  <a:lnTo>
                    <a:pt x="38" y="124"/>
                  </a:lnTo>
                  <a:lnTo>
                    <a:pt x="21" y="151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5" name="Freeform 151"/>
            <p:cNvSpPr>
              <a:spLocks/>
            </p:cNvSpPr>
            <p:nvPr/>
          </p:nvSpPr>
          <p:spPr bwMode="auto">
            <a:xfrm>
              <a:off x="5177" y="691"/>
              <a:ext cx="320" cy="1433"/>
            </a:xfrm>
            <a:custGeom>
              <a:avLst/>
              <a:gdLst/>
              <a:ahLst/>
              <a:cxnLst>
                <a:cxn ang="0">
                  <a:pos x="311" y="822"/>
                </a:cxn>
                <a:cxn ang="0">
                  <a:pos x="317" y="706"/>
                </a:cxn>
                <a:cxn ang="0">
                  <a:pos x="256" y="592"/>
                </a:cxn>
                <a:cxn ang="0">
                  <a:pos x="233" y="574"/>
                </a:cxn>
                <a:cxn ang="0">
                  <a:pos x="209" y="560"/>
                </a:cxn>
                <a:cxn ang="0">
                  <a:pos x="195" y="555"/>
                </a:cxn>
                <a:cxn ang="0">
                  <a:pos x="135" y="310"/>
                </a:cxn>
                <a:cxn ang="0">
                  <a:pos x="70" y="212"/>
                </a:cxn>
                <a:cxn ang="0">
                  <a:pos x="52" y="100"/>
                </a:cxn>
                <a:cxn ang="0">
                  <a:pos x="74" y="81"/>
                </a:cxn>
                <a:cxn ang="0">
                  <a:pos x="106" y="69"/>
                </a:cxn>
                <a:cxn ang="0">
                  <a:pos x="115" y="32"/>
                </a:cxn>
                <a:cxn ang="0">
                  <a:pos x="84" y="2"/>
                </a:cxn>
                <a:cxn ang="0">
                  <a:pos x="41" y="4"/>
                </a:cxn>
                <a:cxn ang="0">
                  <a:pos x="8" y="36"/>
                </a:cxn>
                <a:cxn ang="0">
                  <a:pos x="2" y="127"/>
                </a:cxn>
                <a:cxn ang="0">
                  <a:pos x="34" y="230"/>
                </a:cxn>
                <a:cxn ang="0">
                  <a:pos x="76" y="278"/>
                </a:cxn>
                <a:cxn ang="0">
                  <a:pos x="104" y="303"/>
                </a:cxn>
                <a:cxn ang="0">
                  <a:pos x="127" y="320"/>
                </a:cxn>
                <a:cxn ang="0">
                  <a:pos x="107" y="560"/>
                </a:cxn>
                <a:cxn ang="0">
                  <a:pos x="59" y="589"/>
                </a:cxn>
                <a:cxn ang="0">
                  <a:pos x="33" y="624"/>
                </a:cxn>
                <a:cxn ang="0">
                  <a:pos x="46" y="685"/>
                </a:cxn>
                <a:cxn ang="0">
                  <a:pos x="102" y="741"/>
                </a:cxn>
                <a:cxn ang="0">
                  <a:pos x="140" y="776"/>
                </a:cxn>
                <a:cxn ang="0">
                  <a:pos x="132" y="812"/>
                </a:cxn>
                <a:cxn ang="0">
                  <a:pos x="111" y="824"/>
                </a:cxn>
                <a:cxn ang="0">
                  <a:pos x="127" y="827"/>
                </a:cxn>
                <a:cxn ang="0">
                  <a:pos x="146" y="810"/>
                </a:cxn>
                <a:cxn ang="0">
                  <a:pos x="152" y="784"/>
                </a:cxn>
                <a:cxn ang="0">
                  <a:pos x="140" y="755"/>
                </a:cxn>
                <a:cxn ang="0">
                  <a:pos x="144" y="746"/>
                </a:cxn>
                <a:cxn ang="0">
                  <a:pos x="192" y="734"/>
                </a:cxn>
                <a:cxn ang="0">
                  <a:pos x="222" y="696"/>
                </a:cxn>
                <a:cxn ang="0">
                  <a:pos x="207" y="640"/>
                </a:cxn>
                <a:cxn ang="0">
                  <a:pos x="157" y="625"/>
                </a:cxn>
                <a:cxn ang="0">
                  <a:pos x="117" y="638"/>
                </a:cxn>
                <a:cxn ang="0">
                  <a:pos x="137" y="659"/>
                </a:cxn>
                <a:cxn ang="0">
                  <a:pos x="143" y="680"/>
                </a:cxn>
                <a:cxn ang="0">
                  <a:pos x="127" y="702"/>
                </a:cxn>
                <a:cxn ang="0">
                  <a:pos x="94" y="705"/>
                </a:cxn>
                <a:cxn ang="0">
                  <a:pos x="61" y="686"/>
                </a:cxn>
                <a:cxn ang="0">
                  <a:pos x="46" y="647"/>
                </a:cxn>
                <a:cxn ang="0">
                  <a:pos x="63" y="601"/>
                </a:cxn>
                <a:cxn ang="0">
                  <a:pos x="123" y="565"/>
                </a:cxn>
                <a:cxn ang="0">
                  <a:pos x="197" y="565"/>
                </a:cxn>
                <a:cxn ang="0">
                  <a:pos x="249" y="600"/>
                </a:cxn>
                <a:cxn ang="0">
                  <a:pos x="284" y="655"/>
                </a:cxn>
                <a:cxn ang="0">
                  <a:pos x="298" y="747"/>
                </a:cxn>
                <a:cxn ang="0">
                  <a:pos x="293" y="798"/>
                </a:cxn>
                <a:cxn ang="0">
                  <a:pos x="277" y="849"/>
                </a:cxn>
                <a:cxn ang="0">
                  <a:pos x="258" y="1433"/>
                </a:cxn>
              </a:cxnLst>
              <a:rect l="0" t="0" r="r" b="b"/>
              <a:pathLst>
                <a:path w="320" h="1433">
                  <a:moveTo>
                    <a:pt x="289" y="879"/>
                  </a:moveTo>
                  <a:lnTo>
                    <a:pt x="301" y="853"/>
                  </a:lnTo>
                  <a:lnTo>
                    <a:pt x="311" y="822"/>
                  </a:lnTo>
                  <a:lnTo>
                    <a:pt x="318" y="786"/>
                  </a:lnTo>
                  <a:lnTo>
                    <a:pt x="320" y="747"/>
                  </a:lnTo>
                  <a:lnTo>
                    <a:pt x="317" y="706"/>
                  </a:lnTo>
                  <a:lnTo>
                    <a:pt x="306" y="666"/>
                  </a:lnTo>
                  <a:lnTo>
                    <a:pt x="286" y="627"/>
                  </a:lnTo>
                  <a:lnTo>
                    <a:pt x="256" y="592"/>
                  </a:lnTo>
                  <a:lnTo>
                    <a:pt x="248" y="586"/>
                  </a:lnTo>
                  <a:lnTo>
                    <a:pt x="240" y="579"/>
                  </a:lnTo>
                  <a:lnTo>
                    <a:pt x="233" y="574"/>
                  </a:lnTo>
                  <a:lnTo>
                    <a:pt x="225" y="569"/>
                  </a:lnTo>
                  <a:lnTo>
                    <a:pt x="217" y="565"/>
                  </a:lnTo>
                  <a:lnTo>
                    <a:pt x="209" y="560"/>
                  </a:lnTo>
                  <a:lnTo>
                    <a:pt x="202" y="557"/>
                  </a:lnTo>
                  <a:lnTo>
                    <a:pt x="194" y="555"/>
                  </a:lnTo>
                  <a:lnTo>
                    <a:pt x="195" y="555"/>
                  </a:lnTo>
                  <a:lnTo>
                    <a:pt x="195" y="332"/>
                  </a:lnTo>
                  <a:lnTo>
                    <a:pt x="166" y="332"/>
                  </a:lnTo>
                  <a:lnTo>
                    <a:pt x="135" y="310"/>
                  </a:lnTo>
                  <a:lnTo>
                    <a:pt x="108" y="281"/>
                  </a:lnTo>
                  <a:lnTo>
                    <a:pt x="86" y="249"/>
                  </a:lnTo>
                  <a:lnTo>
                    <a:pt x="70" y="212"/>
                  </a:lnTo>
                  <a:lnTo>
                    <a:pt x="57" y="174"/>
                  </a:lnTo>
                  <a:lnTo>
                    <a:pt x="52" y="137"/>
                  </a:lnTo>
                  <a:lnTo>
                    <a:pt x="52" y="100"/>
                  </a:lnTo>
                  <a:lnTo>
                    <a:pt x="60" y="68"/>
                  </a:lnTo>
                  <a:lnTo>
                    <a:pt x="65" y="77"/>
                  </a:lnTo>
                  <a:lnTo>
                    <a:pt x="74" y="81"/>
                  </a:lnTo>
                  <a:lnTo>
                    <a:pt x="85" y="81"/>
                  </a:lnTo>
                  <a:lnTo>
                    <a:pt x="96" y="77"/>
                  </a:lnTo>
                  <a:lnTo>
                    <a:pt x="106" y="69"/>
                  </a:lnTo>
                  <a:lnTo>
                    <a:pt x="114" y="60"/>
                  </a:lnTo>
                  <a:lnTo>
                    <a:pt x="117" y="46"/>
                  </a:lnTo>
                  <a:lnTo>
                    <a:pt x="115" y="32"/>
                  </a:lnTo>
                  <a:lnTo>
                    <a:pt x="108" y="18"/>
                  </a:lnTo>
                  <a:lnTo>
                    <a:pt x="97" y="9"/>
                  </a:lnTo>
                  <a:lnTo>
                    <a:pt x="84" y="2"/>
                  </a:lnTo>
                  <a:lnTo>
                    <a:pt x="70" y="0"/>
                  </a:lnTo>
                  <a:lnTo>
                    <a:pt x="54" y="0"/>
                  </a:lnTo>
                  <a:lnTo>
                    <a:pt x="41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8" y="36"/>
                  </a:lnTo>
                  <a:lnTo>
                    <a:pt x="1" y="61"/>
                  </a:lnTo>
                  <a:lnTo>
                    <a:pt x="0" y="93"/>
                  </a:lnTo>
                  <a:lnTo>
                    <a:pt x="2" y="127"/>
                  </a:lnTo>
                  <a:lnTo>
                    <a:pt x="9" y="164"/>
                  </a:lnTo>
                  <a:lnTo>
                    <a:pt x="20" y="198"/>
                  </a:lnTo>
                  <a:lnTo>
                    <a:pt x="34" y="230"/>
                  </a:lnTo>
                  <a:lnTo>
                    <a:pt x="54" y="256"/>
                  </a:lnTo>
                  <a:lnTo>
                    <a:pt x="65" y="268"/>
                  </a:lnTo>
                  <a:lnTo>
                    <a:pt x="76" y="278"/>
                  </a:lnTo>
                  <a:lnTo>
                    <a:pt x="86" y="288"/>
                  </a:lnTo>
                  <a:lnTo>
                    <a:pt x="96" y="296"/>
                  </a:lnTo>
                  <a:lnTo>
                    <a:pt x="104" y="303"/>
                  </a:lnTo>
                  <a:lnTo>
                    <a:pt x="113" y="310"/>
                  </a:lnTo>
                  <a:lnTo>
                    <a:pt x="121" y="315"/>
                  </a:lnTo>
                  <a:lnTo>
                    <a:pt x="127" y="320"/>
                  </a:lnTo>
                  <a:lnTo>
                    <a:pt x="126" y="320"/>
                  </a:lnTo>
                  <a:lnTo>
                    <a:pt x="126" y="554"/>
                  </a:lnTo>
                  <a:lnTo>
                    <a:pt x="107" y="560"/>
                  </a:lnTo>
                  <a:lnTo>
                    <a:pt x="89" y="568"/>
                  </a:lnTo>
                  <a:lnTo>
                    <a:pt x="73" y="577"/>
                  </a:lnTo>
                  <a:lnTo>
                    <a:pt x="59" y="589"/>
                  </a:lnTo>
                  <a:lnTo>
                    <a:pt x="47" y="600"/>
                  </a:lnTo>
                  <a:lnTo>
                    <a:pt x="39" y="613"/>
                  </a:lnTo>
                  <a:lnTo>
                    <a:pt x="33" y="624"/>
                  </a:lnTo>
                  <a:lnTo>
                    <a:pt x="31" y="637"/>
                  </a:lnTo>
                  <a:lnTo>
                    <a:pt x="34" y="662"/>
                  </a:lnTo>
                  <a:lnTo>
                    <a:pt x="46" y="685"/>
                  </a:lnTo>
                  <a:lnTo>
                    <a:pt x="63" y="706"/>
                  </a:lnTo>
                  <a:lnTo>
                    <a:pt x="82" y="725"/>
                  </a:lnTo>
                  <a:lnTo>
                    <a:pt x="102" y="741"/>
                  </a:lnTo>
                  <a:lnTo>
                    <a:pt x="120" y="754"/>
                  </a:lnTo>
                  <a:lnTo>
                    <a:pt x="133" y="767"/>
                  </a:lnTo>
                  <a:lnTo>
                    <a:pt x="140" y="776"/>
                  </a:lnTo>
                  <a:lnTo>
                    <a:pt x="142" y="792"/>
                  </a:lnTo>
                  <a:lnTo>
                    <a:pt x="138" y="804"/>
                  </a:lnTo>
                  <a:lnTo>
                    <a:pt x="132" y="812"/>
                  </a:lnTo>
                  <a:lnTo>
                    <a:pt x="124" y="815"/>
                  </a:lnTo>
                  <a:lnTo>
                    <a:pt x="116" y="817"/>
                  </a:lnTo>
                  <a:lnTo>
                    <a:pt x="111" y="824"/>
                  </a:lnTo>
                  <a:lnTo>
                    <a:pt x="110" y="828"/>
                  </a:lnTo>
                  <a:lnTo>
                    <a:pt x="120" y="829"/>
                  </a:lnTo>
                  <a:lnTo>
                    <a:pt x="127" y="827"/>
                  </a:lnTo>
                  <a:lnTo>
                    <a:pt x="135" y="823"/>
                  </a:lnTo>
                  <a:lnTo>
                    <a:pt x="141" y="816"/>
                  </a:lnTo>
                  <a:lnTo>
                    <a:pt x="146" y="810"/>
                  </a:lnTo>
                  <a:lnTo>
                    <a:pt x="150" y="802"/>
                  </a:lnTo>
                  <a:lnTo>
                    <a:pt x="152" y="793"/>
                  </a:lnTo>
                  <a:lnTo>
                    <a:pt x="152" y="784"/>
                  </a:lnTo>
                  <a:lnTo>
                    <a:pt x="150" y="774"/>
                  </a:lnTo>
                  <a:lnTo>
                    <a:pt x="145" y="763"/>
                  </a:lnTo>
                  <a:lnTo>
                    <a:pt x="140" y="755"/>
                  </a:lnTo>
                  <a:lnTo>
                    <a:pt x="134" y="751"/>
                  </a:lnTo>
                  <a:lnTo>
                    <a:pt x="130" y="747"/>
                  </a:lnTo>
                  <a:lnTo>
                    <a:pt x="144" y="746"/>
                  </a:lnTo>
                  <a:lnTo>
                    <a:pt x="161" y="744"/>
                  </a:lnTo>
                  <a:lnTo>
                    <a:pt x="176" y="741"/>
                  </a:lnTo>
                  <a:lnTo>
                    <a:pt x="192" y="734"/>
                  </a:lnTo>
                  <a:lnTo>
                    <a:pt x="205" y="725"/>
                  </a:lnTo>
                  <a:lnTo>
                    <a:pt x="216" y="712"/>
                  </a:lnTo>
                  <a:lnTo>
                    <a:pt x="222" y="696"/>
                  </a:lnTo>
                  <a:lnTo>
                    <a:pt x="223" y="674"/>
                  </a:lnTo>
                  <a:lnTo>
                    <a:pt x="217" y="654"/>
                  </a:lnTo>
                  <a:lnTo>
                    <a:pt x="207" y="640"/>
                  </a:lnTo>
                  <a:lnTo>
                    <a:pt x="192" y="631"/>
                  </a:lnTo>
                  <a:lnTo>
                    <a:pt x="175" y="626"/>
                  </a:lnTo>
                  <a:lnTo>
                    <a:pt x="157" y="625"/>
                  </a:lnTo>
                  <a:lnTo>
                    <a:pt x="141" y="627"/>
                  </a:lnTo>
                  <a:lnTo>
                    <a:pt x="127" y="632"/>
                  </a:lnTo>
                  <a:lnTo>
                    <a:pt x="117" y="638"/>
                  </a:lnTo>
                  <a:lnTo>
                    <a:pt x="125" y="645"/>
                  </a:lnTo>
                  <a:lnTo>
                    <a:pt x="132" y="652"/>
                  </a:lnTo>
                  <a:lnTo>
                    <a:pt x="137" y="659"/>
                  </a:lnTo>
                  <a:lnTo>
                    <a:pt x="141" y="666"/>
                  </a:lnTo>
                  <a:lnTo>
                    <a:pt x="143" y="674"/>
                  </a:lnTo>
                  <a:lnTo>
                    <a:pt x="143" y="680"/>
                  </a:lnTo>
                  <a:lnTo>
                    <a:pt x="140" y="688"/>
                  </a:lnTo>
                  <a:lnTo>
                    <a:pt x="135" y="696"/>
                  </a:lnTo>
                  <a:lnTo>
                    <a:pt x="127" y="702"/>
                  </a:lnTo>
                  <a:lnTo>
                    <a:pt x="117" y="706"/>
                  </a:lnTo>
                  <a:lnTo>
                    <a:pt x="106" y="707"/>
                  </a:lnTo>
                  <a:lnTo>
                    <a:pt x="94" y="705"/>
                  </a:lnTo>
                  <a:lnTo>
                    <a:pt x="82" y="701"/>
                  </a:lnTo>
                  <a:lnTo>
                    <a:pt x="71" y="695"/>
                  </a:lnTo>
                  <a:lnTo>
                    <a:pt x="61" y="686"/>
                  </a:lnTo>
                  <a:lnTo>
                    <a:pt x="53" y="675"/>
                  </a:lnTo>
                  <a:lnTo>
                    <a:pt x="49" y="661"/>
                  </a:lnTo>
                  <a:lnTo>
                    <a:pt x="46" y="647"/>
                  </a:lnTo>
                  <a:lnTo>
                    <a:pt x="47" y="632"/>
                  </a:lnTo>
                  <a:lnTo>
                    <a:pt x="53" y="616"/>
                  </a:lnTo>
                  <a:lnTo>
                    <a:pt x="63" y="601"/>
                  </a:lnTo>
                  <a:lnTo>
                    <a:pt x="77" y="587"/>
                  </a:lnTo>
                  <a:lnTo>
                    <a:pt x="97" y="575"/>
                  </a:lnTo>
                  <a:lnTo>
                    <a:pt x="123" y="565"/>
                  </a:lnTo>
                  <a:lnTo>
                    <a:pt x="151" y="559"/>
                  </a:lnTo>
                  <a:lnTo>
                    <a:pt x="175" y="559"/>
                  </a:lnTo>
                  <a:lnTo>
                    <a:pt x="197" y="565"/>
                  </a:lnTo>
                  <a:lnTo>
                    <a:pt x="217" y="573"/>
                  </a:lnTo>
                  <a:lnTo>
                    <a:pt x="235" y="586"/>
                  </a:lnTo>
                  <a:lnTo>
                    <a:pt x="249" y="600"/>
                  </a:lnTo>
                  <a:lnTo>
                    <a:pt x="263" y="617"/>
                  </a:lnTo>
                  <a:lnTo>
                    <a:pt x="274" y="634"/>
                  </a:lnTo>
                  <a:lnTo>
                    <a:pt x="284" y="655"/>
                  </a:lnTo>
                  <a:lnTo>
                    <a:pt x="291" y="682"/>
                  </a:lnTo>
                  <a:lnTo>
                    <a:pt x="296" y="712"/>
                  </a:lnTo>
                  <a:lnTo>
                    <a:pt x="298" y="747"/>
                  </a:lnTo>
                  <a:lnTo>
                    <a:pt x="298" y="764"/>
                  </a:lnTo>
                  <a:lnTo>
                    <a:pt x="296" y="782"/>
                  </a:lnTo>
                  <a:lnTo>
                    <a:pt x="293" y="798"/>
                  </a:lnTo>
                  <a:lnTo>
                    <a:pt x="289" y="815"/>
                  </a:lnTo>
                  <a:lnTo>
                    <a:pt x="284" y="832"/>
                  </a:lnTo>
                  <a:lnTo>
                    <a:pt x="277" y="849"/>
                  </a:lnTo>
                  <a:lnTo>
                    <a:pt x="268" y="865"/>
                  </a:lnTo>
                  <a:lnTo>
                    <a:pt x="258" y="879"/>
                  </a:lnTo>
                  <a:lnTo>
                    <a:pt x="258" y="1433"/>
                  </a:lnTo>
                  <a:lnTo>
                    <a:pt x="289" y="1433"/>
                  </a:lnTo>
                  <a:lnTo>
                    <a:pt x="289" y="87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6" name="Freeform 152"/>
            <p:cNvSpPr>
              <a:spLocks/>
            </p:cNvSpPr>
            <p:nvPr/>
          </p:nvSpPr>
          <p:spPr bwMode="auto">
            <a:xfrm>
              <a:off x="5417" y="1438"/>
              <a:ext cx="58" cy="686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17"/>
                </a:cxn>
                <a:cxn ang="0">
                  <a:pos x="56" y="35"/>
                </a:cxn>
                <a:cxn ang="0">
                  <a:pos x="53" y="51"/>
                </a:cxn>
                <a:cxn ang="0">
                  <a:pos x="49" y="68"/>
                </a:cxn>
                <a:cxn ang="0">
                  <a:pos x="44" y="85"/>
                </a:cxn>
                <a:cxn ang="0">
                  <a:pos x="37" y="102"/>
                </a:cxn>
                <a:cxn ang="0">
                  <a:pos x="28" y="118"/>
                </a:cxn>
                <a:cxn ang="0">
                  <a:pos x="18" y="132"/>
                </a:cxn>
                <a:cxn ang="0">
                  <a:pos x="18" y="686"/>
                </a:cxn>
                <a:cxn ang="0">
                  <a:pos x="0" y="686"/>
                </a:cxn>
                <a:cxn ang="0">
                  <a:pos x="0" y="132"/>
                </a:cxn>
                <a:cxn ang="0">
                  <a:pos x="9" y="121"/>
                </a:cxn>
                <a:cxn ang="0">
                  <a:pos x="19" y="106"/>
                </a:cxn>
                <a:cxn ang="0">
                  <a:pos x="29" y="89"/>
                </a:cxn>
                <a:cxn ang="0">
                  <a:pos x="38" y="70"/>
                </a:cxn>
                <a:cxn ang="0">
                  <a:pos x="46" y="51"/>
                </a:cxn>
                <a:cxn ang="0">
                  <a:pos x="53" y="33"/>
                </a:cxn>
                <a:cxn ang="0">
                  <a:pos x="57" y="15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58" h="686">
                  <a:moveTo>
                    <a:pt x="58" y="0"/>
                  </a:moveTo>
                  <a:lnTo>
                    <a:pt x="58" y="17"/>
                  </a:lnTo>
                  <a:lnTo>
                    <a:pt x="56" y="35"/>
                  </a:lnTo>
                  <a:lnTo>
                    <a:pt x="53" y="51"/>
                  </a:lnTo>
                  <a:lnTo>
                    <a:pt x="49" y="68"/>
                  </a:lnTo>
                  <a:lnTo>
                    <a:pt x="44" y="85"/>
                  </a:lnTo>
                  <a:lnTo>
                    <a:pt x="37" y="102"/>
                  </a:lnTo>
                  <a:lnTo>
                    <a:pt x="28" y="118"/>
                  </a:lnTo>
                  <a:lnTo>
                    <a:pt x="18" y="132"/>
                  </a:lnTo>
                  <a:lnTo>
                    <a:pt x="18" y="686"/>
                  </a:lnTo>
                  <a:lnTo>
                    <a:pt x="0" y="686"/>
                  </a:lnTo>
                  <a:lnTo>
                    <a:pt x="0" y="132"/>
                  </a:lnTo>
                  <a:lnTo>
                    <a:pt x="9" y="121"/>
                  </a:lnTo>
                  <a:lnTo>
                    <a:pt x="19" y="106"/>
                  </a:lnTo>
                  <a:lnTo>
                    <a:pt x="29" y="89"/>
                  </a:lnTo>
                  <a:lnTo>
                    <a:pt x="38" y="70"/>
                  </a:lnTo>
                  <a:lnTo>
                    <a:pt x="46" y="51"/>
                  </a:lnTo>
                  <a:lnTo>
                    <a:pt x="53" y="33"/>
                  </a:lnTo>
                  <a:lnTo>
                    <a:pt x="57" y="15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7" name="Freeform 153"/>
            <p:cNvSpPr>
              <a:spLocks/>
            </p:cNvSpPr>
            <p:nvPr/>
          </p:nvSpPr>
          <p:spPr bwMode="auto">
            <a:xfrm>
              <a:off x="5266" y="1327"/>
              <a:ext cx="123" cy="100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5" y="86"/>
                </a:cxn>
                <a:cxn ang="0">
                  <a:pos x="13" y="92"/>
                </a:cxn>
                <a:cxn ang="0">
                  <a:pos x="22" y="96"/>
                </a:cxn>
                <a:cxn ang="0">
                  <a:pos x="32" y="98"/>
                </a:cxn>
                <a:cxn ang="0">
                  <a:pos x="42" y="100"/>
                </a:cxn>
                <a:cxn ang="0">
                  <a:pos x="55" y="100"/>
                </a:cxn>
                <a:cxn ang="0">
                  <a:pos x="70" y="97"/>
                </a:cxn>
                <a:cxn ang="0">
                  <a:pos x="86" y="93"/>
                </a:cxn>
                <a:cxn ang="0">
                  <a:pos x="99" y="87"/>
                </a:cxn>
                <a:cxn ang="0">
                  <a:pos x="112" y="77"/>
                </a:cxn>
                <a:cxn ang="0">
                  <a:pos x="119" y="65"/>
                </a:cxn>
                <a:cxn ang="0">
                  <a:pos x="123" y="48"/>
                </a:cxn>
                <a:cxn ang="0">
                  <a:pos x="120" y="31"/>
                </a:cxn>
                <a:cxn ang="0">
                  <a:pos x="116" y="19"/>
                </a:cxn>
                <a:cxn ang="0">
                  <a:pos x="108" y="9"/>
                </a:cxn>
                <a:cxn ang="0">
                  <a:pos x="99" y="4"/>
                </a:cxn>
                <a:cxn ang="0">
                  <a:pos x="89" y="1"/>
                </a:cxn>
                <a:cxn ang="0">
                  <a:pos x="78" y="0"/>
                </a:cxn>
                <a:cxn ang="0">
                  <a:pos x="68" y="0"/>
                </a:cxn>
                <a:cxn ang="0">
                  <a:pos x="59" y="2"/>
                </a:cxn>
                <a:cxn ang="0">
                  <a:pos x="72" y="19"/>
                </a:cxn>
                <a:cxn ang="0">
                  <a:pos x="76" y="34"/>
                </a:cxn>
                <a:cxn ang="0">
                  <a:pos x="75" y="49"/>
                </a:cxn>
                <a:cxn ang="0">
                  <a:pos x="68" y="62"/>
                </a:cxn>
                <a:cxn ang="0">
                  <a:pos x="56" y="72"/>
                </a:cxn>
                <a:cxn ang="0">
                  <a:pos x="41" y="79"/>
                </a:cxn>
                <a:cxn ang="0">
                  <a:pos x="22" y="81"/>
                </a:cxn>
                <a:cxn ang="0">
                  <a:pos x="0" y="77"/>
                </a:cxn>
              </a:cxnLst>
              <a:rect l="0" t="0" r="r" b="b"/>
              <a:pathLst>
                <a:path w="123" h="100">
                  <a:moveTo>
                    <a:pt x="0" y="77"/>
                  </a:moveTo>
                  <a:lnTo>
                    <a:pt x="5" y="86"/>
                  </a:lnTo>
                  <a:lnTo>
                    <a:pt x="13" y="92"/>
                  </a:lnTo>
                  <a:lnTo>
                    <a:pt x="22" y="96"/>
                  </a:lnTo>
                  <a:lnTo>
                    <a:pt x="32" y="98"/>
                  </a:lnTo>
                  <a:lnTo>
                    <a:pt x="42" y="100"/>
                  </a:lnTo>
                  <a:lnTo>
                    <a:pt x="55" y="100"/>
                  </a:lnTo>
                  <a:lnTo>
                    <a:pt x="70" y="97"/>
                  </a:lnTo>
                  <a:lnTo>
                    <a:pt x="86" y="93"/>
                  </a:lnTo>
                  <a:lnTo>
                    <a:pt x="99" y="87"/>
                  </a:lnTo>
                  <a:lnTo>
                    <a:pt x="112" y="77"/>
                  </a:lnTo>
                  <a:lnTo>
                    <a:pt x="119" y="65"/>
                  </a:lnTo>
                  <a:lnTo>
                    <a:pt x="123" y="48"/>
                  </a:lnTo>
                  <a:lnTo>
                    <a:pt x="120" y="31"/>
                  </a:lnTo>
                  <a:lnTo>
                    <a:pt x="116" y="19"/>
                  </a:lnTo>
                  <a:lnTo>
                    <a:pt x="108" y="9"/>
                  </a:lnTo>
                  <a:lnTo>
                    <a:pt x="99" y="4"/>
                  </a:lnTo>
                  <a:lnTo>
                    <a:pt x="89" y="1"/>
                  </a:lnTo>
                  <a:lnTo>
                    <a:pt x="78" y="0"/>
                  </a:lnTo>
                  <a:lnTo>
                    <a:pt x="68" y="0"/>
                  </a:lnTo>
                  <a:lnTo>
                    <a:pt x="59" y="2"/>
                  </a:lnTo>
                  <a:lnTo>
                    <a:pt x="72" y="19"/>
                  </a:lnTo>
                  <a:lnTo>
                    <a:pt x="76" y="34"/>
                  </a:lnTo>
                  <a:lnTo>
                    <a:pt x="75" y="49"/>
                  </a:lnTo>
                  <a:lnTo>
                    <a:pt x="68" y="62"/>
                  </a:lnTo>
                  <a:lnTo>
                    <a:pt x="56" y="72"/>
                  </a:lnTo>
                  <a:lnTo>
                    <a:pt x="41" y="79"/>
                  </a:lnTo>
                  <a:lnTo>
                    <a:pt x="22" y="81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8" name="Freeform 154"/>
            <p:cNvSpPr>
              <a:spLocks/>
            </p:cNvSpPr>
            <p:nvPr/>
          </p:nvSpPr>
          <p:spPr bwMode="auto">
            <a:xfrm>
              <a:off x="5315" y="1017"/>
              <a:ext cx="14" cy="2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8" y="6"/>
                </a:cxn>
                <a:cxn ang="0">
                  <a:pos x="12" y="7"/>
                </a:cxn>
                <a:cxn ang="0">
                  <a:pos x="14" y="9"/>
                </a:cxn>
                <a:cxn ang="0">
                  <a:pos x="14" y="225"/>
                </a:cxn>
                <a:cxn ang="0">
                  <a:pos x="10" y="225"/>
                </a:cxn>
                <a:cxn ang="0">
                  <a:pos x="7" y="225"/>
                </a:cxn>
                <a:cxn ang="0">
                  <a:pos x="4" y="226"/>
                </a:cxn>
                <a:cxn ang="0">
                  <a:pos x="0" y="226"/>
                </a:cxn>
                <a:cxn ang="0">
                  <a:pos x="0" y="0"/>
                </a:cxn>
              </a:cxnLst>
              <a:rect l="0" t="0" r="r" b="b"/>
              <a:pathLst>
                <a:path w="14" h="226">
                  <a:moveTo>
                    <a:pt x="0" y="0"/>
                  </a:moveTo>
                  <a:lnTo>
                    <a:pt x="5" y="4"/>
                  </a:lnTo>
                  <a:lnTo>
                    <a:pt x="8" y="6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225"/>
                  </a:lnTo>
                  <a:lnTo>
                    <a:pt x="10" y="225"/>
                  </a:lnTo>
                  <a:lnTo>
                    <a:pt x="7" y="225"/>
                  </a:lnTo>
                  <a:lnTo>
                    <a:pt x="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79" name="Freeform 155"/>
            <p:cNvSpPr>
              <a:spLocks/>
            </p:cNvSpPr>
            <p:nvPr/>
          </p:nvSpPr>
          <p:spPr bwMode="auto">
            <a:xfrm>
              <a:off x="5186" y="707"/>
              <a:ext cx="96" cy="163"/>
            </a:xfrm>
            <a:custGeom>
              <a:avLst/>
              <a:gdLst/>
              <a:ahLst/>
              <a:cxnLst>
                <a:cxn ang="0">
                  <a:pos x="66" y="24"/>
                </a:cxn>
                <a:cxn ang="0">
                  <a:pos x="62" y="29"/>
                </a:cxn>
                <a:cxn ang="0">
                  <a:pos x="60" y="35"/>
                </a:cxn>
                <a:cxn ang="0">
                  <a:pos x="61" y="41"/>
                </a:cxn>
                <a:cxn ang="0">
                  <a:pos x="66" y="46"/>
                </a:cxn>
                <a:cxn ang="0">
                  <a:pos x="71" y="47"/>
                </a:cxn>
                <a:cxn ang="0">
                  <a:pos x="76" y="48"/>
                </a:cxn>
                <a:cxn ang="0">
                  <a:pos x="82" y="47"/>
                </a:cxn>
                <a:cxn ang="0">
                  <a:pos x="86" y="45"/>
                </a:cxn>
                <a:cxn ang="0">
                  <a:pos x="92" y="42"/>
                </a:cxn>
                <a:cxn ang="0">
                  <a:pos x="95" y="37"/>
                </a:cxn>
                <a:cxn ang="0">
                  <a:pos x="96" y="30"/>
                </a:cxn>
                <a:cxn ang="0">
                  <a:pos x="96" y="23"/>
                </a:cxn>
                <a:cxn ang="0">
                  <a:pos x="94" y="16"/>
                </a:cxn>
                <a:cxn ang="0">
                  <a:pos x="89" y="9"/>
                </a:cxn>
                <a:cxn ang="0">
                  <a:pos x="83" y="4"/>
                </a:cxn>
                <a:cxn ang="0">
                  <a:pos x="76" y="1"/>
                </a:cxn>
                <a:cxn ang="0">
                  <a:pos x="68" y="0"/>
                </a:cxn>
                <a:cxn ang="0">
                  <a:pos x="60" y="0"/>
                </a:cxn>
                <a:cxn ang="0">
                  <a:pos x="51" y="2"/>
                </a:cxn>
                <a:cxn ang="0">
                  <a:pos x="42" y="5"/>
                </a:cxn>
                <a:cxn ang="0">
                  <a:pos x="34" y="10"/>
                </a:cxn>
                <a:cxn ang="0">
                  <a:pos x="26" y="17"/>
                </a:cxn>
                <a:cxn ang="0">
                  <a:pos x="19" y="25"/>
                </a:cxn>
                <a:cxn ang="0">
                  <a:pos x="13" y="36"/>
                </a:cxn>
                <a:cxn ang="0">
                  <a:pos x="7" y="46"/>
                </a:cxn>
                <a:cxn ang="0">
                  <a:pos x="3" y="59"/>
                </a:cxn>
                <a:cxn ang="0">
                  <a:pos x="1" y="71"/>
                </a:cxn>
                <a:cxn ang="0">
                  <a:pos x="0" y="85"/>
                </a:cxn>
                <a:cxn ang="0">
                  <a:pos x="1" y="105"/>
                </a:cxn>
                <a:cxn ang="0">
                  <a:pos x="4" y="127"/>
                </a:cxn>
                <a:cxn ang="0">
                  <a:pos x="9" y="147"/>
                </a:cxn>
                <a:cxn ang="0">
                  <a:pos x="13" y="163"/>
                </a:cxn>
                <a:cxn ang="0">
                  <a:pos x="11" y="134"/>
                </a:cxn>
                <a:cxn ang="0">
                  <a:pos x="11" y="105"/>
                </a:cxn>
                <a:cxn ang="0">
                  <a:pos x="15" y="77"/>
                </a:cxn>
                <a:cxn ang="0">
                  <a:pos x="24" y="49"/>
                </a:cxn>
                <a:cxn ang="0">
                  <a:pos x="31" y="39"/>
                </a:cxn>
                <a:cxn ang="0">
                  <a:pos x="37" y="30"/>
                </a:cxn>
                <a:cxn ang="0">
                  <a:pos x="44" y="24"/>
                </a:cxn>
                <a:cxn ang="0">
                  <a:pos x="52" y="19"/>
                </a:cxn>
                <a:cxn ang="0">
                  <a:pos x="58" y="17"/>
                </a:cxn>
                <a:cxn ang="0">
                  <a:pos x="64" y="16"/>
                </a:cxn>
                <a:cxn ang="0">
                  <a:pos x="70" y="16"/>
                </a:cxn>
                <a:cxn ang="0">
                  <a:pos x="74" y="17"/>
                </a:cxn>
                <a:cxn ang="0">
                  <a:pos x="77" y="19"/>
                </a:cxn>
                <a:cxn ang="0">
                  <a:pos x="78" y="21"/>
                </a:cxn>
                <a:cxn ang="0">
                  <a:pos x="80" y="23"/>
                </a:cxn>
                <a:cxn ang="0">
                  <a:pos x="78" y="25"/>
                </a:cxn>
                <a:cxn ang="0">
                  <a:pos x="76" y="23"/>
                </a:cxn>
                <a:cxn ang="0">
                  <a:pos x="73" y="22"/>
                </a:cxn>
                <a:cxn ang="0">
                  <a:pos x="70" y="23"/>
                </a:cxn>
                <a:cxn ang="0">
                  <a:pos x="66" y="24"/>
                </a:cxn>
              </a:cxnLst>
              <a:rect l="0" t="0" r="r" b="b"/>
              <a:pathLst>
                <a:path w="96" h="163">
                  <a:moveTo>
                    <a:pt x="66" y="24"/>
                  </a:moveTo>
                  <a:lnTo>
                    <a:pt x="62" y="29"/>
                  </a:lnTo>
                  <a:lnTo>
                    <a:pt x="60" y="35"/>
                  </a:lnTo>
                  <a:lnTo>
                    <a:pt x="61" y="41"/>
                  </a:lnTo>
                  <a:lnTo>
                    <a:pt x="66" y="46"/>
                  </a:lnTo>
                  <a:lnTo>
                    <a:pt x="71" y="47"/>
                  </a:lnTo>
                  <a:lnTo>
                    <a:pt x="76" y="48"/>
                  </a:lnTo>
                  <a:lnTo>
                    <a:pt x="82" y="47"/>
                  </a:lnTo>
                  <a:lnTo>
                    <a:pt x="86" y="45"/>
                  </a:lnTo>
                  <a:lnTo>
                    <a:pt x="92" y="42"/>
                  </a:lnTo>
                  <a:lnTo>
                    <a:pt x="95" y="37"/>
                  </a:lnTo>
                  <a:lnTo>
                    <a:pt x="96" y="30"/>
                  </a:lnTo>
                  <a:lnTo>
                    <a:pt x="96" y="23"/>
                  </a:lnTo>
                  <a:lnTo>
                    <a:pt x="94" y="16"/>
                  </a:lnTo>
                  <a:lnTo>
                    <a:pt x="89" y="9"/>
                  </a:lnTo>
                  <a:lnTo>
                    <a:pt x="83" y="4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60" y="0"/>
                  </a:lnTo>
                  <a:lnTo>
                    <a:pt x="51" y="2"/>
                  </a:lnTo>
                  <a:lnTo>
                    <a:pt x="42" y="5"/>
                  </a:lnTo>
                  <a:lnTo>
                    <a:pt x="34" y="10"/>
                  </a:lnTo>
                  <a:lnTo>
                    <a:pt x="26" y="17"/>
                  </a:lnTo>
                  <a:lnTo>
                    <a:pt x="19" y="25"/>
                  </a:lnTo>
                  <a:lnTo>
                    <a:pt x="13" y="36"/>
                  </a:lnTo>
                  <a:lnTo>
                    <a:pt x="7" y="46"/>
                  </a:lnTo>
                  <a:lnTo>
                    <a:pt x="3" y="59"/>
                  </a:lnTo>
                  <a:lnTo>
                    <a:pt x="1" y="71"/>
                  </a:lnTo>
                  <a:lnTo>
                    <a:pt x="0" y="85"/>
                  </a:lnTo>
                  <a:lnTo>
                    <a:pt x="1" y="105"/>
                  </a:lnTo>
                  <a:lnTo>
                    <a:pt x="4" y="127"/>
                  </a:lnTo>
                  <a:lnTo>
                    <a:pt x="9" y="147"/>
                  </a:lnTo>
                  <a:lnTo>
                    <a:pt x="13" y="163"/>
                  </a:lnTo>
                  <a:lnTo>
                    <a:pt x="11" y="134"/>
                  </a:lnTo>
                  <a:lnTo>
                    <a:pt x="11" y="105"/>
                  </a:lnTo>
                  <a:lnTo>
                    <a:pt x="15" y="77"/>
                  </a:lnTo>
                  <a:lnTo>
                    <a:pt x="24" y="49"/>
                  </a:lnTo>
                  <a:lnTo>
                    <a:pt x="31" y="39"/>
                  </a:lnTo>
                  <a:lnTo>
                    <a:pt x="37" y="30"/>
                  </a:lnTo>
                  <a:lnTo>
                    <a:pt x="44" y="24"/>
                  </a:lnTo>
                  <a:lnTo>
                    <a:pt x="52" y="19"/>
                  </a:lnTo>
                  <a:lnTo>
                    <a:pt x="58" y="17"/>
                  </a:lnTo>
                  <a:lnTo>
                    <a:pt x="64" y="16"/>
                  </a:lnTo>
                  <a:lnTo>
                    <a:pt x="70" y="16"/>
                  </a:lnTo>
                  <a:lnTo>
                    <a:pt x="74" y="17"/>
                  </a:lnTo>
                  <a:lnTo>
                    <a:pt x="77" y="19"/>
                  </a:lnTo>
                  <a:lnTo>
                    <a:pt x="78" y="21"/>
                  </a:lnTo>
                  <a:lnTo>
                    <a:pt x="80" y="23"/>
                  </a:lnTo>
                  <a:lnTo>
                    <a:pt x="78" y="25"/>
                  </a:lnTo>
                  <a:lnTo>
                    <a:pt x="76" y="23"/>
                  </a:lnTo>
                  <a:lnTo>
                    <a:pt x="73" y="22"/>
                  </a:lnTo>
                  <a:lnTo>
                    <a:pt x="70" y="23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0" name="Freeform 156"/>
            <p:cNvSpPr>
              <a:spLocks/>
            </p:cNvSpPr>
            <p:nvPr/>
          </p:nvSpPr>
          <p:spPr bwMode="auto">
            <a:xfrm>
              <a:off x="263" y="3771"/>
              <a:ext cx="186" cy="93"/>
            </a:xfrm>
            <a:custGeom>
              <a:avLst/>
              <a:gdLst/>
              <a:ahLst/>
              <a:cxnLst>
                <a:cxn ang="0">
                  <a:pos x="18" y="16"/>
                </a:cxn>
                <a:cxn ang="0">
                  <a:pos x="21" y="10"/>
                </a:cxn>
                <a:cxn ang="0">
                  <a:pos x="21" y="4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1" y="12"/>
                </a:cxn>
                <a:cxn ang="0">
                  <a:pos x="0" y="27"/>
                </a:cxn>
                <a:cxn ang="0">
                  <a:pos x="3" y="44"/>
                </a:cxn>
                <a:cxn ang="0">
                  <a:pos x="9" y="57"/>
                </a:cxn>
                <a:cxn ang="0">
                  <a:pos x="13" y="64"/>
                </a:cxn>
                <a:cxn ang="0">
                  <a:pos x="21" y="69"/>
                </a:cxn>
                <a:cxn ang="0">
                  <a:pos x="30" y="75"/>
                </a:cxn>
                <a:cxn ang="0">
                  <a:pos x="42" y="82"/>
                </a:cxn>
                <a:cxn ang="0">
                  <a:pos x="54" y="87"/>
                </a:cxn>
                <a:cxn ang="0">
                  <a:pos x="67" y="90"/>
                </a:cxn>
                <a:cxn ang="0">
                  <a:pos x="81" y="93"/>
                </a:cxn>
                <a:cxn ang="0">
                  <a:pos x="94" y="93"/>
                </a:cxn>
                <a:cxn ang="0">
                  <a:pos x="110" y="91"/>
                </a:cxn>
                <a:cxn ang="0">
                  <a:pos x="124" y="87"/>
                </a:cxn>
                <a:cxn ang="0">
                  <a:pos x="137" y="81"/>
                </a:cxn>
                <a:cxn ang="0">
                  <a:pos x="150" y="73"/>
                </a:cxn>
                <a:cxn ang="0">
                  <a:pos x="160" y="66"/>
                </a:cxn>
                <a:cxn ang="0">
                  <a:pos x="170" y="57"/>
                </a:cxn>
                <a:cxn ang="0">
                  <a:pos x="178" y="49"/>
                </a:cxn>
                <a:cxn ang="0">
                  <a:pos x="185" y="41"/>
                </a:cxn>
                <a:cxn ang="0">
                  <a:pos x="186" y="38"/>
                </a:cxn>
                <a:cxn ang="0">
                  <a:pos x="186" y="32"/>
                </a:cxn>
                <a:cxn ang="0">
                  <a:pos x="184" y="30"/>
                </a:cxn>
                <a:cxn ang="0">
                  <a:pos x="178" y="33"/>
                </a:cxn>
                <a:cxn ang="0">
                  <a:pos x="174" y="39"/>
                </a:cxn>
                <a:cxn ang="0">
                  <a:pos x="167" y="46"/>
                </a:cxn>
                <a:cxn ang="0">
                  <a:pos x="157" y="54"/>
                </a:cxn>
                <a:cxn ang="0">
                  <a:pos x="146" y="64"/>
                </a:cxn>
                <a:cxn ang="0">
                  <a:pos x="132" y="72"/>
                </a:cxn>
                <a:cxn ang="0">
                  <a:pos x="115" y="78"/>
                </a:cxn>
                <a:cxn ang="0">
                  <a:pos x="97" y="83"/>
                </a:cxn>
                <a:cxn ang="0">
                  <a:pos x="76" y="82"/>
                </a:cxn>
                <a:cxn ang="0">
                  <a:pos x="56" y="76"/>
                </a:cxn>
                <a:cxn ang="0">
                  <a:pos x="42" y="69"/>
                </a:cxn>
                <a:cxn ang="0">
                  <a:pos x="30" y="60"/>
                </a:cxn>
                <a:cxn ang="0">
                  <a:pos x="22" y="49"/>
                </a:cxn>
                <a:cxn ang="0">
                  <a:pos x="16" y="39"/>
                </a:cxn>
                <a:cxn ang="0">
                  <a:pos x="14" y="29"/>
                </a:cxn>
                <a:cxn ang="0">
                  <a:pos x="15" y="21"/>
                </a:cxn>
                <a:cxn ang="0">
                  <a:pos x="18" y="16"/>
                </a:cxn>
              </a:cxnLst>
              <a:rect l="0" t="0" r="r" b="b"/>
              <a:pathLst>
                <a:path w="186" h="93">
                  <a:moveTo>
                    <a:pt x="18" y="16"/>
                  </a:moveTo>
                  <a:lnTo>
                    <a:pt x="21" y="10"/>
                  </a:lnTo>
                  <a:lnTo>
                    <a:pt x="21" y="4"/>
                  </a:lnTo>
                  <a:lnTo>
                    <a:pt x="16" y="0"/>
                  </a:lnTo>
                  <a:lnTo>
                    <a:pt x="9" y="2"/>
                  </a:lnTo>
                  <a:lnTo>
                    <a:pt x="1" y="12"/>
                  </a:lnTo>
                  <a:lnTo>
                    <a:pt x="0" y="27"/>
                  </a:lnTo>
                  <a:lnTo>
                    <a:pt x="3" y="44"/>
                  </a:lnTo>
                  <a:lnTo>
                    <a:pt x="9" y="57"/>
                  </a:lnTo>
                  <a:lnTo>
                    <a:pt x="13" y="64"/>
                  </a:lnTo>
                  <a:lnTo>
                    <a:pt x="21" y="69"/>
                  </a:lnTo>
                  <a:lnTo>
                    <a:pt x="30" y="75"/>
                  </a:lnTo>
                  <a:lnTo>
                    <a:pt x="42" y="82"/>
                  </a:lnTo>
                  <a:lnTo>
                    <a:pt x="54" y="87"/>
                  </a:lnTo>
                  <a:lnTo>
                    <a:pt x="67" y="90"/>
                  </a:lnTo>
                  <a:lnTo>
                    <a:pt x="81" y="93"/>
                  </a:lnTo>
                  <a:lnTo>
                    <a:pt x="94" y="93"/>
                  </a:lnTo>
                  <a:lnTo>
                    <a:pt x="110" y="91"/>
                  </a:lnTo>
                  <a:lnTo>
                    <a:pt x="124" y="87"/>
                  </a:lnTo>
                  <a:lnTo>
                    <a:pt x="137" y="81"/>
                  </a:lnTo>
                  <a:lnTo>
                    <a:pt x="150" y="73"/>
                  </a:lnTo>
                  <a:lnTo>
                    <a:pt x="160" y="66"/>
                  </a:lnTo>
                  <a:lnTo>
                    <a:pt x="170" y="57"/>
                  </a:lnTo>
                  <a:lnTo>
                    <a:pt x="178" y="49"/>
                  </a:lnTo>
                  <a:lnTo>
                    <a:pt x="185" y="41"/>
                  </a:lnTo>
                  <a:lnTo>
                    <a:pt x="186" y="38"/>
                  </a:lnTo>
                  <a:lnTo>
                    <a:pt x="186" y="32"/>
                  </a:lnTo>
                  <a:lnTo>
                    <a:pt x="184" y="30"/>
                  </a:lnTo>
                  <a:lnTo>
                    <a:pt x="178" y="33"/>
                  </a:lnTo>
                  <a:lnTo>
                    <a:pt x="174" y="39"/>
                  </a:lnTo>
                  <a:lnTo>
                    <a:pt x="167" y="46"/>
                  </a:lnTo>
                  <a:lnTo>
                    <a:pt x="157" y="54"/>
                  </a:lnTo>
                  <a:lnTo>
                    <a:pt x="146" y="64"/>
                  </a:lnTo>
                  <a:lnTo>
                    <a:pt x="132" y="72"/>
                  </a:lnTo>
                  <a:lnTo>
                    <a:pt x="115" y="78"/>
                  </a:lnTo>
                  <a:lnTo>
                    <a:pt x="97" y="83"/>
                  </a:lnTo>
                  <a:lnTo>
                    <a:pt x="76" y="82"/>
                  </a:lnTo>
                  <a:lnTo>
                    <a:pt x="56" y="76"/>
                  </a:lnTo>
                  <a:lnTo>
                    <a:pt x="42" y="69"/>
                  </a:lnTo>
                  <a:lnTo>
                    <a:pt x="30" y="60"/>
                  </a:lnTo>
                  <a:lnTo>
                    <a:pt x="22" y="49"/>
                  </a:lnTo>
                  <a:lnTo>
                    <a:pt x="16" y="39"/>
                  </a:lnTo>
                  <a:lnTo>
                    <a:pt x="14" y="29"/>
                  </a:lnTo>
                  <a:lnTo>
                    <a:pt x="15" y="21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1" name="Freeform 157"/>
            <p:cNvSpPr>
              <a:spLocks/>
            </p:cNvSpPr>
            <p:nvPr/>
          </p:nvSpPr>
          <p:spPr bwMode="auto">
            <a:xfrm>
              <a:off x="404" y="3537"/>
              <a:ext cx="346" cy="328"/>
            </a:xfrm>
            <a:custGeom>
              <a:avLst/>
              <a:gdLst/>
              <a:ahLst/>
              <a:cxnLst>
                <a:cxn ang="0">
                  <a:pos x="148" y="188"/>
                </a:cxn>
                <a:cxn ang="0">
                  <a:pos x="135" y="176"/>
                </a:cxn>
                <a:cxn ang="0">
                  <a:pos x="119" y="164"/>
                </a:cxn>
                <a:cxn ang="0">
                  <a:pos x="103" y="153"/>
                </a:cxn>
                <a:cxn ang="0">
                  <a:pos x="85" y="143"/>
                </a:cxn>
                <a:cxn ang="0">
                  <a:pos x="65" y="133"/>
                </a:cxn>
                <a:cxn ang="0">
                  <a:pos x="44" y="126"/>
                </a:cxn>
                <a:cxn ang="0">
                  <a:pos x="23" y="121"/>
                </a:cxn>
                <a:cxn ang="0">
                  <a:pos x="0" y="117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88"/>
                </a:cxn>
                <a:cxn ang="0">
                  <a:pos x="54" y="94"/>
                </a:cxn>
                <a:cxn ang="0">
                  <a:pos x="76" y="102"/>
                </a:cxn>
                <a:cxn ang="0">
                  <a:pos x="96" y="111"/>
                </a:cxn>
                <a:cxn ang="0">
                  <a:pos x="114" y="121"/>
                </a:cxn>
                <a:cxn ang="0">
                  <a:pos x="131" y="130"/>
                </a:cxn>
                <a:cxn ang="0">
                  <a:pos x="146" y="140"/>
                </a:cxn>
                <a:cxn ang="0">
                  <a:pos x="162" y="152"/>
                </a:cxn>
                <a:cxn ang="0">
                  <a:pos x="175" y="162"/>
                </a:cxn>
                <a:cxn ang="0">
                  <a:pos x="186" y="175"/>
                </a:cxn>
                <a:cxn ang="0">
                  <a:pos x="197" y="189"/>
                </a:cxn>
                <a:cxn ang="0">
                  <a:pos x="208" y="203"/>
                </a:cxn>
                <a:cxn ang="0">
                  <a:pos x="219" y="219"/>
                </a:cxn>
                <a:cxn ang="0">
                  <a:pos x="229" y="237"/>
                </a:cxn>
                <a:cxn ang="0">
                  <a:pos x="238" y="256"/>
                </a:cxn>
                <a:cxn ang="0">
                  <a:pos x="247" y="276"/>
                </a:cxn>
                <a:cxn ang="0">
                  <a:pos x="254" y="299"/>
                </a:cxn>
                <a:cxn ang="0">
                  <a:pos x="346" y="299"/>
                </a:cxn>
                <a:cxn ang="0">
                  <a:pos x="346" y="328"/>
                </a:cxn>
                <a:cxn ang="0">
                  <a:pos x="221" y="328"/>
                </a:cxn>
                <a:cxn ang="0">
                  <a:pos x="218" y="306"/>
                </a:cxn>
                <a:cxn ang="0">
                  <a:pos x="213" y="285"/>
                </a:cxn>
                <a:cxn ang="0">
                  <a:pos x="205" y="265"/>
                </a:cxn>
                <a:cxn ang="0">
                  <a:pos x="195" y="247"/>
                </a:cxn>
                <a:cxn ang="0">
                  <a:pos x="185" y="231"/>
                </a:cxn>
                <a:cxn ang="0">
                  <a:pos x="173" y="215"/>
                </a:cxn>
                <a:cxn ang="0">
                  <a:pos x="160" y="200"/>
                </a:cxn>
                <a:cxn ang="0">
                  <a:pos x="148" y="188"/>
                </a:cxn>
              </a:cxnLst>
              <a:rect l="0" t="0" r="r" b="b"/>
              <a:pathLst>
                <a:path w="346" h="328">
                  <a:moveTo>
                    <a:pt x="148" y="188"/>
                  </a:moveTo>
                  <a:lnTo>
                    <a:pt x="135" y="176"/>
                  </a:lnTo>
                  <a:lnTo>
                    <a:pt x="119" y="164"/>
                  </a:lnTo>
                  <a:lnTo>
                    <a:pt x="103" y="153"/>
                  </a:lnTo>
                  <a:lnTo>
                    <a:pt x="85" y="143"/>
                  </a:lnTo>
                  <a:lnTo>
                    <a:pt x="65" y="133"/>
                  </a:lnTo>
                  <a:lnTo>
                    <a:pt x="44" y="126"/>
                  </a:lnTo>
                  <a:lnTo>
                    <a:pt x="23" y="121"/>
                  </a:lnTo>
                  <a:lnTo>
                    <a:pt x="0" y="117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88"/>
                  </a:lnTo>
                  <a:lnTo>
                    <a:pt x="54" y="94"/>
                  </a:lnTo>
                  <a:lnTo>
                    <a:pt x="76" y="102"/>
                  </a:lnTo>
                  <a:lnTo>
                    <a:pt x="96" y="111"/>
                  </a:lnTo>
                  <a:lnTo>
                    <a:pt x="114" y="121"/>
                  </a:lnTo>
                  <a:lnTo>
                    <a:pt x="131" y="130"/>
                  </a:lnTo>
                  <a:lnTo>
                    <a:pt x="146" y="140"/>
                  </a:lnTo>
                  <a:lnTo>
                    <a:pt x="162" y="152"/>
                  </a:lnTo>
                  <a:lnTo>
                    <a:pt x="175" y="162"/>
                  </a:lnTo>
                  <a:lnTo>
                    <a:pt x="186" y="175"/>
                  </a:lnTo>
                  <a:lnTo>
                    <a:pt x="197" y="189"/>
                  </a:lnTo>
                  <a:lnTo>
                    <a:pt x="208" y="203"/>
                  </a:lnTo>
                  <a:lnTo>
                    <a:pt x="219" y="219"/>
                  </a:lnTo>
                  <a:lnTo>
                    <a:pt x="229" y="237"/>
                  </a:lnTo>
                  <a:lnTo>
                    <a:pt x="238" y="256"/>
                  </a:lnTo>
                  <a:lnTo>
                    <a:pt x="247" y="276"/>
                  </a:lnTo>
                  <a:lnTo>
                    <a:pt x="254" y="299"/>
                  </a:lnTo>
                  <a:lnTo>
                    <a:pt x="346" y="299"/>
                  </a:lnTo>
                  <a:lnTo>
                    <a:pt x="346" y="328"/>
                  </a:lnTo>
                  <a:lnTo>
                    <a:pt x="221" y="328"/>
                  </a:lnTo>
                  <a:lnTo>
                    <a:pt x="218" y="306"/>
                  </a:lnTo>
                  <a:lnTo>
                    <a:pt x="213" y="285"/>
                  </a:lnTo>
                  <a:lnTo>
                    <a:pt x="205" y="265"/>
                  </a:lnTo>
                  <a:lnTo>
                    <a:pt x="195" y="247"/>
                  </a:lnTo>
                  <a:lnTo>
                    <a:pt x="185" y="231"/>
                  </a:lnTo>
                  <a:lnTo>
                    <a:pt x="173" y="215"/>
                  </a:lnTo>
                  <a:lnTo>
                    <a:pt x="160" y="200"/>
                  </a:lnTo>
                  <a:lnTo>
                    <a:pt x="148" y="18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2" name="Freeform 158"/>
            <p:cNvSpPr>
              <a:spLocks/>
            </p:cNvSpPr>
            <p:nvPr/>
          </p:nvSpPr>
          <p:spPr bwMode="auto">
            <a:xfrm>
              <a:off x="305" y="3537"/>
              <a:ext cx="445" cy="422"/>
            </a:xfrm>
            <a:custGeom>
              <a:avLst/>
              <a:gdLst/>
              <a:ahLst/>
              <a:cxnLst>
                <a:cxn ang="0">
                  <a:pos x="235" y="409"/>
                </a:cxn>
                <a:cxn ang="0">
                  <a:pos x="236" y="388"/>
                </a:cxn>
                <a:cxn ang="0">
                  <a:pos x="234" y="366"/>
                </a:cxn>
                <a:cxn ang="0">
                  <a:pos x="231" y="344"/>
                </a:cxn>
                <a:cxn ang="0">
                  <a:pos x="225" y="323"/>
                </a:cxn>
                <a:cxn ang="0">
                  <a:pos x="216" y="302"/>
                </a:cxn>
                <a:cxn ang="0">
                  <a:pos x="206" y="283"/>
                </a:cxn>
                <a:cxn ang="0">
                  <a:pos x="194" y="265"/>
                </a:cxn>
                <a:cxn ang="0">
                  <a:pos x="181" y="251"/>
                </a:cxn>
                <a:cxn ang="0">
                  <a:pos x="165" y="238"/>
                </a:cxn>
                <a:cxn ang="0">
                  <a:pos x="146" y="226"/>
                </a:cxn>
                <a:cxn ang="0">
                  <a:pos x="126" y="217"/>
                </a:cxn>
                <a:cxn ang="0">
                  <a:pos x="104" y="209"/>
                </a:cxn>
                <a:cxn ang="0">
                  <a:pos x="82" y="203"/>
                </a:cxn>
                <a:cxn ang="0">
                  <a:pos x="59" y="199"/>
                </a:cxn>
                <a:cxn ang="0">
                  <a:pos x="35" y="198"/>
                </a:cxn>
                <a:cxn ang="0">
                  <a:pos x="13" y="199"/>
                </a:cxn>
                <a:cxn ang="0">
                  <a:pos x="0" y="199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185"/>
                </a:cxn>
                <a:cxn ang="0">
                  <a:pos x="37" y="183"/>
                </a:cxn>
                <a:cxn ang="0">
                  <a:pos x="61" y="186"/>
                </a:cxn>
                <a:cxn ang="0">
                  <a:pos x="85" y="190"/>
                </a:cxn>
                <a:cxn ang="0">
                  <a:pos x="110" y="197"/>
                </a:cxn>
                <a:cxn ang="0">
                  <a:pos x="132" y="205"/>
                </a:cxn>
                <a:cxn ang="0">
                  <a:pos x="153" y="216"/>
                </a:cxn>
                <a:cxn ang="0">
                  <a:pos x="173" y="228"/>
                </a:cxn>
                <a:cxn ang="0">
                  <a:pos x="190" y="241"/>
                </a:cxn>
                <a:cxn ang="0">
                  <a:pos x="204" y="257"/>
                </a:cxn>
                <a:cxn ang="0">
                  <a:pos x="217" y="276"/>
                </a:cxn>
                <a:cxn ang="0">
                  <a:pos x="228" y="296"/>
                </a:cxn>
                <a:cxn ang="0">
                  <a:pos x="237" y="318"/>
                </a:cxn>
                <a:cxn ang="0">
                  <a:pos x="245" y="341"/>
                </a:cxn>
                <a:cxn ang="0">
                  <a:pos x="249" y="364"/>
                </a:cxn>
                <a:cxn ang="0">
                  <a:pos x="252" y="387"/>
                </a:cxn>
                <a:cxn ang="0">
                  <a:pos x="251" y="409"/>
                </a:cxn>
                <a:cxn ang="0">
                  <a:pos x="445" y="409"/>
                </a:cxn>
                <a:cxn ang="0">
                  <a:pos x="445" y="422"/>
                </a:cxn>
                <a:cxn ang="0">
                  <a:pos x="235" y="422"/>
                </a:cxn>
                <a:cxn ang="0">
                  <a:pos x="235" y="409"/>
                </a:cxn>
              </a:cxnLst>
              <a:rect l="0" t="0" r="r" b="b"/>
              <a:pathLst>
                <a:path w="445" h="422">
                  <a:moveTo>
                    <a:pt x="235" y="409"/>
                  </a:moveTo>
                  <a:lnTo>
                    <a:pt x="236" y="388"/>
                  </a:lnTo>
                  <a:lnTo>
                    <a:pt x="234" y="366"/>
                  </a:lnTo>
                  <a:lnTo>
                    <a:pt x="231" y="344"/>
                  </a:lnTo>
                  <a:lnTo>
                    <a:pt x="225" y="323"/>
                  </a:lnTo>
                  <a:lnTo>
                    <a:pt x="216" y="302"/>
                  </a:lnTo>
                  <a:lnTo>
                    <a:pt x="206" y="283"/>
                  </a:lnTo>
                  <a:lnTo>
                    <a:pt x="194" y="265"/>
                  </a:lnTo>
                  <a:lnTo>
                    <a:pt x="181" y="251"/>
                  </a:lnTo>
                  <a:lnTo>
                    <a:pt x="165" y="238"/>
                  </a:lnTo>
                  <a:lnTo>
                    <a:pt x="146" y="226"/>
                  </a:lnTo>
                  <a:lnTo>
                    <a:pt x="126" y="217"/>
                  </a:lnTo>
                  <a:lnTo>
                    <a:pt x="104" y="209"/>
                  </a:lnTo>
                  <a:lnTo>
                    <a:pt x="82" y="203"/>
                  </a:lnTo>
                  <a:lnTo>
                    <a:pt x="59" y="199"/>
                  </a:lnTo>
                  <a:lnTo>
                    <a:pt x="35" y="198"/>
                  </a:lnTo>
                  <a:lnTo>
                    <a:pt x="13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185"/>
                  </a:lnTo>
                  <a:lnTo>
                    <a:pt x="37" y="183"/>
                  </a:lnTo>
                  <a:lnTo>
                    <a:pt x="61" y="186"/>
                  </a:lnTo>
                  <a:lnTo>
                    <a:pt x="85" y="190"/>
                  </a:lnTo>
                  <a:lnTo>
                    <a:pt x="110" y="197"/>
                  </a:lnTo>
                  <a:lnTo>
                    <a:pt x="132" y="205"/>
                  </a:lnTo>
                  <a:lnTo>
                    <a:pt x="153" y="216"/>
                  </a:lnTo>
                  <a:lnTo>
                    <a:pt x="173" y="228"/>
                  </a:lnTo>
                  <a:lnTo>
                    <a:pt x="190" y="241"/>
                  </a:lnTo>
                  <a:lnTo>
                    <a:pt x="204" y="257"/>
                  </a:lnTo>
                  <a:lnTo>
                    <a:pt x="217" y="276"/>
                  </a:lnTo>
                  <a:lnTo>
                    <a:pt x="228" y="296"/>
                  </a:lnTo>
                  <a:lnTo>
                    <a:pt x="237" y="318"/>
                  </a:lnTo>
                  <a:lnTo>
                    <a:pt x="245" y="341"/>
                  </a:lnTo>
                  <a:lnTo>
                    <a:pt x="249" y="364"/>
                  </a:lnTo>
                  <a:lnTo>
                    <a:pt x="252" y="387"/>
                  </a:lnTo>
                  <a:lnTo>
                    <a:pt x="251" y="409"/>
                  </a:lnTo>
                  <a:lnTo>
                    <a:pt x="445" y="409"/>
                  </a:lnTo>
                  <a:lnTo>
                    <a:pt x="445" y="422"/>
                  </a:lnTo>
                  <a:lnTo>
                    <a:pt x="235" y="422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3" name="Freeform 159"/>
            <p:cNvSpPr>
              <a:spLocks/>
            </p:cNvSpPr>
            <p:nvPr/>
          </p:nvSpPr>
          <p:spPr bwMode="auto">
            <a:xfrm>
              <a:off x="452" y="3537"/>
              <a:ext cx="298" cy="282"/>
            </a:xfrm>
            <a:custGeom>
              <a:avLst/>
              <a:gdLst/>
              <a:ahLst/>
              <a:cxnLst>
                <a:cxn ang="0">
                  <a:pos x="137" y="144"/>
                </a:cxn>
                <a:cxn ang="0">
                  <a:pos x="127" y="135"/>
                </a:cxn>
                <a:cxn ang="0">
                  <a:pos x="115" y="126"/>
                </a:cxn>
                <a:cxn ang="0">
                  <a:pos x="100" y="114"/>
                </a:cxn>
                <a:cxn ang="0">
                  <a:pos x="84" y="104"/>
                </a:cxn>
                <a:cxn ang="0">
                  <a:pos x="66" y="94"/>
                </a:cxn>
                <a:cxn ang="0">
                  <a:pos x="48" y="85"/>
                </a:cxn>
                <a:cxn ang="0">
                  <a:pos x="29" y="79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0" y="74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64"/>
                </a:cxn>
                <a:cxn ang="0">
                  <a:pos x="33" y="68"/>
                </a:cxn>
                <a:cxn ang="0">
                  <a:pos x="53" y="74"/>
                </a:cxn>
                <a:cxn ang="0">
                  <a:pos x="71" y="84"/>
                </a:cxn>
                <a:cxn ang="0">
                  <a:pos x="90" y="94"/>
                </a:cxn>
                <a:cxn ang="0">
                  <a:pos x="107" y="105"/>
                </a:cxn>
                <a:cxn ang="0">
                  <a:pos x="122" y="116"/>
                </a:cxn>
                <a:cxn ang="0">
                  <a:pos x="136" y="127"/>
                </a:cxn>
                <a:cxn ang="0">
                  <a:pos x="146" y="135"/>
                </a:cxn>
                <a:cxn ang="0">
                  <a:pos x="156" y="144"/>
                </a:cxn>
                <a:cxn ang="0">
                  <a:pos x="165" y="153"/>
                </a:cxn>
                <a:cxn ang="0">
                  <a:pos x="176" y="166"/>
                </a:cxn>
                <a:cxn ang="0">
                  <a:pos x="187" y="180"/>
                </a:cxn>
                <a:cxn ang="0">
                  <a:pos x="199" y="196"/>
                </a:cxn>
                <a:cxn ang="0">
                  <a:pos x="210" y="214"/>
                </a:cxn>
                <a:cxn ang="0">
                  <a:pos x="219" y="232"/>
                </a:cxn>
                <a:cxn ang="0">
                  <a:pos x="227" y="251"/>
                </a:cxn>
                <a:cxn ang="0">
                  <a:pos x="231" y="268"/>
                </a:cxn>
                <a:cxn ang="0">
                  <a:pos x="298" y="268"/>
                </a:cxn>
                <a:cxn ang="0">
                  <a:pos x="298" y="282"/>
                </a:cxn>
                <a:cxn ang="0">
                  <a:pos x="220" y="282"/>
                </a:cxn>
                <a:cxn ang="0">
                  <a:pos x="220" y="271"/>
                </a:cxn>
                <a:cxn ang="0">
                  <a:pos x="220" y="271"/>
                </a:cxn>
                <a:cxn ang="0">
                  <a:pos x="216" y="254"/>
                </a:cxn>
                <a:cxn ang="0">
                  <a:pos x="209" y="237"/>
                </a:cxn>
                <a:cxn ang="0">
                  <a:pos x="199" y="220"/>
                </a:cxn>
                <a:cxn ang="0">
                  <a:pos x="189" y="203"/>
                </a:cxn>
                <a:cxn ang="0">
                  <a:pos x="177" y="188"/>
                </a:cxn>
                <a:cxn ang="0">
                  <a:pos x="166" y="174"/>
                </a:cxn>
                <a:cxn ang="0">
                  <a:pos x="155" y="162"/>
                </a:cxn>
                <a:cxn ang="0">
                  <a:pos x="146" y="153"/>
                </a:cxn>
                <a:cxn ang="0">
                  <a:pos x="137" y="144"/>
                </a:cxn>
              </a:cxnLst>
              <a:rect l="0" t="0" r="r" b="b"/>
              <a:pathLst>
                <a:path w="298" h="282">
                  <a:moveTo>
                    <a:pt x="137" y="144"/>
                  </a:moveTo>
                  <a:lnTo>
                    <a:pt x="127" y="135"/>
                  </a:lnTo>
                  <a:lnTo>
                    <a:pt x="115" y="126"/>
                  </a:lnTo>
                  <a:lnTo>
                    <a:pt x="100" y="114"/>
                  </a:lnTo>
                  <a:lnTo>
                    <a:pt x="84" y="104"/>
                  </a:lnTo>
                  <a:lnTo>
                    <a:pt x="66" y="94"/>
                  </a:lnTo>
                  <a:lnTo>
                    <a:pt x="48" y="85"/>
                  </a:lnTo>
                  <a:lnTo>
                    <a:pt x="29" y="79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4"/>
                  </a:lnTo>
                  <a:lnTo>
                    <a:pt x="33" y="68"/>
                  </a:lnTo>
                  <a:lnTo>
                    <a:pt x="53" y="74"/>
                  </a:lnTo>
                  <a:lnTo>
                    <a:pt x="71" y="84"/>
                  </a:lnTo>
                  <a:lnTo>
                    <a:pt x="90" y="94"/>
                  </a:lnTo>
                  <a:lnTo>
                    <a:pt x="107" y="105"/>
                  </a:lnTo>
                  <a:lnTo>
                    <a:pt x="122" y="116"/>
                  </a:lnTo>
                  <a:lnTo>
                    <a:pt x="136" y="127"/>
                  </a:lnTo>
                  <a:lnTo>
                    <a:pt x="146" y="135"/>
                  </a:lnTo>
                  <a:lnTo>
                    <a:pt x="156" y="144"/>
                  </a:lnTo>
                  <a:lnTo>
                    <a:pt x="165" y="153"/>
                  </a:lnTo>
                  <a:lnTo>
                    <a:pt x="176" y="166"/>
                  </a:lnTo>
                  <a:lnTo>
                    <a:pt x="187" y="180"/>
                  </a:lnTo>
                  <a:lnTo>
                    <a:pt x="199" y="196"/>
                  </a:lnTo>
                  <a:lnTo>
                    <a:pt x="210" y="214"/>
                  </a:lnTo>
                  <a:lnTo>
                    <a:pt x="219" y="232"/>
                  </a:lnTo>
                  <a:lnTo>
                    <a:pt x="227" y="251"/>
                  </a:lnTo>
                  <a:lnTo>
                    <a:pt x="231" y="268"/>
                  </a:lnTo>
                  <a:lnTo>
                    <a:pt x="298" y="268"/>
                  </a:lnTo>
                  <a:lnTo>
                    <a:pt x="298" y="282"/>
                  </a:lnTo>
                  <a:lnTo>
                    <a:pt x="220" y="282"/>
                  </a:lnTo>
                  <a:lnTo>
                    <a:pt x="220" y="271"/>
                  </a:lnTo>
                  <a:lnTo>
                    <a:pt x="220" y="271"/>
                  </a:lnTo>
                  <a:lnTo>
                    <a:pt x="216" y="254"/>
                  </a:lnTo>
                  <a:lnTo>
                    <a:pt x="209" y="237"/>
                  </a:lnTo>
                  <a:lnTo>
                    <a:pt x="199" y="220"/>
                  </a:lnTo>
                  <a:lnTo>
                    <a:pt x="189" y="203"/>
                  </a:lnTo>
                  <a:lnTo>
                    <a:pt x="177" y="188"/>
                  </a:lnTo>
                  <a:lnTo>
                    <a:pt x="166" y="174"/>
                  </a:lnTo>
                  <a:lnTo>
                    <a:pt x="155" y="162"/>
                  </a:lnTo>
                  <a:lnTo>
                    <a:pt x="146" y="153"/>
                  </a:lnTo>
                  <a:lnTo>
                    <a:pt x="137" y="14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4" name="Freeform 160"/>
            <p:cNvSpPr>
              <a:spLocks/>
            </p:cNvSpPr>
            <p:nvPr/>
          </p:nvSpPr>
          <p:spPr bwMode="auto">
            <a:xfrm>
              <a:off x="435" y="3537"/>
              <a:ext cx="315" cy="299"/>
            </a:xfrm>
            <a:custGeom>
              <a:avLst/>
              <a:gdLst/>
              <a:ahLst/>
              <a:cxnLst>
                <a:cxn ang="0">
                  <a:pos x="315" y="282"/>
                </a:cxn>
                <a:cxn ang="0">
                  <a:pos x="237" y="282"/>
                </a:cxn>
                <a:cxn ang="0">
                  <a:pos x="237" y="271"/>
                </a:cxn>
                <a:cxn ang="0">
                  <a:pos x="237" y="271"/>
                </a:cxn>
                <a:cxn ang="0">
                  <a:pos x="233" y="254"/>
                </a:cxn>
                <a:cxn ang="0">
                  <a:pos x="226" y="237"/>
                </a:cxn>
                <a:cxn ang="0">
                  <a:pos x="216" y="220"/>
                </a:cxn>
                <a:cxn ang="0">
                  <a:pos x="206" y="203"/>
                </a:cxn>
                <a:cxn ang="0">
                  <a:pos x="194" y="188"/>
                </a:cxn>
                <a:cxn ang="0">
                  <a:pos x="183" y="174"/>
                </a:cxn>
                <a:cxn ang="0">
                  <a:pos x="172" y="162"/>
                </a:cxn>
                <a:cxn ang="0">
                  <a:pos x="163" y="153"/>
                </a:cxn>
                <a:cxn ang="0">
                  <a:pos x="154" y="144"/>
                </a:cxn>
                <a:cxn ang="0">
                  <a:pos x="144" y="135"/>
                </a:cxn>
                <a:cxn ang="0">
                  <a:pos x="132" y="126"/>
                </a:cxn>
                <a:cxn ang="0">
                  <a:pos x="117" y="114"/>
                </a:cxn>
                <a:cxn ang="0">
                  <a:pos x="101" y="104"/>
                </a:cxn>
                <a:cxn ang="0">
                  <a:pos x="83" y="94"/>
                </a:cxn>
                <a:cxn ang="0">
                  <a:pos x="65" y="85"/>
                </a:cxn>
                <a:cxn ang="0">
                  <a:pos x="46" y="79"/>
                </a:cxn>
                <a:cxn ang="0">
                  <a:pos x="29" y="74"/>
                </a:cxn>
                <a:cxn ang="0">
                  <a:pos x="29" y="74"/>
                </a:cxn>
                <a:cxn ang="0">
                  <a:pos x="17" y="74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88"/>
                </a:cxn>
                <a:cxn ang="0">
                  <a:pos x="23" y="94"/>
                </a:cxn>
                <a:cxn ang="0">
                  <a:pos x="45" y="102"/>
                </a:cxn>
                <a:cxn ang="0">
                  <a:pos x="65" y="111"/>
                </a:cxn>
                <a:cxn ang="0">
                  <a:pos x="83" y="121"/>
                </a:cxn>
                <a:cxn ang="0">
                  <a:pos x="100" y="130"/>
                </a:cxn>
                <a:cxn ang="0">
                  <a:pos x="115" y="140"/>
                </a:cxn>
                <a:cxn ang="0">
                  <a:pos x="131" y="152"/>
                </a:cxn>
                <a:cxn ang="0">
                  <a:pos x="144" y="162"/>
                </a:cxn>
                <a:cxn ang="0">
                  <a:pos x="155" y="175"/>
                </a:cxn>
                <a:cxn ang="0">
                  <a:pos x="166" y="189"/>
                </a:cxn>
                <a:cxn ang="0">
                  <a:pos x="177" y="203"/>
                </a:cxn>
                <a:cxn ang="0">
                  <a:pos x="188" y="219"/>
                </a:cxn>
                <a:cxn ang="0">
                  <a:pos x="198" y="237"/>
                </a:cxn>
                <a:cxn ang="0">
                  <a:pos x="207" y="256"/>
                </a:cxn>
                <a:cxn ang="0">
                  <a:pos x="216" y="276"/>
                </a:cxn>
                <a:cxn ang="0">
                  <a:pos x="223" y="299"/>
                </a:cxn>
                <a:cxn ang="0">
                  <a:pos x="315" y="299"/>
                </a:cxn>
                <a:cxn ang="0">
                  <a:pos x="315" y="282"/>
                </a:cxn>
              </a:cxnLst>
              <a:rect l="0" t="0" r="r" b="b"/>
              <a:pathLst>
                <a:path w="315" h="299">
                  <a:moveTo>
                    <a:pt x="315" y="282"/>
                  </a:moveTo>
                  <a:lnTo>
                    <a:pt x="237" y="282"/>
                  </a:lnTo>
                  <a:lnTo>
                    <a:pt x="237" y="271"/>
                  </a:lnTo>
                  <a:lnTo>
                    <a:pt x="237" y="271"/>
                  </a:lnTo>
                  <a:lnTo>
                    <a:pt x="233" y="254"/>
                  </a:lnTo>
                  <a:lnTo>
                    <a:pt x="226" y="237"/>
                  </a:lnTo>
                  <a:lnTo>
                    <a:pt x="216" y="220"/>
                  </a:lnTo>
                  <a:lnTo>
                    <a:pt x="206" y="203"/>
                  </a:lnTo>
                  <a:lnTo>
                    <a:pt x="194" y="188"/>
                  </a:lnTo>
                  <a:lnTo>
                    <a:pt x="183" y="174"/>
                  </a:lnTo>
                  <a:lnTo>
                    <a:pt x="172" y="162"/>
                  </a:lnTo>
                  <a:lnTo>
                    <a:pt x="163" y="153"/>
                  </a:lnTo>
                  <a:lnTo>
                    <a:pt x="154" y="144"/>
                  </a:lnTo>
                  <a:lnTo>
                    <a:pt x="144" y="135"/>
                  </a:lnTo>
                  <a:lnTo>
                    <a:pt x="132" y="126"/>
                  </a:lnTo>
                  <a:lnTo>
                    <a:pt x="117" y="114"/>
                  </a:lnTo>
                  <a:lnTo>
                    <a:pt x="101" y="104"/>
                  </a:lnTo>
                  <a:lnTo>
                    <a:pt x="83" y="94"/>
                  </a:lnTo>
                  <a:lnTo>
                    <a:pt x="65" y="85"/>
                  </a:lnTo>
                  <a:lnTo>
                    <a:pt x="46" y="79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17" y="7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3" y="94"/>
                  </a:lnTo>
                  <a:lnTo>
                    <a:pt x="45" y="102"/>
                  </a:lnTo>
                  <a:lnTo>
                    <a:pt x="65" y="111"/>
                  </a:lnTo>
                  <a:lnTo>
                    <a:pt x="83" y="121"/>
                  </a:lnTo>
                  <a:lnTo>
                    <a:pt x="100" y="130"/>
                  </a:lnTo>
                  <a:lnTo>
                    <a:pt x="115" y="140"/>
                  </a:lnTo>
                  <a:lnTo>
                    <a:pt x="131" y="152"/>
                  </a:lnTo>
                  <a:lnTo>
                    <a:pt x="144" y="162"/>
                  </a:lnTo>
                  <a:lnTo>
                    <a:pt x="155" y="175"/>
                  </a:lnTo>
                  <a:lnTo>
                    <a:pt x="166" y="189"/>
                  </a:lnTo>
                  <a:lnTo>
                    <a:pt x="177" y="203"/>
                  </a:lnTo>
                  <a:lnTo>
                    <a:pt x="188" y="219"/>
                  </a:lnTo>
                  <a:lnTo>
                    <a:pt x="198" y="237"/>
                  </a:lnTo>
                  <a:lnTo>
                    <a:pt x="207" y="256"/>
                  </a:lnTo>
                  <a:lnTo>
                    <a:pt x="216" y="276"/>
                  </a:lnTo>
                  <a:lnTo>
                    <a:pt x="223" y="299"/>
                  </a:lnTo>
                  <a:lnTo>
                    <a:pt x="315" y="299"/>
                  </a:lnTo>
                  <a:lnTo>
                    <a:pt x="315" y="28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5" name="Freeform 161"/>
            <p:cNvSpPr>
              <a:spLocks/>
            </p:cNvSpPr>
            <p:nvPr/>
          </p:nvSpPr>
          <p:spPr bwMode="auto">
            <a:xfrm>
              <a:off x="257" y="3892"/>
              <a:ext cx="118" cy="111"/>
            </a:xfrm>
            <a:custGeom>
              <a:avLst/>
              <a:gdLst/>
              <a:ahLst/>
              <a:cxnLst>
                <a:cxn ang="0">
                  <a:pos x="15" y="105"/>
                </a:cxn>
                <a:cxn ang="0">
                  <a:pos x="12" y="109"/>
                </a:cxn>
                <a:cxn ang="0">
                  <a:pos x="9" y="111"/>
                </a:cxn>
                <a:cxn ang="0">
                  <a:pos x="6" y="111"/>
                </a:cxn>
                <a:cxn ang="0">
                  <a:pos x="3" y="109"/>
                </a:cxn>
                <a:cxn ang="0">
                  <a:pos x="0" y="105"/>
                </a:cxn>
                <a:cxn ang="0">
                  <a:pos x="1" y="102"/>
                </a:cxn>
                <a:cxn ang="0">
                  <a:pos x="4" y="100"/>
                </a:cxn>
                <a:cxn ang="0">
                  <a:pos x="7" y="97"/>
                </a:cxn>
                <a:cxn ang="0">
                  <a:pos x="9" y="95"/>
                </a:cxn>
                <a:cxn ang="0">
                  <a:pos x="11" y="93"/>
                </a:cxn>
                <a:cxn ang="0">
                  <a:pos x="14" y="90"/>
                </a:cxn>
                <a:cxn ang="0">
                  <a:pos x="16" y="88"/>
                </a:cxn>
                <a:cxn ang="0">
                  <a:pos x="6" y="70"/>
                </a:cxn>
                <a:cxn ang="0">
                  <a:pos x="4" y="51"/>
                </a:cxn>
                <a:cxn ang="0">
                  <a:pos x="10" y="32"/>
                </a:cxn>
                <a:cxn ang="0">
                  <a:pos x="26" y="14"/>
                </a:cxn>
                <a:cxn ang="0">
                  <a:pos x="34" y="9"/>
                </a:cxn>
                <a:cxn ang="0">
                  <a:pos x="44" y="5"/>
                </a:cxn>
                <a:cxn ang="0">
                  <a:pos x="54" y="2"/>
                </a:cxn>
                <a:cxn ang="0">
                  <a:pos x="65" y="0"/>
                </a:cxn>
                <a:cxn ang="0">
                  <a:pos x="75" y="0"/>
                </a:cxn>
                <a:cxn ang="0">
                  <a:pos x="86" y="3"/>
                </a:cxn>
                <a:cxn ang="0">
                  <a:pos x="96" y="7"/>
                </a:cxn>
                <a:cxn ang="0">
                  <a:pos x="105" y="13"/>
                </a:cxn>
                <a:cxn ang="0">
                  <a:pos x="116" y="31"/>
                </a:cxn>
                <a:cxn ang="0">
                  <a:pos x="118" y="51"/>
                </a:cxn>
                <a:cxn ang="0">
                  <a:pos x="112" y="71"/>
                </a:cxn>
                <a:cxn ang="0">
                  <a:pos x="103" y="86"/>
                </a:cxn>
                <a:cxn ang="0">
                  <a:pos x="95" y="96"/>
                </a:cxn>
                <a:cxn ang="0">
                  <a:pos x="85" y="102"/>
                </a:cxn>
                <a:cxn ang="0">
                  <a:pos x="75" y="106"/>
                </a:cxn>
                <a:cxn ang="0">
                  <a:pos x="65" y="107"/>
                </a:cxn>
                <a:cxn ang="0">
                  <a:pos x="54" y="107"/>
                </a:cxn>
                <a:cxn ang="0">
                  <a:pos x="44" y="105"/>
                </a:cxn>
                <a:cxn ang="0">
                  <a:pos x="34" y="102"/>
                </a:cxn>
                <a:cxn ang="0">
                  <a:pos x="25" y="97"/>
                </a:cxn>
                <a:cxn ang="0">
                  <a:pos x="22" y="99"/>
                </a:cxn>
                <a:cxn ang="0">
                  <a:pos x="20" y="101"/>
                </a:cxn>
                <a:cxn ang="0">
                  <a:pos x="17" y="103"/>
                </a:cxn>
                <a:cxn ang="0">
                  <a:pos x="15" y="105"/>
                </a:cxn>
              </a:cxnLst>
              <a:rect l="0" t="0" r="r" b="b"/>
              <a:pathLst>
                <a:path w="118" h="111">
                  <a:moveTo>
                    <a:pt x="15" y="105"/>
                  </a:moveTo>
                  <a:lnTo>
                    <a:pt x="12" y="109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3" y="109"/>
                  </a:lnTo>
                  <a:lnTo>
                    <a:pt x="0" y="105"/>
                  </a:lnTo>
                  <a:lnTo>
                    <a:pt x="1" y="102"/>
                  </a:lnTo>
                  <a:lnTo>
                    <a:pt x="4" y="100"/>
                  </a:lnTo>
                  <a:lnTo>
                    <a:pt x="7" y="97"/>
                  </a:lnTo>
                  <a:lnTo>
                    <a:pt x="9" y="95"/>
                  </a:lnTo>
                  <a:lnTo>
                    <a:pt x="11" y="93"/>
                  </a:lnTo>
                  <a:lnTo>
                    <a:pt x="14" y="90"/>
                  </a:lnTo>
                  <a:lnTo>
                    <a:pt x="16" y="88"/>
                  </a:lnTo>
                  <a:lnTo>
                    <a:pt x="6" y="70"/>
                  </a:lnTo>
                  <a:lnTo>
                    <a:pt x="4" y="51"/>
                  </a:lnTo>
                  <a:lnTo>
                    <a:pt x="10" y="32"/>
                  </a:lnTo>
                  <a:lnTo>
                    <a:pt x="26" y="14"/>
                  </a:lnTo>
                  <a:lnTo>
                    <a:pt x="34" y="9"/>
                  </a:lnTo>
                  <a:lnTo>
                    <a:pt x="44" y="5"/>
                  </a:lnTo>
                  <a:lnTo>
                    <a:pt x="54" y="2"/>
                  </a:lnTo>
                  <a:lnTo>
                    <a:pt x="65" y="0"/>
                  </a:lnTo>
                  <a:lnTo>
                    <a:pt x="75" y="0"/>
                  </a:lnTo>
                  <a:lnTo>
                    <a:pt x="86" y="3"/>
                  </a:lnTo>
                  <a:lnTo>
                    <a:pt x="96" y="7"/>
                  </a:lnTo>
                  <a:lnTo>
                    <a:pt x="105" y="13"/>
                  </a:lnTo>
                  <a:lnTo>
                    <a:pt x="116" y="31"/>
                  </a:lnTo>
                  <a:lnTo>
                    <a:pt x="118" y="51"/>
                  </a:lnTo>
                  <a:lnTo>
                    <a:pt x="112" y="71"/>
                  </a:lnTo>
                  <a:lnTo>
                    <a:pt x="103" y="86"/>
                  </a:lnTo>
                  <a:lnTo>
                    <a:pt x="95" y="96"/>
                  </a:lnTo>
                  <a:lnTo>
                    <a:pt x="85" y="102"/>
                  </a:lnTo>
                  <a:lnTo>
                    <a:pt x="75" y="106"/>
                  </a:lnTo>
                  <a:lnTo>
                    <a:pt x="65" y="107"/>
                  </a:lnTo>
                  <a:lnTo>
                    <a:pt x="54" y="107"/>
                  </a:lnTo>
                  <a:lnTo>
                    <a:pt x="44" y="105"/>
                  </a:lnTo>
                  <a:lnTo>
                    <a:pt x="34" y="102"/>
                  </a:lnTo>
                  <a:lnTo>
                    <a:pt x="25" y="97"/>
                  </a:lnTo>
                  <a:lnTo>
                    <a:pt x="22" y="99"/>
                  </a:lnTo>
                  <a:lnTo>
                    <a:pt x="20" y="101"/>
                  </a:lnTo>
                  <a:lnTo>
                    <a:pt x="17" y="103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6" name="Freeform 162"/>
            <p:cNvSpPr>
              <a:spLocks/>
            </p:cNvSpPr>
            <p:nvPr/>
          </p:nvSpPr>
          <p:spPr bwMode="auto">
            <a:xfrm>
              <a:off x="276" y="3911"/>
              <a:ext cx="79" cy="75"/>
            </a:xfrm>
            <a:custGeom>
              <a:avLst/>
              <a:gdLst/>
              <a:ahLst/>
              <a:cxnLst>
                <a:cxn ang="0">
                  <a:pos x="8" y="67"/>
                </a:cxn>
                <a:cxn ang="0">
                  <a:pos x="1" y="55"/>
                </a:cxn>
                <a:cxn ang="0">
                  <a:pos x="0" y="37"/>
                </a:cxn>
                <a:cxn ang="0">
                  <a:pos x="5" y="21"/>
                </a:cxn>
                <a:cxn ang="0">
                  <a:pos x="15" y="10"/>
                </a:cxn>
                <a:cxn ang="0">
                  <a:pos x="20" y="7"/>
                </a:cxn>
                <a:cxn ang="0">
                  <a:pos x="27" y="3"/>
                </a:cxn>
                <a:cxn ang="0">
                  <a:pos x="33" y="1"/>
                </a:cxn>
                <a:cxn ang="0">
                  <a:pos x="41" y="0"/>
                </a:cxn>
                <a:cxn ang="0">
                  <a:pos x="48" y="1"/>
                </a:cxn>
                <a:cxn ang="0">
                  <a:pos x="54" y="3"/>
                </a:cxn>
                <a:cxn ang="0">
                  <a:pos x="61" y="7"/>
                </a:cxn>
                <a:cxn ang="0">
                  <a:pos x="68" y="11"/>
                </a:cxn>
                <a:cxn ang="0">
                  <a:pos x="76" y="22"/>
                </a:cxn>
                <a:cxn ang="0">
                  <a:pos x="79" y="36"/>
                </a:cxn>
                <a:cxn ang="0">
                  <a:pos x="76" y="50"/>
                </a:cxn>
                <a:cxn ang="0">
                  <a:pos x="69" y="61"/>
                </a:cxn>
                <a:cxn ang="0">
                  <a:pos x="63" y="66"/>
                </a:cxn>
                <a:cxn ang="0">
                  <a:pos x="57" y="70"/>
                </a:cxn>
                <a:cxn ang="0">
                  <a:pos x="48" y="73"/>
                </a:cxn>
                <a:cxn ang="0">
                  <a:pos x="39" y="74"/>
                </a:cxn>
                <a:cxn ang="0">
                  <a:pos x="30" y="75"/>
                </a:cxn>
                <a:cxn ang="0">
                  <a:pos x="21" y="74"/>
                </a:cxn>
                <a:cxn ang="0">
                  <a:pos x="13" y="71"/>
                </a:cxn>
                <a:cxn ang="0">
                  <a:pos x="8" y="67"/>
                </a:cxn>
              </a:cxnLst>
              <a:rect l="0" t="0" r="r" b="b"/>
              <a:pathLst>
                <a:path w="79" h="75">
                  <a:moveTo>
                    <a:pt x="8" y="67"/>
                  </a:moveTo>
                  <a:lnTo>
                    <a:pt x="1" y="55"/>
                  </a:lnTo>
                  <a:lnTo>
                    <a:pt x="0" y="37"/>
                  </a:lnTo>
                  <a:lnTo>
                    <a:pt x="5" y="21"/>
                  </a:lnTo>
                  <a:lnTo>
                    <a:pt x="15" y="10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8" y="1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8" y="11"/>
                  </a:lnTo>
                  <a:lnTo>
                    <a:pt x="76" y="22"/>
                  </a:lnTo>
                  <a:lnTo>
                    <a:pt x="79" y="36"/>
                  </a:lnTo>
                  <a:lnTo>
                    <a:pt x="76" y="50"/>
                  </a:lnTo>
                  <a:lnTo>
                    <a:pt x="69" y="61"/>
                  </a:lnTo>
                  <a:lnTo>
                    <a:pt x="63" y="66"/>
                  </a:lnTo>
                  <a:lnTo>
                    <a:pt x="57" y="70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0" y="75"/>
                  </a:lnTo>
                  <a:lnTo>
                    <a:pt x="21" y="74"/>
                  </a:lnTo>
                  <a:lnTo>
                    <a:pt x="13" y="71"/>
                  </a:lnTo>
                  <a:lnTo>
                    <a:pt x="8" y="6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7" name="Freeform 163"/>
            <p:cNvSpPr>
              <a:spLocks/>
            </p:cNvSpPr>
            <p:nvPr/>
          </p:nvSpPr>
          <p:spPr bwMode="auto">
            <a:xfrm>
              <a:off x="405" y="3821"/>
              <a:ext cx="97" cy="177"/>
            </a:xfrm>
            <a:custGeom>
              <a:avLst/>
              <a:gdLst/>
              <a:ahLst/>
              <a:cxnLst>
                <a:cxn ang="0">
                  <a:pos x="82" y="161"/>
                </a:cxn>
                <a:cxn ang="0">
                  <a:pos x="87" y="157"/>
                </a:cxn>
                <a:cxn ang="0">
                  <a:pos x="94" y="157"/>
                </a:cxn>
                <a:cxn ang="0">
                  <a:pos x="97" y="161"/>
                </a:cxn>
                <a:cxn ang="0">
                  <a:pos x="95" y="169"/>
                </a:cxn>
                <a:cxn ang="0">
                  <a:pos x="91" y="173"/>
                </a:cxn>
                <a:cxn ang="0">
                  <a:pos x="84" y="176"/>
                </a:cxn>
                <a:cxn ang="0">
                  <a:pos x="77" y="177"/>
                </a:cxn>
                <a:cxn ang="0">
                  <a:pos x="69" y="177"/>
                </a:cxn>
                <a:cxn ang="0">
                  <a:pos x="60" y="176"/>
                </a:cxn>
                <a:cxn ang="0">
                  <a:pos x="52" y="174"/>
                </a:cxn>
                <a:cxn ang="0">
                  <a:pos x="44" y="172"/>
                </a:cxn>
                <a:cxn ang="0">
                  <a:pos x="37" y="169"/>
                </a:cxn>
                <a:cxn ang="0">
                  <a:pos x="31" y="165"/>
                </a:cxn>
                <a:cxn ang="0">
                  <a:pos x="25" y="157"/>
                </a:cxn>
                <a:cxn ang="0">
                  <a:pos x="19" y="149"/>
                </a:cxn>
                <a:cxn ang="0">
                  <a:pos x="12" y="138"/>
                </a:cxn>
                <a:cxn ang="0">
                  <a:pos x="6" y="126"/>
                </a:cxn>
                <a:cxn ang="0">
                  <a:pos x="3" y="113"/>
                </a:cxn>
                <a:cxn ang="0">
                  <a:pos x="0" y="101"/>
                </a:cxn>
                <a:cxn ang="0">
                  <a:pos x="0" y="88"/>
                </a:cxn>
                <a:cxn ang="0">
                  <a:pos x="2" y="74"/>
                </a:cxn>
                <a:cxn ang="0">
                  <a:pos x="6" y="60"/>
                </a:cxn>
                <a:cxn ang="0">
                  <a:pos x="13" y="47"/>
                </a:cxn>
                <a:cxn ang="0">
                  <a:pos x="21" y="36"/>
                </a:cxn>
                <a:cxn ang="0">
                  <a:pos x="29" y="25"/>
                </a:cxn>
                <a:cxn ang="0">
                  <a:pos x="37" y="16"/>
                </a:cxn>
                <a:cxn ang="0">
                  <a:pos x="46" y="7"/>
                </a:cxn>
                <a:cxn ang="0">
                  <a:pos x="54" y="1"/>
                </a:cxn>
                <a:cxn ang="0">
                  <a:pos x="59" y="0"/>
                </a:cxn>
                <a:cxn ang="0">
                  <a:pos x="64" y="0"/>
                </a:cxn>
                <a:cxn ang="0">
                  <a:pos x="66" y="2"/>
                </a:cxn>
                <a:cxn ang="0">
                  <a:pos x="63" y="7"/>
                </a:cxn>
                <a:cxn ang="0">
                  <a:pos x="57" y="12"/>
                </a:cxn>
                <a:cxn ang="0">
                  <a:pos x="50" y="19"/>
                </a:cxn>
                <a:cxn ang="0">
                  <a:pos x="40" y="28"/>
                </a:cxn>
                <a:cxn ang="0">
                  <a:pos x="31" y="39"/>
                </a:cxn>
                <a:cxn ang="0">
                  <a:pos x="22" y="53"/>
                </a:cxn>
                <a:cxn ang="0">
                  <a:pos x="15" y="68"/>
                </a:cxn>
                <a:cxn ang="0">
                  <a:pos x="11" y="85"/>
                </a:cxn>
                <a:cxn ang="0">
                  <a:pos x="12" y="105"/>
                </a:cxn>
                <a:cxn ang="0">
                  <a:pos x="18" y="124"/>
                </a:cxn>
                <a:cxn ang="0">
                  <a:pos x="25" y="138"/>
                </a:cxn>
                <a:cxn ang="0">
                  <a:pos x="35" y="149"/>
                </a:cxn>
                <a:cxn ang="0">
                  <a:pos x="46" y="156"/>
                </a:cxn>
                <a:cxn ang="0">
                  <a:pos x="57" y="162"/>
                </a:cxn>
                <a:cxn ang="0">
                  <a:pos x="67" y="164"/>
                </a:cxn>
                <a:cxn ang="0">
                  <a:pos x="76" y="163"/>
                </a:cxn>
                <a:cxn ang="0">
                  <a:pos x="82" y="161"/>
                </a:cxn>
              </a:cxnLst>
              <a:rect l="0" t="0" r="r" b="b"/>
              <a:pathLst>
                <a:path w="97" h="177">
                  <a:moveTo>
                    <a:pt x="82" y="161"/>
                  </a:moveTo>
                  <a:lnTo>
                    <a:pt x="87" y="157"/>
                  </a:lnTo>
                  <a:lnTo>
                    <a:pt x="94" y="157"/>
                  </a:lnTo>
                  <a:lnTo>
                    <a:pt x="97" y="161"/>
                  </a:lnTo>
                  <a:lnTo>
                    <a:pt x="95" y="169"/>
                  </a:lnTo>
                  <a:lnTo>
                    <a:pt x="91" y="173"/>
                  </a:lnTo>
                  <a:lnTo>
                    <a:pt x="84" y="176"/>
                  </a:lnTo>
                  <a:lnTo>
                    <a:pt x="77" y="177"/>
                  </a:lnTo>
                  <a:lnTo>
                    <a:pt x="69" y="177"/>
                  </a:lnTo>
                  <a:lnTo>
                    <a:pt x="60" y="176"/>
                  </a:lnTo>
                  <a:lnTo>
                    <a:pt x="52" y="174"/>
                  </a:lnTo>
                  <a:lnTo>
                    <a:pt x="44" y="172"/>
                  </a:lnTo>
                  <a:lnTo>
                    <a:pt x="37" y="169"/>
                  </a:lnTo>
                  <a:lnTo>
                    <a:pt x="31" y="165"/>
                  </a:lnTo>
                  <a:lnTo>
                    <a:pt x="25" y="157"/>
                  </a:lnTo>
                  <a:lnTo>
                    <a:pt x="19" y="149"/>
                  </a:lnTo>
                  <a:lnTo>
                    <a:pt x="12" y="138"/>
                  </a:lnTo>
                  <a:lnTo>
                    <a:pt x="6" y="126"/>
                  </a:lnTo>
                  <a:lnTo>
                    <a:pt x="3" y="113"/>
                  </a:lnTo>
                  <a:lnTo>
                    <a:pt x="0" y="101"/>
                  </a:lnTo>
                  <a:lnTo>
                    <a:pt x="0" y="88"/>
                  </a:lnTo>
                  <a:lnTo>
                    <a:pt x="2" y="74"/>
                  </a:lnTo>
                  <a:lnTo>
                    <a:pt x="6" y="60"/>
                  </a:lnTo>
                  <a:lnTo>
                    <a:pt x="13" y="47"/>
                  </a:lnTo>
                  <a:lnTo>
                    <a:pt x="21" y="36"/>
                  </a:lnTo>
                  <a:lnTo>
                    <a:pt x="29" y="25"/>
                  </a:lnTo>
                  <a:lnTo>
                    <a:pt x="37" y="16"/>
                  </a:lnTo>
                  <a:lnTo>
                    <a:pt x="46" y="7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3" y="7"/>
                  </a:lnTo>
                  <a:lnTo>
                    <a:pt x="57" y="12"/>
                  </a:lnTo>
                  <a:lnTo>
                    <a:pt x="50" y="19"/>
                  </a:lnTo>
                  <a:lnTo>
                    <a:pt x="40" y="28"/>
                  </a:lnTo>
                  <a:lnTo>
                    <a:pt x="31" y="39"/>
                  </a:lnTo>
                  <a:lnTo>
                    <a:pt x="22" y="53"/>
                  </a:lnTo>
                  <a:lnTo>
                    <a:pt x="15" y="68"/>
                  </a:lnTo>
                  <a:lnTo>
                    <a:pt x="11" y="85"/>
                  </a:lnTo>
                  <a:lnTo>
                    <a:pt x="12" y="105"/>
                  </a:lnTo>
                  <a:lnTo>
                    <a:pt x="18" y="124"/>
                  </a:lnTo>
                  <a:lnTo>
                    <a:pt x="25" y="138"/>
                  </a:lnTo>
                  <a:lnTo>
                    <a:pt x="35" y="149"/>
                  </a:lnTo>
                  <a:lnTo>
                    <a:pt x="46" y="156"/>
                  </a:lnTo>
                  <a:lnTo>
                    <a:pt x="57" y="162"/>
                  </a:lnTo>
                  <a:lnTo>
                    <a:pt x="67" y="164"/>
                  </a:lnTo>
                  <a:lnTo>
                    <a:pt x="76" y="163"/>
                  </a:lnTo>
                  <a:lnTo>
                    <a:pt x="82" y="16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8" name="Freeform 164"/>
            <p:cNvSpPr>
              <a:spLocks/>
            </p:cNvSpPr>
            <p:nvPr/>
          </p:nvSpPr>
          <p:spPr bwMode="auto">
            <a:xfrm>
              <a:off x="747" y="3945"/>
              <a:ext cx="310" cy="128"/>
            </a:xfrm>
            <a:custGeom>
              <a:avLst/>
              <a:gdLst/>
              <a:ahLst/>
              <a:cxnLst>
                <a:cxn ang="0">
                  <a:pos x="298" y="128"/>
                </a:cxn>
                <a:cxn ang="0">
                  <a:pos x="283" y="109"/>
                </a:cxn>
                <a:cxn ang="0">
                  <a:pos x="269" y="93"/>
                </a:cxn>
                <a:cxn ang="0">
                  <a:pos x="252" y="79"/>
                </a:cxn>
                <a:cxn ang="0">
                  <a:pos x="236" y="66"/>
                </a:cxn>
                <a:cxn ang="0">
                  <a:pos x="218" y="54"/>
                </a:cxn>
                <a:cxn ang="0">
                  <a:pos x="200" y="45"/>
                </a:cxn>
                <a:cxn ang="0">
                  <a:pos x="181" y="38"/>
                </a:cxn>
                <a:cxn ang="0">
                  <a:pos x="162" y="30"/>
                </a:cxn>
                <a:cxn ang="0">
                  <a:pos x="142" y="25"/>
                </a:cxn>
                <a:cxn ang="0">
                  <a:pos x="122" y="21"/>
                </a:cxn>
                <a:cxn ang="0">
                  <a:pos x="102" y="18"/>
                </a:cxn>
                <a:cxn ang="0">
                  <a:pos x="83" y="16"/>
                </a:cxn>
                <a:cxn ang="0">
                  <a:pos x="61" y="15"/>
                </a:cxn>
                <a:cxn ang="0">
                  <a:pos x="41" y="14"/>
                </a:cxn>
                <a:cxn ang="0">
                  <a:pos x="20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22" y="0"/>
                </a:cxn>
                <a:cxn ang="0">
                  <a:pos x="43" y="0"/>
                </a:cxn>
                <a:cxn ang="0">
                  <a:pos x="65" y="1"/>
                </a:cxn>
                <a:cxn ang="0">
                  <a:pos x="86" y="3"/>
                </a:cxn>
                <a:cxn ang="0">
                  <a:pos x="107" y="5"/>
                </a:cxn>
                <a:cxn ang="0">
                  <a:pos x="128" y="9"/>
                </a:cxn>
                <a:cxn ang="0">
                  <a:pos x="148" y="14"/>
                </a:cxn>
                <a:cxn ang="0">
                  <a:pos x="169" y="20"/>
                </a:cxn>
                <a:cxn ang="0">
                  <a:pos x="188" y="27"/>
                </a:cxn>
                <a:cxn ang="0">
                  <a:pos x="207" y="35"/>
                </a:cxn>
                <a:cxn ang="0">
                  <a:pos x="224" y="45"/>
                </a:cxn>
                <a:cxn ang="0">
                  <a:pos x="242" y="56"/>
                </a:cxn>
                <a:cxn ang="0">
                  <a:pos x="259" y="68"/>
                </a:cxn>
                <a:cxn ang="0">
                  <a:pos x="273" y="82"/>
                </a:cxn>
                <a:cxn ang="0">
                  <a:pos x="288" y="96"/>
                </a:cxn>
                <a:cxn ang="0">
                  <a:pos x="300" y="113"/>
                </a:cxn>
                <a:cxn ang="0">
                  <a:pos x="302" y="117"/>
                </a:cxn>
                <a:cxn ang="0">
                  <a:pos x="305" y="121"/>
                </a:cxn>
                <a:cxn ang="0">
                  <a:pos x="308" y="125"/>
                </a:cxn>
                <a:cxn ang="0">
                  <a:pos x="310" y="128"/>
                </a:cxn>
                <a:cxn ang="0">
                  <a:pos x="298" y="128"/>
                </a:cxn>
              </a:cxnLst>
              <a:rect l="0" t="0" r="r" b="b"/>
              <a:pathLst>
                <a:path w="310" h="128">
                  <a:moveTo>
                    <a:pt x="298" y="128"/>
                  </a:moveTo>
                  <a:lnTo>
                    <a:pt x="283" y="109"/>
                  </a:lnTo>
                  <a:lnTo>
                    <a:pt x="269" y="93"/>
                  </a:lnTo>
                  <a:lnTo>
                    <a:pt x="252" y="79"/>
                  </a:lnTo>
                  <a:lnTo>
                    <a:pt x="236" y="66"/>
                  </a:lnTo>
                  <a:lnTo>
                    <a:pt x="218" y="54"/>
                  </a:lnTo>
                  <a:lnTo>
                    <a:pt x="200" y="45"/>
                  </a:lnTo>
                  <a:lnTo>
                    <a:pt x="181" y="38"/>
                  </a:lnTo>
                  <a:lnTo>
                    <a:pt x="162" y="30"/>
                  </a:lnTo>
                  <a:lnTo>
                    <a:pt x="142" y="25"/>
                  </a:lnTo>
                  <a:lnTo>
                    <a:pt x="122" y="21"/>
                  </a:lnTo>
                  <a:lnTo>
                    <a:pt x="102" y="18"/>
                  </a:lnTo>
                  <a:lnTo>
                    <a:pt x="83" y="16"/>
                  </a:lnTo>
                  <a:lnTo>
                    <a:pt x="61" y="15"/>
                  </a:lnTo>
                  <a:lnTo>
                    <a:pt x="41" y="14"/>
                  </a:lnTo>
                  <a:lnTo>
                    <a:pt x="20" y="13"/>
                  </a:lnTo>
                  <a:lnTo>
                    <a:pt x="0" y="13"/>
                  </a:lnTo>
                  <a:lnTo>
                    <a:pt x="0" y="1"/>
                  </a:lnTo>
                  <a:lnTo>
                    <a:pt x="22" y="0"/>
                  </a:lnTo>
                  <a:lnTo>
                    <a:pt x="43" y="0"/>
                  </a:lnTo>
                  <a:lnTo>
                    <a:pt x="65" y="1"/>
                  </a:lnTo>
                  <a:lnTo>
                    <a:pt x="86" y="3"/>
                  </a:lnTo>
                  <a:lnTo>
                    <a:pt x="107" y="5"/>
                  </a:lnTo>
                  <a:lnTo>
                    <a:pt x="128" y="9"/>
                  </a:lnTo>
                  <a:lnTo>
                    <a:pt x="148" y="14"/>
                  </a:lnTo>
                  <a:lnTo>
                    <a:pt x="169" y="20"/>
                  </a:lnTo>
                  <a:lnTo>
                    <a:pt x="188" y="27"/>
                  </a:lnTo>
                  <a:lnTo>
                    <a:pt x="207" y="35"/>
                  </a:lnTo>
                  <a:lnTo>
                    <a:pt x="224" y="45"/>
                  </a:lnTo>
                  <a:lnTo>
                    <a:pt x="242" y="56"/>
                  </a:lnTo>
                  <a:lnTo>
                    <a:pt x="259" y="68"/>
                  </a:lnTo>
                  <a:lnTo>
                    <a:pt x="273" y="82"/>
                  </a:lnTo>
                  <a:lnTo>
                    <a:pt x="288" y="96"/>
                  </a:lnTo>
                  <a:lnTo>
                    <a:pt x="300" y="113"/>
                  </a:lnTo>
                  <a:lnTo>
                    <a:pt x="302" y="117"/>
                  </a:lnTo>
                  <a:lnTo>
                    <a:pt x="305" y="121"/>
                  </a:lnTo>
                  <a:lnTo>
                    <a:pt x="308" y="125"/>
                  </a:lnTo>
                  <a:lnTo>
                    <a:pt x="310" y="128"/>
                  </a:lnTo>
                  <a:lnTo>
                    <a:pt x="298" y="12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89" name="Freeform 165"/>
            <p:cNvSpPr>
              <a:spLocks/>
            </p:cNvSpPr>
            <p:nvPr/>
          </p:nvSpPr>
          <p:spPr bwMode="auto">
            <a:xfrm>
              <a:off x="912" y="4057"/>
              <a:ext cx="1912" cy="150"/>
            </a:xfrm>
            <a:custGeom>
              <a:avLst/>
              <a:gdLst/>
              <a:ahLst/>
              <a:cxnLst>
                <a:cxn ang="0">
                  <a:pos x="133" y="16"/>
                </a:cxn>
                <a:cxn ang="0">
                  <a:pos x="140" y="28"/>
                </a:cxn>
                <a:cxn ang="0">
                  <a:pos x="148" y="41"/>
                </a:cxn>
                <a:cxn ang="0">
                  <a:pos x="155" y="55"/>
                </a:cxn>
                <a:cxn ang="0">
                  <a:pos x="162" y="69"/>
                </a:cxn>
                <a:cxn ang="0">
                  <a:pos x="59" y="69"/>
                </a:cxn>
                <a:cxn ang="0">
                  <a:pos x="21" y="12"/>
                </a:cxn>
                <a:cxn ang="0">
                  <a:pos x="347" y="12"/>
                </a:cxn>
                <a:cxn ang="0">
                  <a:pos x="364" y="43"/>
                </a:cxn>
                <a:cxn ang="0">
                  <a:pos x="386" y="69"/>
                </a:cxn>
                <a:cxn ang="0">
                  <a:pos x="410" y="91"/>
                </a:cxn>
                <a:cxn ang="0">
                  <a:pos x="435" y="109"/>
                </a:cxn>
                <a:cxn ang="0">
                  <a:pos x="463" y="124"/>
                </a:cxn>
                <a:cxn ang="0">
                  <a:pos x="492" y="135"/>
                </a:cxn>
                <a:cxn ang="0">
                  <a:pos x="522" y="143"/>
                </a:cxn>
                <a:cxn ang="0">
                  <a:pos x="552" y="148"/>
                </a:cxn>
                <a:cxn ang="0">
                  <a:pos x="582" y="150"/>
                </a:cxn>
                <a:cxn ang="0">
                  <a:pos x="612" y="150"/>
                </a:cxn>
                <a:cxn ang="0">
                  <a:pos x="639" y="147"/>
                </a:cxn>
                <a:cxn ang="0">
                  <a:pos x="666" y="143"/>
                </a:cxn>
                <a:cxn ang="0">
                  <a:pos x="692" y="138"/>
                </a:cxn>
                <a:cxn ang="0">
                  <a:pos x="714" y="130"/>
                </a:cxn>
                <a:cxn ang="0">
                  <a:pos x="733" y="122"/>
                </a:cxn>
                <a:cxn ang="0">
                  <a:pos x="749" y="112"/>
                </a:cxn>
                <a:cxn ang="0">
                  <a:pos x="1912" y="112"/>
                </a:cxn>
                <a:cxn ang="0">
                  <a:pos x="1912" y="100"/>
                </a:cxn>
                <a:cxn ang="0">
                  <a:pos x="749" y="100"/>
                </a:cxn>
                <a:cxn ang="0">
                  <a:pos x="716" y="114"/>
                </a:cxn>
                <a:cxn ang="0">
                  <a:pos x="684" y="126"/>
                </a:cxn>
                <a:cxn ang="0">
                  <a:pos x="651" y="133"/>
                </a:cxn>
                <a:cxn ang="0">
                  <a:pos x="618" y="138"/>
                </a:cxn>
                <a:cxn ang="0">
                  <a:pos x="586" y="139"/>
                </a:cxn>
                <a:cxn ang="0">
                  <a:pos x="556" y="137"/>
                </a:cxn>
                <a:cxn ang="0">
                  <a:pos x="526" y="131"/>
                </a:cxn>
                <a:cxn ang="0">
                  <a:pos x="499" y="124"/>
                </a:cxn>
                <a:cxn ang="0">
                  <a:pos x="472" y="114"/>
                </a:cxn>
                <a:cxn ang="0">
                  <a:pos x="448" y="103"/>
                </a:cxn>
                <a:cxn ang="0">
                  <a:pos x="425" y="89"/>
                </a:cxn>
                <a:cxn ang="0">
                  <a:pos x="407" y="75"/>
                </a:cxn>
                <a:cxn ang="0">
                  <a:pos x="390" y="58"/>
                </a:cxn>
                <a:cxn ang="0">
                  <a:pos x="376" y="39"/>
                </a:cxn>
                <a:cxn ang="0">
                  <a:pos x="366" y="20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54" y="80"/>
                </a:cxn>
                <a:cxn ang="0">
                  <a:pos x="177" y="80"/>
                </a:cxn>
                <a:cxn ang="0">
                  <a:pos x="173" y="66"/>
                </a:cxn>
                <a:cxn ang="0">
                  <a:pos x="166" y="52"/>
                </a:cxn>
                <a:cxn ang="0">
                  <a:pos x="157" y="36"/>
                </a:cxn>
                <a:cxn ang="0">
                  <a:pos x="145" y="16"/>
                </a:cxn>
                <a:cxn ang="0">
                  <a:pos x="133" y="16"/>
                </a:cxn>
              </a:cxnLst>
              <a:rect l="0" t="0" r="r" b="b"/>
              <a:pathLst>
                <a:path w="1912" h="150">
                  <a:moveTo>
                    <a:pt x="133" y="16"/>
                  </a:moveTo>
                  <a:lnTo>
                    <a:pt x="140" y="28"/>
                  </a:lnTo>
                  <a:lnTo>
                    <a:pt x="148" y="41"/>
                  </a:lnTo>
                  <a:lnTo>
                    <a:pt x="155" y="55"/>
                  </a:lnTo>
                  <a:lnTo>
                    <a:pt x="162" y="69"/>
                  </a:lnTo>
                  <a:lnTo>
                    <a:pt x="59" y="69"/>
                  </a:lnTo>
                  <a:lnTo>
                    <a:pt x="21" y="12"/>
                  </a:lnTo>
                  <a:lnTo>
                    <a:pt x="347" y="12"/>
                  </a:lnTo>
                  <a:lnTo>
                    <a:pt x="364" y="43"/>
                  </a:lnTo>
                  <a:lnTo>
                    <a:pt x="386" y="69"/>
                  </a:lnTo>
                  <a:lnTo>
                    <a:pt x="410" y="91"/>
                  </a:lnTo>
                  <a:lnTo>
                    <a:pt x="435" y="109"/>
                  </a:lnTo>
                  <a:lnTo>
                    <a:pt x="463" y="124"/>
                  </a:lnTo>
                  <a:lnTo>
                    <a:pt x="492" y="135"/>
                  </a:lnTo>
                  <a:lnTo>
                    <a:pt x="522" y="143"/>
                  </a:lnTo>
                  <a:lnTo>
                    <a:pt x="552" y="148"/>
                  </a:lnTo>
                  <a:lnTo>
                    <a:pt x="582" y="150"/>
                  </a:lnTo>
                  <a:lnTo>
                    <a:pt x="612" y="150"/>
                  </a:lnTo>
                  <a:lnTo>
                    <a:pt x="639" y="147"/>
                  </a:lnTo>
                  <a:lnTo>
                    <a:pt x="666" y="143"/>
                  </a:lnTo>
                  <a:lnTo>
                    <a:pt x="692" y="138"/>
                  </a:lnTo>
                  <a:lnTo>
                    <a:pt x="714" y="130"/>
                  </a:lnTo>
                  <a:lnTo>
                    <a:pt x="733" y="122"/>
                  </a:lnTo>
                  <a:lnTo>
                    <a:pt x="749" y="112"/>
                  </a:lnTo>
                  <a:lnTo>
                    <a:pt x="1912" y="112"/>
                  </a:lnTo>
                  <a:lnTo>
                    <a:pt x="1912" y="100"/>
                  </a:lnTo>
                  <a:lnTo>
                    <a:pt x="749" y="100"/>
                  </a:lnTo>
                  <a:lnTo>
                    <a:pt x="716" y="114"/>
                  </a:lnTo>
                  <a:lnTo>
                    <a:pt x="684" y="126"/>
                  </a:lnTo>
                  <a:lnTo>
                    <a:pt x="651" y="133"/>
                  </a:lnTo>
                  <a:lnTo>
                    <a:pt x="618" y="138"/>
                  </a:lnTo>
                  <a:lnTo>
                    <a:pt x="586" y="139"/>
                  </a:lnTo>
                  <a:lnTo>
                    <a:pt x="556" y="137"/>
                  </a:lnTo>
                  <a:lnTo>
                    <a:pt x="526" y="131"/>
                  </a:lnTo>
                  <a:lnTo>
                    <a:pt x="499" y="124"/>
                  </a:lnTo>
                  <a:lnTo>
                    <a:pt x="472" y="114"/>
                  </a:lnTo>
                  <a:lnTo>
                    <a:pt x="448" y="103"/>
                  </a:lnTo>
                  <a:lnTo>
                    <a:pt x="425" y="89"/>
                  </a:lnTo>
                  <a:lnTo>
                    <a:pt x="407" y="75"/>
                  </a:lnTo>
                  <a:lnTo>
                    <a:pt x="390" y="58"/>
                  </a:lnTo>
                  <a:lnTo>
                    <a:pt x="376" y="39"/>
                  </a:lnTo>
                  <a:lnTo>
                    <a:pt x="366" y="20"/>
                  </a:lnTo>
                  <a:lnTo>
                    <a:pt x="359" y="0"/>
                  </a:lnTo>
                  <a:lnTo>
                    <a:pt x="0" y="0"/>
                  </a:lnTo>
                  <a:lnTo>
                    <a:pt x="54" y="80"/>
                  </a:lnTo>
                  <a:lnTo>
                    <a:pt x="177" y="80"/>
                  </a:lnTo>
                  <a:lnTo>
                    <a:pt x="173" y="66"/>
                  </a:lnTo>
                  <a:lnTo>
                    <a:pt x="166" y="52"/>
                  </a:lnTo>
                  <a:lnTo>
                    <a:pt x="157" y="36"/>
                  </a:lnTo>
                  <a:lnTo>
                    <a:pt x="145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0" name="Freeform 166"/>
            <p:cNvSpPr>
              <a:spLocks/>
            </p:cNvSpPr>
            <p:nvPr/>
          </p:nvSpPr>
          <p:spPr bwMode="auto">
            <a:xfrm>
              <a:off x="1472" y="4016"/>
              <a:ext cx="1352" cy="68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352" y="0"/>
                </a:cxn>
                <a:cxn ang="0">
                  <a:pos x="1352" y="14"/>
                </a:cxn>
                <a:cxn ang="0">
                  <a:pos x="189" y="14"/>
                </a:cxn>
                <a:cxn ang="0">
                  <a:pos x="177" y="22"/>
                </a:cxn>
                <a:cxn ang="0">
                  <a:pos x="162" y="32"/>
                </a:cxn>
                <a:cxn ang="0">
                  <a:pos x="144" y="41"/>
                </a:cxn>
                <a:cxn ang="0">
                  <a:pos x="124" y="50"/>
                </a:cxn>
                <a:cxn ang="0">
                  <a:pos x="103" y="57"/>
                </a:cxn>
                <a:cxn ang="0">
                  <a:pos x="83" y="63"/>
                </a:cxn>
                <a:cxn ang="0">
                  <a:pos x="64" y="67"/>
                </a:cxn>
                <a:cxn ang="0">
                  <a:pos x="48" y="68"/>
                </a:cxn>
                <a:cxn ang="0">
                  <a:pos x="41" y="68"/>
                </a:cxn>
                <a:cxn ang="0">
                  <a:pos x="34" y="68"/>
                </a:cxn>
                <a:cxn ang="0">
                  <a:pos x="26" y="68"/>
                </a:cxn>
                <a:cxn ang="0">
                  <a:pos x="20" y="68"/>
                </a:cxn>
                <a:cxn ang="0">
                  <a:pos x="13" y="68"/>
                </a:cxn>
                <a:cxn ang="0">
                  <a:pos x="7" y="67"/>
                </a:cxn>
                <a:cxn ang="0">
                  <a:pos x="3" y="67"/>
                </a:cxn>
                <a:cxn ang="0">
                  <a:pos x="0" y="66"/>
                </a:cxn>
                <a:cxn ang="0">
                  <a:pos x="6" y="67"/>
                </a:cxn>
                <a:cxn ang="0">
                  <a:pos x="14" y="67"/>
                </a:cxn>
                <a:cxn ang="0">
                  <a:pos x="23" y="67"/>
                </a:cxn>
                <a:cxn ang="0">
                  <a:pos x="33" y="66"/>
                </a:cxn>
                <a:cxn ang="0">
                  <a:pos x="43" y="65"/>
                </a:cxn>
                <a:cxn ang="0">
                  <a:pos x="54" y="63"/>
                </a:cxn>
                <a:cxn ang="0">
                  <a:pos x="65" y="60"/>
                </a:cxn>
                <a:cxn ang="0">
                  <a:pos x="77" y="57"/>
                </a:cxn>
                <a:cxn ang="0">
                  <a:pos x="91" y="54"/>
                </a:cxn>
                <a:cxn ang="0">
                  <a:pos x="103" y="48"/>
                </a:cxn>
                <a:cxn ang="0">
                  <a:pos x="117" y="43"/>
                </a:cxn>
                <a:cxn ang="0">
                  <a:pos x="130" y="36"/>
                </a:cxn>
                <a:cxn ang="0">
                  <a:pos x="145" y="29"/>
                </a:cxn>
                <a:cxn ang="0">
                  <a:pos x="159" y="20"/>
                </a:cxn>
                <a:cxn ang="0">
                  <a:pos x="175" y="11"/>
                </a:cxn>
                <a:cxn ang="0">
                  <a:pos x="189" y="0"/>
                </a:cxn>
              </a:cxnLst>
              <a:rect l="0" t="0" r="r" b="b"/>
              <a:pathLst>
                <a:path w="1352" h="68">
                  <a:moveTo>
                    <a:pt x="189" y="0"/>
                  </a:moveTo>
                  <a:lnTo>
                    <a:pt x="1352" y="0"/>
                  </a:lnTo>
                  <a:lnTo>
                    <a:pt x="1352" y="14"/>
                  </a:lnTo>
                  <a:lnTo>
                    <a:pt x="189" y="14"/>
                  </a:lnTo>
                  <a:lnTo>
                    <a:pt x="177" y="22"/>
                  </a:lnTo>
                  <a:lnTo>
                    <a:pt x="162" y="32"/>
                  </a:lnTo>
                  <a:lnTo>
                    <a:pt x="144" y="41"/>
                  </a:lnTo>
                  <a:lnTo>
                    <a:pt x="124" y="50"/>
                  </a:lnTo>
                  <a:lnTo>
                    <a:pt x="103" y="57"/>
                  </a:lnTo>
                  <a:lnTo>
                    <a:pt x="83" y="63"/>
                  </a:lnTo>
                  <a:lnTo>
                    <a:pt x="64" y="67"/>
                  </a:lnTo>
                  <a:lnTo>
                    <a:pt x="48" y="68"/>
                  </a:lnTo>
                  <a:lnTo>
                    <a:pt x="41" y="68"/>
                  </a:lnTo>
                  <a:lnTo>
                    <a:pt x="34" y="68"/>
                  </a:lnTo>
                  <a:lnTo>
                    <a:pt x="26" y="68"/>
                  </a:lnTo>
                  <a:lnTo>
                    <a:pt x="20" y="68"/>
                  </a:lnTo>
                  <a:lnTo>
                    <a:pt x="13" y="68"/>
                  </a:lnTo>
                  <a:lnTo>
                    <a:pt x="7" y="67"/>
                  </a:lnTo>
                  <a:lnTo>
                    <a:pt x="3" y="67"/>
                  </a:lnTo>
                  <a:lnTo>
                    <a:pt x="0" y="66"/>
                  </a:lnTo>
                  <a:lnTo>
                    <a:pt x="6" y="67"/>
                  </a:lnTo>
                  <a:lnTo>
                    <a:pt x="14" y="67"/>
                  </a:lnTo>
                  <a:lnTo>
                    <a:pt x="23" y="67"/>
                  </a:lnTo>
                  <a:lnTo>
                    <a:pt x="33" y="66"/>
                  </a:lnTo>
                  <a:lnTo>
                    <a:pt x="43" y="65"/>
                  </a:lnTo>
                  <a:lnTo>
                    <a:pt x="54" y="63"/>
                  </a:lnTo>
                  <a:lnTo>
                    <a:pt x="65" y="60"/>
                  </a:lnTo>
                  <a:lnTo>
                    <a:pt x="77" y="57"/>
                  </a:lnTo>
                  <a:lnTo>
                    <a:pt x="91" y="54"/>
                  </a:lnTo>
                  <a:lnTo>
                    <a:pt x="103" y="48"/>
                  </a:lnTo>
                  <a:lnTo>
                    <a:pt x="117" y="43"/>
                  </a:lnTo>
                  <a:lnTo>
                    <a:pt x="130" y="36"/>
                  </a:lnTo>
                  <a:lnTo>
                    <a:pt x="145" y="29"/>
                  </a:lnTo>
                  <a:lnTo>
                    <a:pt x="159" y="20"/>
                  </a:lnTo>
                  <a:lnTo>
                    <a:pt x="175" y="11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1" name="Freeform 167"/>
            <p:cNvSpPr>
              <a:spLocks/>
            </p:cNvSpPr>
            <p:nvPr/>
          </p:nvSpPr>
          <p:spPr bwMode="auto">
            <a:xfrm>
              <a:off x="731" y="3802"/>
              <a:ext cx="2093" cy="303"/>
            </a:xfrm>
            <a:custGeom>
              <a:avLst/>
              <a:gdLst/>
              <a:ahLst/>
              <a:cxnLst>
                <a:cxn ang="0">
                  <a:pos x="915" y="254"/>
                </a:cxn>
                <a:cxn ang="0">
                  <a:pos x="844" y="277"/>
                </a:cxn>
                <a:cxn ang="0">
                  <a:pos x="772" y="282"/>
                </a:cxn>
                <a:cxn ang="0">
                  <a:pos x="706" y="273"/>
                </a:cxn>
                <a:cxn ang="0">
                  <a:pos x="652" y="249"/>
                </a:cxn>
                <a:cxn ang="0">
                  <a:pos x="596" y="187"/>
                </a:cxn>
                <a:cxn ang="0">
                  <a:pos x="608" y="93"/>
                </a:cxn>
                <a:cxn ang="0">
                  <a:pos x="667" y="45"/>
                </a:cxn>
                <a:cxn ang="0">
                  <a:pos x="725" y="58"/>
                </a:cxn>
                <a:cxn ang="0">
                  <a:pos x="747" y="101"/>
                </a:cxn>
                <a:cxn ang="0">
                  <a:pos x="727" y="132"/>
                </a:cxn>
                <a:cxn ang="0">
                  <a:pos x="696" y="130"/>
                </a:cxn>
                <a:cxn ang="0">
                  <a:pos x="667" y="121"/>
                </a:cxn>
                <a:cxn ang="0">
                  <a:pos x="666" y="182"/>
                </a:cxn>
                <a:cxn ang="0">
                  <a:pos x="735" y="210"/>
                </a:cxn>
                <a:cxn ang="0">
                  <a:pos x="783" y="167"/>
                </a:cxn>
                <a:cxn ang="0">
                  <a:pos x="794" y="127"/>
                </a:cxn>
                <a:cxn ang="0">
                  <a:pos x="829" y="144"/>
                </a:cxn>
                <a:cxn ang="0">
                  <a:pos x="864" y="133"/>
                </a:cxn>
                <a:cxn ang="0">
                  <a:pos x="876" y="104"/>
                </a:cxn>
                <a:cxn ang="0">
                  <a:pos x="862" y="121"/>
                </a:cxn>
                <a:cxn ang="0">
                  <a:pos x="844" y="133"/>
                </a:cxn>
                <a:cxn ang="0">
                  <a:pos x="811" y="126"/>
                </a:cxn>
                <a:cxn ang="0">
                  <a:pos x="746" y="60"/>
                </a:cxn>
                <a:cxn ang="0">
                  <a:pos x="661" y="32"/>
                </a:cxn>
                <a:cxn ang="0">
                  <a:pos x="611" y="69"/>
                </a:cxn>
                <a:cxn ang="0">
                  <a:pos x="338" y="120"/>
                </a:cxn>
                <a:cxn ang="0">
                  <a:pos x="320" y="99"/>
                </a:cxn>
                <a:cxn ang="0">
                  <a:pos x="284" y="62"/>
                </a:cxn>
                <a:cxn ang="0">
                  <a:pos x="227" y="25"/>
                </a:cxn>
                <a:cxn ang="0">
                  <a:pos x="154" y="4"/>
                </a:cxn>
                <a:cxn ang="0">
                  <a:pos x="81" y="0"/>
                </a:cxn>
                <a:cxn ang="0">
                  <a:pos x="26" y="12"/>
                </a:cxn>
                <a:cxn ang="0">
                  <a:pos x="1" y="52"/>
                </a:cxn>
                <a:cxn ang="0">
                  <a:pos x="20" y="103"/>
                </a:cxn>
                <a:cxn ang="0">
                  <a:pos x="74" y="101"/>
                </a:cxn>
                <a:cxn ang="0">
                  <a:pos x="82" y="62"/>
                </a:cxn>
                <a:cxn ang="0">
                  <a:pos x="125" y="50"/>
                </a:cxn>
                <a:cxn ang="0">
                  <a:pos x="204" y="60"/>
                </a:cxn>
                <a:cxn ang="0">
                  <a:pos x="280" y="93"/>
                </a:cxn>
                <a:cxn ang="0">
                  <a:pos x="340" y="143"/>
                </a:cxn>
                <a:cxn ang="0">
                  <a:pos x="588" y="184"/>
                </a:cxn>
                <a:cxn ang="0">
                  <a:pos x="601" y="213"/>
                </a:cxn>
                <a:cxn ang="0">
                  <a:pos x="625" y="243"/>
                </a:cxn>
                <a:cxn ang="0">
                  <a:pos x="704" y="290"/>
                </a:cxn>
                <a:cxn ang="0">
                  <a:pos x="789" y="303"/>
                </a:cxn>
                <a:cxn ang="0">
                  <a:pos x="869" y="295"/>
                </a:cxn>
                <a:cxn ang="0">
                  <a:pos x="930" y="274"/>
                </a:cxn>
              </a:cxnLst>
              <a:rect l="0" t="0" r="r" b="b"/>
              <a:pathLst>
                <a:path w="2093" h="303">
                  <a:moveTo>
                    <a:pt x="2093" y="274"/>
                  </a:moveTo>
                  <a:lnTo>
                    <a:pt x="2093" y="245"/>
                  </a:lnTo>
                  <a:lnTo>
                    <a:pt x="930" y="245"/>
                  </a:lnTo>
                  <a:lnTo>
                    <a:pt x="915" y="254"/>
                  </a:lnTo>
                  <a:lnTo>
                    <a:pt x="898" y="262"/>
                  </a:lnTo>
                  <a:lnTo>
                    <a:pt x="880" y="269"/>
                  </a:lnTo>
                  <a:lnTo>
                    <a:pt x="863" y="274"/>
                  </a:lnTo>
                  <a:lnTo>
                    <a:pt x="844" y="277"/>
                  </a:lnTo>
                  <a:lnTo>
                    <a:pt x="826" y="280"/>
                  </a:lnTo>
                  <a:lnTo>
                    <a:pt x="807" y="282"/>
                  </a:lnTo>
                  <a:lnTo>
                    <a:pt x="789" y="282"/>
                  </a:lnTo>
                  <a:lnTo>
                    <a:pt x="772" y="282"/>
                  </a:lnTo>
                  <a:lnTo>
                    <a:pt x="754" y="281"/>
                  </a:lnTo>
                  <a:lnTo>
                    <a:pt x="737" y="279"/>
                  </a:lnTo>
                  <a:lnTo>
                    <a:pt x="721" y="276"/>
                  </a:lnTo>
                  <a:lnTo>
                    <a:pt x="706" y="273"/>
                  </a:lnTo>
                  <a:lnTo>
                    <a:pt x="692" y="269"/>
                  </a:lnTo>
                  <a:lnTo>
                    <a:pt x="680" y="265"/>
                  </a:lnTo>
                  <a:lnTo>
                    <a:pt x="670" y="259"/>
                  </a:lnTo>
                  <a:lnTo>
                    <a:pt x="652" y="249"/>
                  </a:lnTo>
                  <a:lnTo>
                    <a:pt x="634" y="236"/>
                  </a:lnTo>
                  <a:lnTo>
                    <a:pt x="619" y="223"/>
                  </a:lnTo>
                  <a:lnTo>
                    <a:pt x="606" y="206"/>
                  </a:lnTo>
                  <a:lnTo>
                    <a:pt x="596" y="187"/>
                  </a:lnTo>
                  <a:lnTo>
                    <a:pt x="591" y="166"/>
                  </a:lnTo>
                  <a:lnTo>
                    <a:pt x="591" y="143"/>
                  </a:lnTo>
                  <a:lnTo>
                    <a:pt x="596" y="117"/>
                  </a:lnTo>
                  <a:lnTo>
                    <a:pt x="608" y="93"/>
                  </a:lnTo>
                  <a:lnTo>
                    <a:pt x="620" y="74"/>
                  </a:lnTo>
                  <a:lnTo>
                    <a:pt x="635" y="60"/>
                  </a:lnTo>
                  <a:lnTo>
                    <a:pt x="651" y="51"/>
                  </a:lnTo>
                  <a:lnTo>
                    <a:pt x="667" y="45"/>
                  </a:lnTo>
                  <a:lnTo>
                    <a:pt x="684" y="44"/>
                  </a:lnTo>
                  <a:lnTo>
                    <a:pt x="698" y="46"/>
                  </a:lnTo>
                  <a:lnTo>
                    <a:pt x="713" y="51"/>
                  </a:lnTo>
                  <a:lnTo>
                    <a:pt x="725" y="58"/>
                  </a:lnTo>
                  <a:lnTo>
                    <a:pt x="734" y="67"/>
                  </a:lnTo>
                  <a:lnTo>
                    <a:pt x="742" y="78"/>
                  </a:lnTo>
                  <a:lnTo>
                    <a:pt x="746" y="89"/>
                  </a:lnTo>
                  <a:lnTo>
                    <a:pt x="747" y="101"/>
                  </a:lnTo>
                  <a:lnTo>
                    <a:pt x="747" y="111"/>
                  </a:lnTo>
                  <a:lnTo>
                    <a:pt x="743" y="121"/>
                  </a:lnTo>
                  <a:lnTo>
                    <a:pt x="736" y="128"/>
                  </a:lnTo>
                  <a:lnTo>
                    <a:pt x="727" y="132"/>
                  </a:lnTo>
                  <a:lnTo>
                    <a:pt x="720" y="136"/>
                  </a:lnTo>
                  <a:lnTo>
                    <a:pt x="712" y="136"/>
                  </a:lnTo>
                  <a:lnTo>
                    <a:pt x="704" y="133"/>
                  </a:lnTo>
                  <a:lnTo>
                    <a:pt x="696" y="130"/>
                  </a:lnTo>
                  <a:lnTo>
                    <a:pt x="689" y="125"/>
                  </a:lnTo>
                  <a:lnTo>
                    <a:pt x="682" y="119"/>
                  </a:lnTo>
                  <a:lnTo>
                    <a:pt x="674" y="111"/>
                  </a:lnTo>
                  <a:lnTo>
                    <a:pt x="667" y="121"/>
                  </a:lnTo>
                  <a:lnTo>
                    <a:pt x="663" y="133"/>
                  </a:lnTo>
                  <a:lnTo>
                    <a:pt x="661" y="149"/>
                  </a:lnTo>
                  <a:lnTo>
                    <a:pt x="662" y="166"/>
                  </a:lnTo>
                  <a:lnTo>
                    <a:pt x="666" y="182"/>
                  </a:lnTo>
                  <a:lnTo>
                    <a:pt x="676" y="196"/>
                  </a:lnTo>
                  <a:lnTo>
                    <a:pt x="691" y="206"/>
                  </a:lnTo>
                  <a:lnTo>
                    <a:pt x="712" y="211"/>
                  </a:lnTo>
                  <a:lnTo>
                    <a:pt x="735" y="210"/>
                  </a:lnTo>
                  <a:lnTo>
                    <a:pt x="753" y="205"/>
                  </a:lnTo>
                  <a:lnTo>
                    <a:pt x="767" y="194"/>
                  </a:lnTo>
                  <a:lnTo>
                    <a:pt x="776" y="182"/>
                  </a:lnTo>
                  <a:lnTo>
                    <a:pt x="783" y="167"/>
                  </a:lnTo>
                  <a:lnTo>
                    <a:pt x="787" y="152"/>
                  </a:lnTo>
                  <a:lnTo>
                    <a:pt x="788" y="137"/>
                  </a:lnTo>
                  <a:lnTo>
                    <a:pt x="789" y="123"/>
                  </a:lnTo>
                  <a:lnTo>
                    <a:pt x="794" y="127"/>
                  </a:lnTo>
                  <a:lnTo>
                    <a:pt x="799" y="132"/>
                  </a:lnTo>
                  <a:lnTo>
                    <a:pt x="806" y="138"/>
                  </a:lnTo>
                  <a:lnTo>
                    <a:pt x="818" y="142"/>
                  </a:lnTo>
                  <a:lnTo>
                    <a:pt x="829" y="144"/>
                  </a:lnTo>
                  <a:lnTo>
                    <a:pt x="839" y="144"/>
                  </a:lnTo>
                  <a:lnTo>
                    <a:pt x="848" y="142"/>
                  </a:lnTo>
                  <a:lnTo>
                    <a:pt x="857" y="139"/>
                  </a:lnTo>
                  <a:lnTo>
                    <a:pt x="864" y="133"/>
                  </a:lnTo>
                  <a:lnTo>
                    <a:pt x="869" y="128"/>
                  </a:lnTo>
                  <a:lnTo>
                    <a:pt x="874" y="121"/>
                  </a:lnTo>
                  <a:lnTo>
                    <a:pt x="876" y="114"/>
                  </a:lnTo>
                  <a:lnTo>
                    <a:pt x="876" y="104"/>
                  </a:lnTo>
                  <a:lnTo>
                    <a:pt x="871" y="104"/>
                  </a:lnTo>
                  <a:lnTo>
                    <a:pt x="865" y="110"/>
                  </a:lnTo>
                  <a:lnTo>
                    <a:pt x="863" y="118"/>
                  </a:lnTo>
                  <a:lnTo>
                    <a:pt x="862" y="121"/>
                  </a:lnTo>
                  <a:lnTo>
                    <a:pt x="859" y="125"/>
                  </a:lnTo>
                  <a:lnTo>
                    <a:pt x="856" y="128"/>
                  </a:lnTo>
                  <a:lnTo>
                    <a:pt x="850" y="131"/>
                  </a:lnTo>
                  <a:lnTo>
                    <a:pt x="844" y="133"/>
                  </a:lnTo>
                  <a:lnTo>
                    <a:pt x="837" y="135"/>
                  </a:lnTo>
                  <a:lnTo>
                    <a:pt x="829" y="133"/>
                  </a:lnTo>
                  <a:lnTo>
                    <a:pt x="820" y="132"/>
                  </a:lnTo>
                  <a:lnTo>
                    <a:pt x="811" y="126"/>
                  </a:lnTo>
                  <a:lnTo>
                    <a:pt x="798" y="114"/>
                  </a:lnTo>
                  <a:lnTo>
                    <a:pt x="783" y="97"/>
                  </a:lnTo>
                  <a:lnTo>
                    <a:pt x="766" y="78"/>
                  </a:lnTo>
                  <a:lnTo>
                    <a:pt x="746" y="60"/>
                  </a:lnTo>
                  <a:lnTo>
                    <a:pt x="724" y="44"/>
                  </a:lnTo>
                  <a:lnTo>
                    <a:pt x="700" y="33"/>
                  </a:lnTo>
                  <a:lnTo>
                    <a:pt x="673" y="30"/>
                  </a:lnTo>
                  <a:lnTo>
                    <a:pt x="661" y="32"/>
                  </a:lnTo>
                  <a:lnTo>
                    <a:pt x="647" y="37"/>
                  </a:lnTo>
                  <a:lnTo>
                    <a:pt x="634" y="45"/>
                  </a:lnTo>
                  <a:lnTo>
                    <a:pt x="622" y="56"/>
                  </a:lnTo>
                  <a:lnTo>
                    <a:pt x="611" y="69"/>
                  </a:lnTo>
                  <a:lnTo>
                    <a:pt x="601" y="84"/>
                  </a:lnTo>
                  <a:lnTo>
                    <a:pt x="592" y="102"/>
                  </a:lnTo>
                  <a:lnTo>
                    <a:pt x="586" y="120"/>
                  </a:lnTo>
                  <a:lnTo>
                    <a:pt x="338" y="120"/>
                  </a:lnTo>
                  <a:lnTo>
                    <a:pt x="338" y="121"/>
                  </a:lnTo>
                  <a:lnTo>
                    <a:pt x="333" y="115"/>
                  </a:lnTo>
                  <a:lnTo>
                    <a:pt x="327" y="107"/>
                  </a:lnTo>
                  <a:lnTo>
                    <a:pt x="320" y="99"/>
                  </a:lnTo>
                  <a:lnTo>
                    <a:pt x="313" y="90"/>
                  </a:lnTo>
                  <a:lnTo>
                    <a:pt x="304" y="82"/>
                  </a:lnTo>
                  <a:lnTo>
                    <a:pt x="294" y="73"/>
                  </a:lnTo>
                  <a:lnTo>
                    <a:pt x="284" y="62"/>
                  </a:lnTo>
                  <a:lnTo>
                    <a:pt x="272" y="52"/>
                  </a:lnTo>
                  <a:lnTo>
                    <a:pt x="258" y="42"/>
                  </a:lnTo>
                  <a:lnTo>
                    <a:pt x="244" y="33"/>
                  </a:lnTo>
                  <a:lnTo>
                    <a:pt x="227" y="25"/>
                  </a:lnTo>
                  <a:lnTo>
                    <a:pt x="211" y="19"/>
                  </a:lnTo>
                  <a:lnTo>
                    <a:pt x="192" y="13"/>
                  </a:lnTo>
                  <a:lnTo>
                    <a:pt x="173" y="9"/>
                  </a:lnTo>
                  <a:lnTo>
                    <a:pt x="154" y="4"/>
                  </a:lnTo>
                  <a:lnTo>
                    <a:pt x="135" y="2"/>
                  </a:lnTo>
                  <a:lnTo>
                    <a:pt x="116" y="0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4" y="1"/>
                  </a:lnTo>
                  <a:lnTo>
                    <a:pt x="50" y="3"/>
                  </a:lnTo>
                  <a:lnTo>
                    <a:pt x="38" y="8"/>
                  </a:lnTo>
                  <a:lnTo>
                    <a:pt x="26" y="12"/>
                  </a:lnTo>
                  <a:lnTo>
                    <a:pt x="19" y="17"/>
                  </a:lnTo>
                  <a:lnTo>
                    <a:pt x="11" y="26"/>
                  </a:lnTo>
                  <a:lnTo>
                    <a:pt x="4" y="38"/>
                  </a:lnTo>
                  <a:lnTo>
                    <a:pt x="1" y="52"/>
                  </a:lnTo>
                  <a:lnTo>
                    <a:pt x="0" y="66"/>
                  </a:lnTo>
                  <a:lnTo>
                    <a:pt x="3" y="80"/>
                  </a:lnTo>
                  <a:lnTo>
                    <a:pt x="9" y="93"/>
                  </a:lnTo>
                  <a:lnTo>
                    <a:pt x="20" y="103"/>
                  </a:lnTo>
                  <a:lnTo>
                    <a:pt x="34" y="109"/>
                  </a:lnTo>
                  <a:lnTo>
                    <a:pt x="50" y="111"/>
                  </a:lnTo>
                  <a:lnTo>
                    <a:pt x="63" y="108"/>
                  </a:lnTo>
                  <a:lnTo>
                    <a:pt x="74" y="101"/>
                  </a:lnTo>
                  <a:lnTo>
                    <a:pt x="82" y="92"/>
                  </a:lnTo>
                  <a:lnTo>
                    <a:pt x="85" y="81"/>
                  </a:lnTo>
                  <a:lnTo>
                    <a:pt x="86" y="71"/>
                  </a:lnTo>
                  <a:lnTo>
                    <a:pt x="82" y="62"/>
                  </a:lnTo>
                  <a:lnTo>
                    <a:pt x="73" y="57"/>
                  </a:lnTo>
                  <a:lnTo>
                    <a:pt x="90" y="53"/>
                  </a:lnTo>
                  <a:lnTo>
                    <a:pt x="106" y="50"/>
                  </a:lnTo>
                  <a:lnTo>
                    <a:pt x="125" y="50"/>
                  </a:lnTo>
                  <a:lnTo>
                    <a:pt x="144" y="50"/>
                  </a:lnTo>
                  <a:lnTo>
                    <a:pt x="164" y="52"/>
                  </a:lnTo>
                  <a:lnTo>
                    <a:pt x="184" y="55"/>
                  </a:lnTo>
                  <a:lnTo>
                    <a:pt x="204" y="60"/>
                  </a:lnTo>
                  <a:lnTo>
                    <a:pt x="224" y="66"/>
                  </a:lnTo>
                  <a:lnTo>
                    <a:pt x="244" y="74"/>
                  </a:lnTo>
                  <a:lnTo>
                    <a:pt x="263" y="82"/>
                  </a:lnTo>
                  <a:lnTo>
                    <a:pt x="280" y="93"/>
                  </a:lnTo>
                  <a:lnTo>
                    <a:pt x="298" y="103"/>
                  </a:lnTo>
                  <a:lnTo>
                    <a:pt x="314" y="116"/>
                  </a:lnTo>
                  <a:lnTo>
                    <a:pt x="328" y="128"/>
                  </a:lnTo>
                  <a:lnTo>
                    <a:pt x="340" y="143"/>
                  </a:lnTo>
                  <a:lnTo>
                    <a:pt x="350" y="158"/>
                  </a:lnTo>
                  <a:lnTo>
                    <a:pt x="350" y="185"/>
                  </a:lnTo>
                  <a:lnTo>
                    <a:pt x="588" y="185"/>
                  </a:lnTo>
                  <a:lnTo>
                    <a:pt x="588" y="184"/>
                  </a:lnTo>
                  <a:lnTo>
                    <a:pt x="590" y="191"/>
                  </a:lnTo>
                  <a:lnTo>
                    <a:pt x="593" y="199"/>
                  </a:lnTo>
                  <a:lnTo>
                    <a:pt x="596" y="206"/>
                  </a:lnTo>
                  <a:lnTo>
                    <a:pt x="601" y="213"/>
                  </a:lnTo>
                  <a:lnTo>
                    <a:pt x="606" y="221"/>
                  </a:lnTo>
                  <a:lnTo>
                    <a:pt x="612" y="228"/>
                  </a:lnTo>
                  <a:lnTo>
                    <a:pt x="619" y="235"/>
                  </a:lnTo>
                  <a:lnTo>
                    <a:pt x="625" y="243"/>
                  </a:lnTo>
                  <a:lnTo>
                    <a:pt x="644" y="258"/>
                  </a:lnTo>
                  <a:lnTo>
                    <a:pt x="663" y="271"/>
                  </a:lnTo>
                  <a:lnTo>
                    <a:pt x="683" y="281"/>
                  </a:lnTo>
                  <a:lnTo>
                    <a:pt x="704" y="290"/>
                  </a:lnTo>
                  <a:lnTo>
                    <a:pt x="725" y="296"/>
                  </a:lnTo>
                  <a:lnTo>
                    <a:pt x="747" y="300"/>
                  </a:lnTo>
                  <a:lnTo>
                    <a:pt x="768" y="302"/>
                  </a:lnTo>
                  <a:lnTo>
                    <a:pt x="789" y="303"/>
                  </a:lnTo>
                  <a:lnTo>
                    <a:pt x="811" y="303"/>
                  </a:lnTo>
                  <a:lnTo>
                    <a:pt x="830" y="301"/>
                  </a:lnTo>
                  <a:lnTo>
                    <a:pt x="850" y="298"/>
                  </a:lnTo>
                  <a:lnTo>
                    <a:pt x="869" y="295"/>
                  </a:lnTo>
                  <a:lnTo>
                    <a:pt x="886" y="290"/>
                  </a:lnTo>
                  <a:lnTo>
                    <a:pt x="903" y="286"/>
                  </a:lnTo>
                  <a:lnTo>
                    <a:pt x="917" y="279"/>
                  </a:lnTo>
                  <a:lnTo>
                    <a:pt x="930" y="274"/>
                  </a:lnTo>
                  <a:lnTo>
                    <a:pt x="2093" y="27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2" name="Freeform 168"/>
            <p:cNvSpPr>
              <a:spLocks/>
            </p:cNvSpPr>
            <p:nvPr/>
          </p:nvSpPr>
          <p:spPr bwMode="auto">
            <a:xfrm>
              <a:off x="1520" y="4030"/>
              <a:ext cx="1304" cy="54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6" y="53"/>
                </a:cxn>
                <a:cxn ang="0">
                  <a:pos x="35" y="49"/>
                </a:cxn>
                <a:cxn ang="0">
                  <a:pos x="55" y="43"/>
                </a:cxn>
                <a:cxn ang="0">
                  <a:pos x="76" y="36"/>
                </a:cxn>
                <a:cxn ang="0">
                  <a:pos x="96" y="27"/>
                </a:cxn>
                <a:cxn ang="0">
                  <a:pos x="114" y="18"/>
                </a:cxn>
                <a:cxn ang="0">
                  <a:pos x="129" y="8"/>
                </a:cxn>
                <a:cxn ang="0">
                  <a:pos x="141" y="0"/>
                </a:cxn>
                <a:cxn ang="0">
                  <a:pos x="1304" y="0"/>
                </a:cxn>
                <a:cxn ang="0">
                  <a:pos x="1304" y="17"/>
                </a:cxn>
                <a:cxn ang="0">
                  <a:pos x="141" y="17"/>
                </a:cxn>
                <a:cxn ang="0">
                  <a:pos x="126" y="26"/>
                </a:cxn>
                <a:cxn ang="0">
                  <a:pos x="109" y="34"/>
                </a:cxn>
                <a:cxn ang="0">
                  <a:pos x="91" y="41"/>
                </a:cxn>
                <a:cxn ang="0">
                  <a:pos x="74" y="46"/>
                </a:cxn>
                <a:cxn ang="0">
                  <a:pos x="55" y="49"/>
                </a:cxn>
                <a:cxn ang="0">
                  <a:pos x="37" y="52"/>
                </a:cxn>
                <a:cxn ang="0">
                  <a:pos x="18" y="54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1304" h="54">
                  <a:moveTo>
                    <a:pt x="0" y="54"/>
                  </a:moveTo>
                  <a:lnTo>
                    <a:pt x="16" y="53"/>
                  </a:lnTo>
                  <a:lnTo>
                    <a:pt x="35" y="49"/>
                  </a:lnTo>
                  <a:lnTo>
                    <a:pt x="55" y="43"/>
                  </a:lnTo>
                  <a:lnTo>
                    <a:pt x="76" y="36"/>
                  </a:lnTo>
                  <a:lnTo>
                    <a:pt x="96" y="27"/>
                  </a:lnTo>
                  <a:lnTo>
                    <a:pt x="114" y="18"/>
                  </a:lnTo>
                  <a:lnTo>
                    <a:pt x="129" y="8"/>
                  </a:lnTo>
                  <a:lnTo>
                    <a:pt x="141" y="0"/>
                  </a:lnTo>
                  <a:lnTo>
                    <a:pt x="1304" y="0"/>
                  </a:lnTo>
                  <a:lnTo>
                    <a:pt x="1304" y="17"/>
                  </a:lnTo>
                  <a:lnTo>
                    <a:pt x="141" y="17"/>
                  </a:lnTo>
                  <a:lnTo>
                    <a:pt x="126" y="26"/>
                  </a:lnTo>
                  <a:lnTo>
                    <a:pt x="109" y="34"/>
                  </a:lnTo>
                  <a:lnTo>
                    <a:pt x="91" y="41"/>
                  </a:lnTo>
                  <a:lnTo>
                    <a:pt x="74" y="46"/>
                  </a:lnTo>
                  <a:lnTo>
                    <a:pt x="55" y="49"/>
                  </a:lnTo>
                  <a:lnTo>
                    <a:pt x="37" y="52"/>
                  </a:lnTo>
                  <a:lnTo>
                    <a:pt x="18" y="54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3" name="Freeform 169"/>
            <p:cNvSpPr>
              <a:spLocks/>
            </p:cNvSpPr>
            <p:nvPr/>
          </p:nvSpPr>
          <p:spPr bwMode="auto">
            <a:xfrm>
              <a:off x="1403" y="3886"/>
              <a:ext cx="105" cy="117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92" y="5"/>
                </a:cxn>
                <a:cxn ang="0">
                  <a:pos x="97" y="13"/>
                </a:cxn>
                <a:cxn ang="0">
                  <a:pos x="102" y="21"/>
                </a:cxn>
                <a:cxn ang="0">
                  <a:pos x="104" y="31"/>
                </a:cxn>
                <a:cxn ang="0">
                  <a:pos x="105" y="40"/>
                </a:cxn>
                <a:cxn ang="0">
                  <a:pos x="105" y="53"/>
                </a:cxn>
                <a:cxn ang="0">
                  <a:pos x="103" y="67"/>
                </a:cxn>
                <a:cxn ang="0">
                  <a:pos x="100" y="81"/>
                </a:cxn>
                <a:cxn ang="0">
                  <a:pos x="92" y="95"/>
                </a:cxn>
                <a:cxn ang="0">
                  <a:pos x="82" y="106"/>
                </a:cxn>
                <a:cxn ang="0">
                  <a:pos x="69" y="113"/>
                </a:cxn>
                <a:cxn ang="0">
                  <a:pos x="51" y="117"/>
                </a:cxn>
                <a:cxn ang="0">
                  <a:pos x="33" y="115"/>
                </a:cxn>
                <a:cxn ang="0">
                  <a:pos x="20" y="110"/>
                </a:cxn>
                <a:cxn ang="0">
                  <a:pos x="11" y="103"/>
                </a:cxn>
                <a:cxn ang="0">
                  <a:pos x="4" y="95"/>
                </a:cxn>
                <a:cxn ang="0">
                  <a:pos x="1" y="85"/>
                </a:cxn>
                <a:cxn ang="0">
                  <a:pos x="0" y="76"/>
                </a:cxn>
                <a:cxn ang="0">
                  <a:pos x="0" y="66"/>
                </a:cxn>
                <a:cxn ang="0">
                  <a:pos x="2" y="58"/>
                </a:cxn>
                <a:cxn ang="0">
                  <a:pos x="20" y="68"/>
                </a:cxn>
                <a:cxn ang="0">
                  <a:pos x="36" y="73"/>
                </a:cxn>
                <a:cxn ang="0">
                  <a:pos x="52" y="72"/>
                </a:cxn>
                <a:cxn ang="0">
                  <a:pos x="66" y="65"/>
                </a:cxn>
                <a:cxn ang="0">
                  <a:pos x="76" y="54"/>
                </a:cxn>
                <a:cxn ang="0">
                  <a:pos x="84" y="39"/>
                </a:cxn>
                <a:cxn ang="0">
                  <a:pos x="86" y="21"/>
                </a:cxn>
                <a:cxn ang="0">
                  <a:pos x="83" y="0"/>
                </a:cxn>
              </a:cxnLst>
              <a:rect l="0" t="0" r="r" b="b"/>
              <a:pathLst>
                <a:path w="105" h="117">
                  <a:moveTo>
                    <a:pt x="83" y="0"/>
                  </a:moveTo>
                  <a:lnTo>
                    <a:pt x="92" y="5"/>
                  </a:lnTo>
                  <a:lnTo>
                    <a:pt x="97" y="13"/>
                  </a:lnTo>
                  <a:lnTo>
                    <a:pt x="102" y="21"/>
                  </a:lnTo>
                  <a:lnTo>
                    <a:pt x="104" y="31"/>
                  </a:lnTo>
                  <a:lnTo>
                    <a:pt x="105" y="40"/>
                  </a:lnTo>
                  <a:lnTo>
                    <a:pt x="105" y="53"/>
                  </a:lnTo>
                  <a:lnTo>
                    <a:pt x="103" y="67"/>
                  </a:lnTo>
                  <a:lnTo>
                    <a:pt x="100" y="81"/>
                  </a:lnTo>
                  <a:lnTo>
                    <a:pt x="92" y="95"/>
                  </a:lnTo>
                  <a:lnTo>
                    <a:pt x="82" y="106"/>
                  </a:lnTo>
                  <a:lnTo>
                    <a:pt x="69" y="113"/>
                  </a:lnTo>
                  <a:lnTo>
                    <a:pt x="51" y="117"/>
                  </a:lnTo>
                  <a:lnTo>
                    <a:pt x="33" y="115"/>
                  </a:lnTo>
                  <a:lnTo>
                    <a:pt x="20" y="110"/>
                  </a:lnTo>
                  <a:lnTo>
                    <a:pt x="11" y="103"/>
                  </a:lnTo>
                  <a:lnTo>
                    <a:pt x="4" y="95"/>
                  </a:lnTo>
                  <a:lnTo>
                    <a:pt x="1" y="85"/>
                  </a:lnTo>
                  <a:lnTo>
                    <a:pt x="0" y="76"/>
                  </a:lnTo>
                  <a:lnTo>
                    <a:pt x="0" y="66"/>
                  </a:lnTo>
                  <a:lnTo>
                    <a:pt x="2" y="58"/>
                  </a:lnTo>
                  <a:lnTo>
                    <a:pt x="20" y="68"/>
                  </a:lnTo>
                  <a:lnTo>
                    <a:pt x="36" y="73"/>
                  </a:lnTo>
                  <a:lnTo>
                    <a:pt x="52" y="72"/>
                  </a:lnTo>
                  <a:lnTo>
                    <a:pt x="66" y="65"/>
                  </a:lnTo>
                  <a:lnTo>
                    <a:pt x="76" y="54"/>
                  </a:lnTo>
                  <a:lnTo>
                    <a:pt x="84" y="39"/>
                  </a:lnTo>
                  <a:lnTo>
                    <a:pt x="86" y="21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4" name="Freeform 170"/>
            <p:cNvSpPr>
              <a:spLocks/>
            </p:cNvSpPr>
            <p:nvPr/>
          </p:nvSpPr>
          <p:spPr bwMode="auto">
            <a:xfrm>
              <a:off x="1077" y="3933"/>
              <a:ext cx="238" cy="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7" y="4"/>
                </a:cxn>
                <a:cxn ang="0">
                  <a:pos x="237" y="7"/>
                </a:cxn>
                <a:cxn ang="0">
                  <a:pos x="237" y="10"/>
                </a:cxn>
                <a:cxn ang="0">
                  <a:pos x="236" y="13"/>
                </a:cxn>
                <a:cxn ang="0">
                  <a:pos x="8" y="13"/>
                </a:cxn>
                <a:cxn ang="0">
                  <a:pos x="6" y="11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238" y="0"/>
                </a:cxn>
              </a:cxnLst>
              <a:rect l="0" t="0" r="r" b="b"/>
              <a:pathLst>
                <a:path w="238" h="13">
                  <a:moveTo>
                    <a:pt x="238" y="0"/>
                  </a:moveTo>
                  <a:lnTo>
                    <a:pt x="237" y="4"/>
                  </a:lnTo>
                  <a:lnTo>
                    <a:pt x="237" y="7"/>
                  </a:lnTo>
                  <a:lnTo>
                    <a:pt x="237" y="10"/>
                  </a:lnTo>
                  <a:lnTo>
                    <a:pt x="236" y="13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5" name="Freeform 171"/>
            <p:cNvSpPr>
              <a:spLocks/>
            </p:cNvSpPr>
            <p:nvPr/>
          </p:nvSpPr>
          <p:spPr bwMode="auto">
            <a:xfrm>
              <a:off x="747" y="3811"/>
              <a:ext cx="173" cy="91"/>
            </a:xfrm>
            <a:custGeom>
              <a:avLst/>
              <a:gdLst/>
              <a:ahLst/>
              <a:cxnLst>
                <a:cxn ang="0">
                  <a:pos x="27" y="63"/>
                </a:cxn>
                <a:cxn ang="0">
                  <a:pos x="32" y="58"/>
                </a:cxn>
                <a:cxn ang="0">
                  <a:pos x="38" y="56"/>
                </a:cxn>
                <a:cxn ang="0">
                  <a:pos x="44" y="57"/>
                </a:cxn>
                <a:cxn ang="0">
                  <a:pos x="49" y="63"/>
                </a:cxn>
                <a:cxn ang="0">
                  <a:pos x="51" y="72"/>
                </a:cxn>
                <a:cxn ang="0">
                  <a:pos x="48" y="81"/>
                </a:cxn>
                <a:cxn ang="0">
                  <a:pos x="39" y="90"/>
                </a:cxn>
                <a:cxn ang="0">
                  <a:pos x="25" y="91"/>
                </a:cxn>
                <a:cxn ang="0">
                  <a:pos x="10" y="85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6" y="41"/>
                </a:cxn>
                <a:cxn ang="0">
                  <a:pos x="12" y="32"/>
                </a:cxn>
                <a:cxn ang="0">
                  <a:pos x="19" y="25"/>
                </a:cxn>
                <a:cxn ang="0">
                  <a:pos x="28" y="17"/>
                </a:cxn>
                <a:cxn ang="0">
                  <a:pos x="38" y="12"/>
                </a:cxn>
                <a:cxn ang="0">
                  <a:pos x="49" y="7"/>
                </a:cxn>
                <a:cxn ang="0">
                  <a:pos x="63" y="3"/>
                </a:cxn>
                <a:cxn ang="0">
                  <a:pos x="76" y="1"/>
                </a:cxn>
                <a:cxn ang="0">
                  <a:pos x="90" y="0"/>
                </a:cxn>
                <a:cxn ang="0">
                  <a:pos x="100" y="0"/>
                </a:cxn>
                <a:cxn ang="0">
                  <a:pos x="112" y="1"/>
                </a:cxn>
                <a:cxn ang="0">
                  <a:pos x="124" y="2"/>
                </a:cxn>
                <a:cxn ang="0">
                  <a:pos x="136" y="4"/>
                </a:cxn>
                <a:cxn ang="0">
                  <a:pos x="147" y="6"/>
                </a:cxn>
                <a:cxn ang="0">
                  <a:pos x="157" y="8"/>
                </a:cxn>
                <a:cxn ang="0">
                  <a:pos x="166" y="10"/>
                </a:cxn>
                <a:cxn ang="0">
                  <a:pos x="173" y="12"/>
                </a:cxn>
                <a:cxn ang="0">
                  <a:pos x="159" y="11"/>
                </a:cxn>
                <a:cxn ang="0">
                  <a:pos x="144" y="10"/>
                </a:cxn>
                <a:cxn ang="0">
                  <a:pos x="128" y="10"/>
                </a:cxn>
                <a:cxn ang="0">
                  <a:pos x="112" y="10"/>
                </a:cxn>
                <a:cxn ang="0">
                  <a:pos x="97" y="11"/>
                </a:cxn>
                <a:cxn ang="0">
                  <a:pos x="81" y="14"/>
                </a:cxn>
                <a:cxn ang="0">
                  <a:pos x="66" y="17"/>
                </a:cxn>
                <a:cxn ang="0">
                  <a:pos x="53" y="23"/>
                </a:cxn>
                <a:cxn ang="0">
                  <a:pos x="41" y="29"/>
                </a:cxn>
                <a:cxn ang="0">
                  <a:pos x="33" y="35"/>
                </a:cxn>
                <a:cxn ang="0">
                  <a:pos x="26" y="42"/>
                </a:cxn>
                <a:cxn ang="0">
                  <a:pos x="22" y="49"/>
                </a:cxn>
                <a:cxn ang="0">
                  <a:pos x="18" y="55"/>
                </a:cxn>
                <a:cxn ang="0">
                  <a:pos x="17" y="60"/>
                </a:cxn>
                <a:cxn ang="0">
                  <a:pos x="17" y="66"/>
                </a:cxn>
                <a:cxn ang="0">
                  <a:pos x="19" y="70"/>
                </a:cxn>
                <a:cxn ang="0">
                  <a:pos x="22" y="73"/>
                </a:cxn>
                <a:cxn ang="0">
                  <a:pos x="24" y="74"/>
                </a:cxn>
                <a:cxn ang="0">
                  <a:pos x="26" y="74"/>
                </a:cxn>
                <a:cxn ang="0">
                  <a:pos x="28" y="74"/>
                </a:cxn>
                <a:cxn ang="0">
                  <a:pos x="25" y="72"/>
                </a:cxn>
                <a:cxn ang="0">
                  <a:pos x="25" y="69"/>
                </a:cxn>
                <a:cxn ang="0">
                  <a:pos x="25" y="66"/>
                </a:cxn>
                <a:cxn ang="0">
                  <a:pos x="27" y="63"/>
                </a:cxn>
              </a:cxnLst>
              <a:rect l="0" t="0" r="r" b="b"/>
              <a:pathLst>
                <a:path w="173" h="91">
                  <a:moveTo>
                    <a:pt x="27" y="63"/>
                  </a:moveTo>
                  <a:lnTo>
                    <a:pt x="32" y="58"/>
                  </a:lnTo>
                  <a:lnTo>
                    <a:pt x="38" y="56"/>
                  </a:lnTo>
                  <a:lnTo>
                    <a:pt x="44" y="57"/>
                  </a:lnTo>
                  <a:lnTo>
                    <a:pt x="49" y="63"/>
                  </a:lnTo>
                  <a:lnTo>
                    <a:pt x="51" y="72"/>
                  </a:lnTo>
                  <a:lnTo>
                    <a:pt x="48" y="81"/>
                  </a:lnTo>
                  <a:lnTo>
                    <a:pt x="39" y="90"/>
                  </a:lnTo>
                  <a:lnTo>
                    <a:pt x="25" y="91"/>
                  </a:lnTo>
                  <a:lnTo>
                    <a:pt x="10" y="85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6" y="41"/>
                  </a:lnTo>
                  <a:lnTo>
                    <a:pt x="12" y="32"/>
                  </a:lnTo>
                  <a:lnTo>
                    <a:pt x="19" y="25"/>
                  </a:lnTo>
                  <a:lnTo>
                    <a:pt x="28" y="17"/>
                  </a:lnTo>
                  <a:lnTo>
                    <a:pt x="38" y="12"/>
                  </a:lnTo>
                  <a:lnTo>
                    <a:pt x="49" y="7"/>
                  </a:lnTo>
                  <a:lnTo>
                    <a:pt x="63" y="3"/>
                  </a:lnTo>
                  <a:lnTo>
                    <a:pt x="76" y="1"/>
                  </a:lnTo>
                  <a:lnTo>
                    <a:pt x="90" y="0"/>
                  </a:lnTo>
                  <a:lnTo>
                    <a:pt x="100" y="0"/>
                  </a:lnTo>
                  <a:lnTo>
                    <a:pt x="112" y="1"/>
                  </a:lnTo>
                  <a:lnTo>
                    <a:pt x="124" y="2"/>
                  </a:lnTo>
                  <a:lnTo>
                    <a:pt x="136" y="4"/>
                  </a:lnTo>
                  <a:lnTo>
                    <a:pt x="147" y="6"/>
                  </a:lnTo>
                  <a:lnTo>
                    <a:pt x="157" y="8"/>
                  </a:lnTo>
                  <a:lnTo>
                    <a:pt x="166" y="10"/>
                  </a:lnTo>
                  <a:lnTo>
                    <a:pt x="173" y="12"/>
                  </a:lnTo>
                  <a:lnTo>
                    <a:pt x="159" y="11"/>
                  </a:lnTo>
                  <a:lnTo>
                    <a:pt x="144" y="10"/>
                  </a:lnTo>
                  <a:lnTo>
                    <a:pt x="128" y="10"/>
                  </a:lnTo>
                  <a:lnTo>
                    <a:pt x="112" y="10"/>
                  </a:lnTo>
                  <a:lnTo>
                    <a:pt x="97" y="11"/>
                  </a:lnTo>
                  <a:lnTo>
                    <a:pt x="81" y="14"/>
                  </a:lnTo>
                  <a:lnTo>
                    <a:pt x="66" y="17"/>
                  </a:lnTo>
                  <a:lnTo>
                    <a:pt x="53" y="23"/>
                  </a:lnTo>
                  <a:lnTo>
                    <a:pt x="41" y="29"/>
                  </a:lnTo>
                  <a:lnTo>
                    <a:pt x="33" y="35"/>
                  </a:lnTo>
                  <a:lnTo>
                    <a:pt x="26" y="42"/>
                  </a:lnTo>
                  <a:lnTo>
                    <a:pt x="22" y="49"/>
                  </a:lnTo>
                  <a:lnTo>
                    <a:pt x="18" y="55"/>
                  </a:lnTo>
                  <a:lnTo>
                    <a:pt x="17" y="60"/>
                  </a:lnTo>
                  <a:lnTo>
                    <a:pt x="17" y="66"/>
                  </a:lnTo>
                  <a:lnTo>
                    <a:pt x="19" y="70"/>
                  </a:lnTo>
                  <a:lnTo>
                    <a:pt x="22" y="73"/>
                  </a:lnTo>
                  <a:lnTo>
                    <a:pt x="24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25" y="72"/>
                  </a:lnTo>
                  <a:lnTo>
                    <a:pt x="25" y="69"/>
                  </a:lnTo>
                  <a:lnTo>
                    <a:pt x="25" y="66"/>
                  </a:lnTo>
                  <a:lnTo>
                    <a:pt x="27" y="63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6" name="Freeform 172"/>
            <p:cNvSpPr>
              <a:spLocks/>
            </p:cNvSpPr>
            <p:nvPr/>
          </p:nvSpPr>
          <p:spPr bwMode="auto">
            <a:xfrm>
              <a:off x="184" y="3247"/>
              <a:ext cx="134" cy="29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7" y="39"/>
                </a:cxn>
                <a:cxn ang="0">
                  <a:pos x="66" y="71"/>
                </a:cxn>
                <a:cxn ang="0">
                  <a:pos x="88" y="104"/>
                </a:cxn>
                <a:cxn ang="0">
                  <a:pos x="103" y="140"/>
                </a:cxn>
                <a:cxn ang="0">
                  <a:pos x="113" y="178"/>
                </a:cxn>
                <a:cxn ang="0">
                  <a:pos x="119" y="215"/>
                </a:cxn>
                <a:cxn ang="0">
                  <a:pos x="121" y="254"/>
                </a:cxn>
                <a:cxn ang="0">
                  <a:pos x="122" y="293"/>
                </a:cxn>
                <a:cxn ang="0">
                  <a:pos x="134" y="293"/>
                </a:cxn>
                <a:cxn ang="0">
                  <a:pos x="134" y="253"/>
                </a:cxn>
                <a:cxn ang="0">
                  <a:pos x="132" y="212"/>
                </a:cxn>
                <a:cxn ang="0">
                  <a:pos x="124" y="172"/>
                </a:cxn>
                <a:cxn ang="0">
                  <a:pos x="113" y="134"/>
                </a:cxn>
                <a:cxn ang="0">
                  <a:pos x="98" y="98"/>
                </a:cxn>
                <a:cxn ang="0">
                  <a:pos x="76" y="64"/>
                </a:cxn>
                <a:cxn ang="0">
                  <a:pos x="48" y="34"/>
                </a:cxn>
                <a:cxn ang="0">
                  <a:pos x="15" y="9"/>
                </a:cxn>
                <a:cxn ang="0">
                  <a:pos x="10" y="7"/>
                </a:cxn>
                <a:cxn ang="0">
                  <a:pos x="7" y="5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12"/>
                </a:cxn>
              </a:cxnLst>
              <a:rect l="0" t="0" r="r" b="b"/>
              <a:pathLst>
                <a:path w="134" h="293">
                  <a:moveTo>
                    <a:pt x="0" y="12"/>
                  </a:moveTo>
                  <a:lnTo>
                    <a:pt x="37" y="39"/>
                  </a:lnTo>
                  <a:lnTo>
                    <a:pt x="66" y="71"/>
                  </a:lnTo>
                  <a:lnTo>
                    <a:pt x="88" y="104"/>
                  </a:lnTo>
                  <a:lnTo>
                    <a:pt x="103" y="140"/>
                  </a:lnTo>
                  <a:lnTo>
                    <a:pt x="113" y="178"/>
                  </a:lnTo>
                  <a:lnTo>
                    <a:pt x="119" y="215"/>
                  </a:lnTo>
                  <a:lnTo>
                    <a:pt x="121" y="254"/>
                  </a:lnTo>
                  <a:lnTo>
                    <a:pt x="122" y="293"/>
                  </a:lnTo>
                  <a:lnTo>
                    <a:pt x="134" y="293"/>
                  </a:lnTo>
                  <a:lnTo>
                    <a:pt x="134" y="253"/>
                  </a:lnTo>
                  <a:lnTo>
                    <a:pt x="132" y="212"/>
                  </a:lnTo>
                  <a:lnTo>
                    <a:pt x="124" y="172"/>
                  </a:lnTo>
                  <a:lnTo>
                    <a:pt x="113" y="134"/>
                  </a:lnTo>
                  <a:lnTo>
                    <a:pt x="98" y="98"/>
                  </a:lnTo>
                  <a:lnTo>
                    <a:pt x="76" y="64"/>
                  </a:lnTo>
                  <a:lnTo>
                    <a:pt x="48" y="34"/>
                  </a:lnTo>
                  <a:lnTo>
                    <a:pt x="15" y="9"/>
                  </a:lnTo>
                  <a:lnTo>
                    <a:pt x="10" y="7"/>
                  </a:lnTo>
                  <a:lnTo>
                    <a:pt x="7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7" name="Freeform 173"/>
            <p:cNvSpPr>
              <a:spLocks/>
            </p:cNvSpPr>
            <p:nvPr/>
          </p:nvSpPr>
          <p:spPr bwMode="auto">
            <a:xfrm>
              <a:off x="42" y="2124"/>
              <a:ext cx="158" cy="1261"/>
            </a:xfrm>
            <a:custGeom>
              <a:avLst/>
              <a:gdLst/>
              <a:ahLst/>
              <a:cxnLst>
                <a:cxn ang="0">
                  <a:pos x="142" y="1135"/>
                </a:cxn>
                <a:cxn ang="0">
                  <a:pos x="135" y="1131"/>
                </a:cxn>
                <a:cxn ang="0">
                  <a:pos x="129" y="1128"/>
                </a:cxn>
                <a:cxn ang="0">
                  <a:pos x="122" y="1123"/>
                </a:cxn>
                <a:cxn ang="0">
                  <a:pos x="115" y="1120"/>
                </a:cxn>
                <a:cxn ang="0">
                  <a:pos x="108" y="1116"/>
                </a:cxn>
                <a:cxn ang="0">
                  <a:pos x="100" y="1113"/>
                </a:cxn>
                <a:cxn ang="0">
                  <a:pos x="92" y="1110"/>
                </a:cxn>
                <a:cxn ang="0">
                  <a:pos x="84" y="1107"/>
                </a:cxn>
                <a:cxn ang="0">
                  <a:pos x="84" y="1204"/>
                </a:cxn>
                <a:cxn ang="0">
                  <a:pos x="147" y="1241"/>
                </a:cxn>
                <a:cxn ang="0">
                  <a:pos x="147" y="931"/>
                </a:cxn>
                <a:cxn ang="0">
                  <a:pos x="113" y="915"/>
                </a:cxn>
                <a:cxn ang="0">
                  <a:pos x="86" y="895"/>
                </a:cxn>
                <a:cxn ang="0">
                  <a:pos x="62" y="873"/>
                </a:cxn>
                <a:cxn ang="0">
                  <a:pos x="43" y="848"/>
                </a:cxn>
                <a:cxn ang="0">
                  <a:pos x="28" y="821"/>
                </a:cxn>
                <a:cxn ang="0">
                  <a:pos x="16" y="794"/>
                </a:cxn>
                <a:cxn ang="0">
                  <a:pos x="8" y="767"/>
                </a:cxn>
                <a:cxn ang="0">
                  <a:pos x="2" y="738"/>
                </a:cxn>
                <a:cxn ang="0">
                  <a:pos x="0" y="710"/>
                </a:cxn>
                <a:cxn ang="0">
                  <a:pos x="0" y="682"/>
                </a:cxn>
                <a:cxn ang="0">
                  <a:pos x="3" y="656"/>
                </a:cxn>
                <a:cxn ang="0">
                  <a:pos x="8" y="630"/>
                </a:cxn>
                <a:cxn ang="0">
                  <a:pos x="13" y="606"/>
                </a:cxn>
                <a:cxn ang="0">
                  <a:pos x="21" y="585"/>
                </a:cxn>
                <a:cxn ang="0">
                  <a:pos x="30" y="567"/>
                </a:cxn>
                <a:cxn ang="0">
                  <a:pos x="40" y="552"/>
                </a:cxn>
                <a:cxn ang="0">
                  <a:pos x="40" y="0"/>
                </a:cxn>
                <a:cxn ang="0">
                  <a:pos x="53" y="0"/>
                </a:cxn>
                <a:cxn ang="0">
                  <a:pos x="53" y="552"/>
                </a:cxn>
                <a:cxn ang="0">
                  <a:pos x="38" y="582"/>
                </a:cxn>
                <a:cxn ang="0">
                  <a:pos x="26" y="614"/>
                </a:cxn>
                <a:cxn ang="0">
                  <a:pos x="18" y="644"/>
                </a:cxn>
                <a:cxn ang="0">
                  <a:pos x="13" y="674"/>
                </a:cxn>
                <a:cxn ang="0">
                  <a:pos x="12" y="705"/>
                </a:cxn>
                <a:cxn ang="0">
                  <a:pos x="15" y="734"/>
                </a:cxn>
                <a:cxn ang="0">
                  <a:pos x="20" y="762"/>
                </a:cxn>
                <a:cxn ang="0">
                  <a:pos x="28" y="788"/>
                </a:cxn>
                <a:cxn ang="0">
                  <a:pos x="38" y="813"/>
                </a:cxn>
                <a:cxn ang="0">
                  <a:pos x="50" y="836"/>
                </a:cxn>
                <a:cxn ang="0">
                  <a:pos x="63" y="857"/>
                </a:cxn>
                <a:cxn ang="0">
                  <a:pos x="80" y="875"/>
                </a:cxn>
                <a:cxn ang="0">
                  <a:pos x="98" y="891"/>
                </a:cxn>
                <a:cxn ang="0">
                  <a:pos x="117" y="904"/>
                </a:cxn>
                <a:cxn ang="0">
                  <a:pos x="137" y="914"/>
                </a:cxn>
                <a:cxn ang="0">
                  <a:pos x="158" y="920"/>
                </a:cxn>
                <a:cxn ang="0">
                  <a:pos x="158" y="1261"/>
                </a:cxn>
                <a:cxn ang="0">
                  <a:pos x="74" y="1208"/>
                </a:cxn>
                <a:cxn ang="0">
                  <a:pos x="74" y="1093"/>
                </a:cxn>
                <a:cxn ang="0">
                  <a:pos x="82" y="1095"/>
                </a:cxn>
                <a:cxn ang="0">
                  <a:pos x="89" y="1097"/>
                </a:cxn>
                <a:cxn ang="0">
                  <a:pos x="97" y="1099"/>
                </a:cxn>
                <a:cxn ang="0">
                  <a:pos x="103" y="1102"/>
                </a:cxn>
                <a:cxn ang="0">
                  <a:pos x="112" y="1107"/>
                </a:cxn>
                <a:cxn ang="0">
                  <a:pos x="121" y="1111"/>
                </a:cxn>
                <a:cxn ang="0">
                  <a:pos x="131" y="1117"/>
                </a:cxn>
                <a:cxn ang="0">
                  <a:pos x="142" y="1123"/>
                </a:cxn>
                <a:cxn ang="0">
                  <a:pos x="142" y="1135"/>
                </a:cxn>
              </a:cxnLst>
              <a:rect l="0" t="0" r="r" b="b"/>
              <a:pathLst>
                <a:path w="158" h="1261">
                  <a:moveTo>
                    <a:pt x="142" y="1135"/>
                  </a:moveTo>
                  <a:lnTo>
                    <a:pt x="135" y="1131"/>
                  </a:lnTo>
                  <a:lnTo>
                    <a:pt x="129" y="1128"/>
                  </a:lnTo>
                  <a:lnTo>
                    <a:pt x="122" y="1123"/>
                  </a:lnTo>
                  <a:lnTo>
                    <a:pt x="115" y="1120"/>
                  </a:lnTo>
                  <a:lnTo>
                    <a:pt x="108" y="1116"/>
                  </a:lnTo>
                  <a:lnTo>
                    <a:pt x="100" y="1113"/>
                  </a:lnTo>
                  <a:lnTo>
                    <a:pt x="92" y="1110"/>
                  </a:lnTo>
                  <a:lnTo>
                    <a:pt x="84" y="1107"/>
                  </a:lnTo>
                  <a:lnTo>
                    <a:pt x="84" y="1204"/>
                  </a:lnTo>
                  <a:lnTo>
                    <a:pt x="147" y="1241"/>
                  </a:lnTo>
                  <a:lnTo>
                    <a:pt x="147" y="931"/>
                  </a:lnTo>
                  <a:lnTo>
                    <a:pt x="113" y="915"/>
                  </a:lnTo>
                  <a:lnTo>
                    <a:pt x="86" y="895"/>
                  </a:lnTo>
                  <a:lnTo>
                    <a:pt x="62" y="873"/>
                  </a:lnTo>
                  <a:lnTo>
                    <a:pt x="43" y="848"/>
                  </a:lnTo>
                  <a:lnTo>
                    <a:pt x="28" y="821"/>
                  </a:lnTo>
                  <a:lnTo>
                    <a:pt x="16" y="794"/>
                  </a:lnTo>
                  <a:lnTo>
                    <a:pt x="8" y="767"/>
                  </a:lnTo>
                  <a:lnTo>
                    <a:pt x="2" y="738"/>
                  </a:lnTo>
                  <a:lnTo>
                    <a:pt x="0" y="710"/>
                  </a:lnTo>
                  <a:lnTo>
                    <a:pt x="0" y="682"/>
                  </a:lnTo>
                  <a:lnTo>
                    <a:pt x="3" y="656"/>
                  </a:lnTo>
                  <a:lnTo>
                    <a:pt x="8" y="630"/>
                  </a:lnTo>
                  <a:lnTo>
                    <a:pt x="13" y="606"/>
                  </a:lnTo>
                  <a:lnTo>
                    <a:pt x="21" y="585"/>
                  </a:lnTo>
                  <a:lnTo>
                    <a:pt x="30" y="567"/>
                  </a:lnTo>
                  <a:lnTo>
                    <a:pt x="40" y="552"/>
                  </a:lnTo>
                  <a:lnTo>
                    <a:pt x="40" y="0"/>
                  </a:lnTo>
                  <a:lnTo>
                    <a:pt x="53" y="0"/>
                  </a:lnTo>
                  <a:lnTo>
                    <a:pt x="53" y="552"/>
                  </a:lnTo>
                  <a:lnTo>
                    <a:pt x="38" y="582"/>
                  </a:lnTo>
                  <a:lnTo>
                    <a:pt x="26" y="614"/>
                  </a:lnTo>
                  <a:lnTo>
                    <a:pt x="18" y="644"/>
                  </a:lnTo>
                  <a:lnTo>
                    <a:pt x="13" y="674"/>
                  </a:lnTo>
                  <a:lnTo>
                    <a:pt x="12" y="705"/>
                  </a:lnTo>
                  <a:lnTo>
                    <a:pt x="15" y="734"/>
                  </a:lnTo>
                  <a:lnTo>
                    <a:pt x="20" y="762"/>
                  </a:lnTo>
                  <a:lnTo>
                    <a:pt x="28" y="788"/>
                  </a:lnTo>
                  <a:lnTo>
                    <a:pt x="38" y="813"/>
                  </a:lnTo>
                  <a:lnTo>
                    <a:pt x="50" y="836"/>
                  </a:lnTo>
                  <a:lnTo>
                    <a:pt x="63" y="857"/>
                  </a:lnTo>
                  <a:lnTo>
                    <a:pt x="80" y="875"/>
                  </a:lnTo>
                  <a:lnTo>
                    <a:pt x="98" y="891"/>
                  </a:lnTo>
                  <a:lnTo>
                    <a:pt x="117" y="904"/>
                  </a:lnTo>
                  <a:lnTo>
                    <a:pt x="137" y="914"/>
                  </a:lnTo>
                  <a:lnTo>
                    <a:pt x="158" y="920"/>
                  </a:lnTo>
                  <a:lnTo>
                    <a:pt x="158" y="1261"/>
                  </a:lnTo>
                  <a:lnTo>
                    <a:pt x="74" y="1208"/>
                  </a:lnTo>
                  <a:lnTo>
                    <a:pt x="74" y="1093"/>
                  </a:lnTo>
                  <a:lnTo>
                    <a:pt x="82" y="1095"/>
                  </a:lnTo>
                  <a:lnTo>
                    <a:pt x="89" y="1097"/>
                  </a:lnTo>
                  <a:lnTo>
                    <a:pt x="97" y="1099"/>
                  </a:lnTo>
                  <a:lnTo>
                    <a:pt x="103" y="1102"/>
                  </a:lnTo>
                  <a:lnTo>
                    <a:pt x="112" y="1107"/>
                  </a:lnTo>
                  <a:lnTo>
                    <a:pt x="121" y="1111"/>
                  </a:lnTo>
                  <a:lnTo>
                    <a:pt x="131" y="1117"/>
                  </a:lnTo>
                  <a:lnTo>
                    <a:pt x="142" y="1123"/>
                  </a:lnTo>
                  <a:lnTo>
                    <a:pt x="142" y="113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8" name="Freeform 174"/>
            <p:cNvSpPr>
              <a:spLocks/>
            </p:cNvSpPr>
            <p:nvPr/>
          </p:nvSpPr>
          <p:spPr bwMode="auto">
            <a:xfrm>
              <a:off x="171" y="2124"/>
              <a:ext cx="72" cy="730"/>
            </a:xfrm>
            <a:custGeom>
              <a:avLst/>
              <a:gdLst/>
              <a:ahLst/>
              <a:cxnLst>
                <a:cxn ang="0">
                  <a:pos x="72" y="552"/>
                </a:cxn>
                <a:cxn ang="0">
                  <a:pos x="72" y="0"/>
                </a:cxn>
                <a:cxn ang="0">
                  <a:pos x="59" y="0"/>
                </a:cxn>
                <a:cxn ang="0">
                  <a:pos x="59" y="552"/>
                </a:cxn>
                <a:cxn ang="0">
                  <a:pos x="50" y="563"/>
                </a:cxn>
                <a:cxn ang="0">
                  <a:pos x="40" y="578"/>
                </a:cxn>
                <a:cxn ang="0">
                  <a:pos x="30" y="595"/>
                </a:cxn>
                <a:cxn ang="0">
                  <a:pos x="21" y="614"/>
                </a:cxn>
                <a:cxn ang="0">
                  <a:pos x="13" y="633"/>
                </a:cxn>
                <a:cxn ang="0">
                  <a:pos x="6" y="651"/>
                </a:cxn>
                <a:cxn ang="0">
                  <a:pos x="2" y="669"/>
                </a:cxn>
                <a:cxn ang="0">
                  <a:pos x="0" y="684"/>
                </a:cxn>
                <a:cxn ang="0">
                  <a:pos x="0" y="699"/>
                </a:cxn>
                <a:cxn ang="0">
                  <a:pos x="0" y="712"/>
                </a:cxn>
                <a:cxn ang="0">
                  <a:pos x="1" y="724"/>
                </a:cxn>
                <a:cxn ang="0">
                  <a:pos x="2" y="730"/>
                </a:cxn>
                <a:cxn ang="0">
                  <a:pos x="1" y="716"/>
                </a:cxn>
                <a:cxn ang="0">
                  <a:pos x="2" y="700"/>
                </a:cxn>
                <a:cxn ang="0">
                  <a:pos x="5" y="680"/>
                </a:cxn>
                <a:cxn ang="0">
                  <a:pos x="12" y="657"/>
                </a:cxn>
                <a:cxn ang="0">
                  <a:pos x="21" y="633"/>
                </a:cxn>
                <a:cxn ang="0">
                  <a:pos x="34" y="606"/>
                </a:cxn>
                <a:cxn ang="0">
                  <a:pos x="51" y="579"/>
                </a:cxn>
                <a:cxn ang="0">
                  <a:pos x="72" y="552"/>
                </a:cxn>
              </a:cxnLst>
              <a:rect l="0" t="0" r="r" b="b"/>
              <a:pathLst>
                <a:path w="72" h="730">
                  <a:moveTo>
                    <a:pt x="72" y="552"/>
                  </a:moveTo>
                  <a:lnTo>
                    <a:pt x="72" y="0"/>
                  </a:lnTo>
                  <a:lnTo>
                    <a:pt x="59" y="0"/>
                  </a:lnTo>
                  <a:lnTo>
                    <a:pt x="59" y="552"/>
                  </a:lnTo>
                  <a:lnTo>
                    <a:pt x="50" y="563"/>
                  </a:lnTo>
                  <a:lnTo>
                    <a:pt x="40" y="578"/>
                  </a:lnTo>
                  <a:lnTo>
                    <a:pt x="30" y="595"/>
                  </a:lnTo>
                  <a:lnTo>
                    <a:pt x="21" y="614"/>
                  </a:lnTo>
                  <a:lnTo>
                    <a:pt x="13" y="633"/>
                  </a:lnTo>
                  <a:lnTo>
                    <a:pt x="6" y="651"/>
                  </a:lnTo>
                  <a:lnTo>
                    <a:pt x="2" y="669"/>
                  </a:lnTo>
                  <a:lnTo>
                    <a:pt x="0" y="684"/>
                  </a:lnTo>
                  <a:lnTo>
                    <a:pt x="0" y="699"/>
                  </a:lnTo>
                  <a:lnTo>
                    <a:pt x="0" y="712"/>
                  </a:lnTo>
                  <a:lnTo>
                    <a:pt x="1" y="724"/>
                  </a:lnTo>
                  <a:lnTo>
                    <a:pt x="2" y="730"/>
                  </a:lnTo>
                  <a:lnTo>
                    <a:pt x="1" y="716"/>
                  </a:lnTo>
                  <a:lnTo>
                    <a:pt x="2" y="700"/>
                  </a:lnTo>
                  <a:lnTo>
                    <a:pt x="5" y="680"/>
                  </a:lnTo>
                  <a:lnTo>
                    <a:pt x="12" y="657"/>
                  </a:lnTo>
                  <a:lnTo>
                    <a:pt x="21" y="633"/>
                  </a:lnTo>
                  <a:lnTo>
                    <a:pt x="34" y="606"/>
                  </a:lnTo>
                  <a:lnTo>
                    <a:pt x="51" y="579"/>
                  </a:lnTo>
                  <a:lnTo>
                    <a:pt x="72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99" name="Freeform 175"/>
            <p:cNvSpPr>
              <a:spLocks/>
            </p:cNvSpPr>
            <p:nvPr/>
          </p:nvSpPr>
          <p:spPr bwMode="auto">
            <a:xfrm>
              <a:off x="150" y="2124"/>
              <a:ext cx="320" cy="1431"/>
            </a:xfrm>
            <a:custGeom>
              <a:avLst/>
              <a:gdLst/>
              <a:ahLst/>
              <a:cxnLst>
                <a:cxn ang="0">
                  <a:pos x="9" y="609"/>
                </a:cxn>
                <a:cxn ang="0">
                  <a:pos x="3" y="725"/>
                </a:cxn>
                <a:cxn ang="0">
                  <a:pos x="64" y="840"/>
                </a:cxn>
                <a:cxn ang="0">
                  <a:pos x="87" y="858"/>
                </a:cxn>
                <a:cxn ang="0">
                  <a:pos x="111" y="871"/>
                </a:cxn>
                <a:cxn ang="0">
                  <a:pos x="124" y="876"/>
                </a:cxn>
                <a:cxn ang="0">
                  <a:pos x="185" y="1121"/>
                </a:cxn>
                <a:cxn ang="0">
                  <a:pos x="250" y="1219"/>
                </a:cxn>
                <a:cxn ang="0">
                  <a:pos x="267" y="1331"/>
                </a:cxn>
                <a:cxn ang="0">
                  <a:pos x="246" y="1350"/>
                </a:cxn>
                <a:cxn ang="0">
                  <a:pos x="213" y="1361"/>
                </a:cxn>
                <a:cxn ang="0">
                  <a:pos x="204" y="1399"/>
                </a:cxn>
                <a:cxn ang="0">
                  <a:pos x="235" y="1429"/>
                </a:cxn>
                <a:cxn ang="0">
                  <a:pos x="279" y="1427"/>
                </a:cxn>
                <a:cxn ang="0">
                  <a:pos x="312" y="1395"/>
                </a:cxn>
                <a:cxn ang="0">
                  <a:pos x="318" y="1304"/>
                </a:cxn>
                <a:cxn ang="0">
                  <a:pos x="285" y="1201"/>
                </a:cxn>
                <a:cxn ang="0">
                  <a:pos x="244" y="1153"/>
                </a:cxn>
                <a:cxn ang="0">
                  <a:pos x="215" y="1129"/>
                </a:cxn>
                <a:cxn ang="0">
                  <a:pos x="192" y="1111"/>
                </a:cxn>
                <a:cxn ang="0">
                  <a:pos x="213" y="872"/>
                </a:cxn>
                <a:cxn ang="0">
                  <a:pos x="261" y="843"/>
                </a:cxn>
                <a:cxn ang="0">
                  <a:pos x="287" y="807"/>
                </a:cxn>
                <a:cxn ang="0">
                  <a:pos x="274" y="746"/>
                </a:cxn>
                <a:cxn ang="0">
                  <a:pos x="217" y="690"/>
                </a:cxn>
                <a:cxn ang="0">
                  <a:pos x="179" y="656"/>
                </a:cxn>
                <a:cxn ang="0">
                  <a:pos x="188" y="619"/>
                </a:cxn>
                <a:cxn ang="0">
                  <a:pos x="209" y="607"/>
                </a:cxn>
                <a:cxn ang="0">
                  <a:pos x="192" y="604"/>
                </a:cxn>
                <a:cxn ang="0">
                  <a:pos x="173" y="621"/>
                </a:cxn>
                <a:cxn ang="0">
                  <a:pos x="167" y="647"/>
                </a:cxn>
                <a:cxn ang="0">
                  <a:pos x="180" y="674"/>
                </a:cxn>
                <a:cxn ang="0">
                  <a:pos x="175" y="685"/>
                </a:cxn>
                <a:cxn ang="0">
                  <a:pos x="127" y="696"/>
                </a:cxn>
                <a:cxn ang="0">
                  <a:pos x="97" y="736"/>
                </a:cxn>
                <a:cxn ang="0">
                  <a:pos x="112" y="792"/>
                </a:cxn>
                <a:cxn ang="0">
                  <a:pos x="163" y="806"/>
                </a:cxn>
                <a:cxn ang="0">
                  <a:pos x="203" y="793"/>
                </a:cxn>
                <a:cxn ang="0">
                  <a:pos x="183" y="772"/>
                </a:cxn>
                <a:cxn ang="0">
                  <a:pos x="177" y="751"/>
                </a:cxn>
                <a:cxn ang="0">
                  <a:pos x="193" y="729"/>
                </a:cxn>
                <a:cxn ang="0">
                  <a:pos x="226" y="726"/>
                </a:cxn>
                <a:cxn ang="0">
                  <a:pos x="259" y="745"/>
                </a:cxn>
                <a:cxn ang="0">
                  <a:pos x="274" y="785"/>
                </a:cxn>
                <a:cxn ang="0">
                  <a:pos x="257" y="831"/>
                </a:cxn>
                <a:cxn ang="0">
                  <a:pos x="196" y="866"/>
                </a:cxn>
                <a:cxn ang="0">
                  <a:pos x="123" y="867"/>
                </a:cxn>
                <a:cxn ang="0">
                  <a:pos x="70" y="831"/>
                </a:cxn>
                <a:cxn ang="0">
                  <a:pos x="36" y="776"/>
                </a:cxn>
                <a:cxn ang="0">
                  <a:pos x="21" y="684"/>
                </a:cxn>
                <a:cxn ang="0">
                  <a:pos x="26" y="633"/>
                </a:cxn>
                <a:cxn ang="0">
                  <a:pos x="43" y="582"/>
                </a:cxn>
                <a:cxn ang="0">
                  <a:pos x="62" y="0"/>
                </a:cxn>
              </a:cxnLst>
              <a:rect l="0" t="0" r="r" b="b"/>
              <a:pathLst>
                <a:path w="320" h="1431">
                  <a:moveTo>
                    <a:pt x="31" y="552"/>
                  </a:moveTo>
                  <a:lnTo>
                    <a:pt x="19" y="578"/>
                  </a:lnTo>
                  <a:lnTo>
                    <a:pt x="9" y="609"/>
                  </a:lnTo>
                  <a:lnTo>
                    <a:pt x="2" y="645"/>
                  </a:lnTo>
                  <a:lnTo>
                    <a:pt x="0" y="684"/>
                  </a:lnTo>
                  <a:lnTo>
                    <a:pt x="3" y="725"/>
                  </a:lnTo>
                  <a:lnTo>
                    <a:pt x="14" y="765"/>
                  </a:lnTo>
                  <a:lnTo>
                    <a:pt x="34" y="805"/>
                  </a:lnTo>
                  <a:lnTo>
                    <a:pt x="64" y="840"/>
                  </a:lnTo>
                  <a:lnTo>
                    <a:pt x="72" y="846"/>
                  </a:lnTo>
                  <a:lnTo>
                    <a:pt x="80" y="853"/>
                  </a:lnTo>
                  <a:lnTo>
                    <a:pt x="87" y="858"/>
                  </a:lnTo>
                  <a:lnTo>
                    <a:pt x="95" y="862"/>
                  </a:lnTo>
                  <a:lnTo>
                    <a:pt x="103" y="866"/>
                  </a:lnTo>
                  <a:lnTo>
                    <a:pt x="111" y="871"/>
                  </a:lnTo>
                  <a:lnTo>
                    <a:pt x="118" y="874"/>
                  </a:lnTo>
                  <a:lnTo>
                    <a:pt x="126" y="876"/>
                  </a:lnTo>
                  <a:lnTo>
                    <a:pt x="124" y="876"/>
                  </a:lnTo>
                  <a:lnTo>
                    <a:pt x="124" y="1099"/>
                  </a:lnTo>
                  <a:lnTo>
                    <a:pt x="154" y="1099"/>
                  </a:lnTo>
                  <a:lnTo>
                    <a:pt x="185" y="1121"/>
                  </a:lnTo>
                  <a:lnTo>
                    <a:pt x="210" y="1150"/>
                  </a:lnTo>
                  <a:lnTo>
                    <a:pt x="233" y="1182"/>
                  </a:lnTo>
                  <a:lnTo>
                    <a:pt x="250" y="1219"/>
                  </a:lnTo>
                  <a:lnTo>
                    <a:pt x="261" y="1257"/>
                  </a:lnTo>
                  <a:lnTo>
                    <a:pt x="268" y="1294"/>
                  </a:lnTo>
                  <a:lnTo>
                    <a:pt x="267" y="1331"/>
                  </a:lnTo>
                  <a:lnTo>
                    <a:pt x="260" y="1363"/>
                  </a:lnTo>
                  <a:lnTo>
                    <a:pt x="255" y="1354"/>
                  </a:lnTo>
                  <a:lnTo>
                    <a:pt x="246" y="1350"/>
                  </a:lnTo>
                  <a:lnTo>
                    <a:pt x="235" y="1351"/>
                  </a:lnTo>
                  <a:lnTo>
                    <a:pt x="224" y="1354"/>
                  </a:lnTo>
                  <a:lnTo>
                    <a:pt x="213" y="1361"/>
                  </a:lnTo>
                  <a:lnTo>
                    <a:pt x="206" y="1372"/>
                  </a:lnTo>
                  <a:lnTo>
                    <a:pt x="202" y="1385"/>
                  </a:lnTo>
                  <a:lnTo>
                    <a:pt x="204" y="1399"/>
                  </a:lnTo>
                  <a:lnTo>
                    <a:pt x="210" y="1413"/>
                  </a:lnTo>
                  <a:lnTo>
                    <a:pt x="222" y="1422"/>
                  </a:lnTo>
                  <a:lnTo>
                    <a:pt x="235" y="1429"/>
                  </a:lnTo>
                  <a:lnTo>
                    <a:pt x="249" y="1431"/>
                  </a:lnTo>
                  <a:lnTo>
                    <a:pt x="265" y="1431"/>
                  </a:lnTo>
                  <a:lnTo>
                    <a:pt x="279" y="1427"/>
                  </a:lnTo>
                  <a:lnTo>
                    <a:pt x="292" y="1421"/>
                  </a:lnTo>
                  <a:lnTo>
                    <a:pt x="302" y="1413"/>
                  </a:lnTo>
                  <a:lnTo>
                    <a:pt x="312" y="1395"/>
                  </a:lnTo>
                  <a:lnTo>
                    <a:pt x="319" y="1370"/>
                  </a:lnTo>
                  <a:lnTo>
                    <a:pt x="320" y="1338"/>
                  </a:lnTo>
                  <a:lnTo>
                    <a:pt x="318" y="1304"/>
                  </a:lnTo>
                  <a:lnTo>
                    <a:pt x="311" y="1268"/>
                  </a:lnTo>
                  <a:lnTo>
                    <a:pt x="300" y="1232"/>
                  </a:lnTo>
                  <a:lnTo>
                    <a:pt x="285" y="1201"/>
                  </a:lnTo>
                  <a:lnTo>
                    <a:pt x="265" y="1175"/>
                  </a:lnTo>
                  <a:lnTo>
                    <a:pt x="254" y="1163"/>
                  </a:lnTo>
                  <a:lnTo>
                    <a:pt x="244" y="1153"/>
                  </a:lnTo>
                  <a:lnTo>
                    <a:pt x="234" y="1144"/>
                  </a:lnTo>
                  <a:lnTo>
                    <a:pt x="224" y="1136"/>
                  </a:lnTo>
                  <a:lnTo>
                    <a:pt x="215" y="1129"/>
                  </a:lnTo>
                  <a:lnTo>
                    <a:pt x="207" y="1121"/>
                  </a:lnTo>
                  <a:lnTo>
                    <a:pt x="199" y="1116"/>
                  </a:lnTo>
                  <a:lnTo>
                    <a:pt x="192" y="1111"/>
                  </a:lnTo>
                  <a:lnTo>
                    <a:pt x="194" y="1111"/>
                  </a:lnTo>
                  <a:lnTo>
                    <a:pt x="194" y="877"/>
                  </a:lnTo>
                  <a:lnTo>
                    <a:pt x="213" y="872"/>
                  </a:lnTo>
                  <a:lnTo>
                    <a:pt x="231" y="863"/>
                  </a:lnTo>
                  <a:lnTo>
                    <a:pt x="247" y="854"/>
                  </a:lnTo>
                  <a:lnTo>
                    <a:pt x="261" y="843"/>
                  </a:lnTo>
                  <a:lnTo>
                    <a:pt x="273" y="832"/>
                  </a:lnTo>
                  <a:lnTo>
                    <a:pt x="281" y="819"/>
                  </a:lnTo>
                  <a:lnTo>
                    <a:pt x="287" y="807"/>
                  </a:lnTo>
                  <a:lnTo>
                    <a:pt x="289" y="795"/>
                  </a:lnTo>
                  <a:lnTo>
                    <a:pt x="286" y="769"/>
                  </a:lnTo>
                  <a:lnTo>
                    <a:pt x="274" y="746"/>
                  </a:lnTo>
                  <a:lnTo>
                    <a:pt x="257" y="725"/>
                  </a:lnTo>
                  <a:lnTo>
                    <a:pt x="238" y="706"/>
                  </a:lnTo>
                  <a:lnTo>
                    <a:pt x="217" y="690"/>
                  </a:lnTo>
                  <a:lnTo>
                    <a:pt x="199" y="677"/>
                  </a:lnTo>
                  <a:lnTo>
                    <a:pt x="186" y="665"/>
                  </a:lnTo>
                  <a:lnTo>
                    <a:pt x="179" y="656"/>
                  </a:lnTo>
                  <a:lnTo>
                    <a:pt x="178" y="640"/>
                  </a:lnTo>
                  <a:lnTo>
                    <a:pt x="182" y="627"/>
                  </a:lnTo>
                  <a:lnTo>
                    <a:pt x="188" y="619"/>
                  </a:lnTo>
                  <a:lnTo>
                    <a:pt x="196" y="616"/>
                  </a:lnTo>
                  <a:lnTo>
                    <a:pt x="204" y="614"/>
                  </a:lnTo>
                  <a:lnTo>
                    <a:pt x="209" y="607"/>
                  </a:lnTo>
                  <a:lnTo>
                    <a:pt x="209" y="603"/>
                  </a:lnTo>
                  <a:lnTo>
                    <a:pt x="199" y="602"/>
                  </a:lnTo>
                  <a:lnTo>
                    <a:pt x="192" y="604"/>
                  </a:lnTo>
                  <a:lnTo>
                    <a:pt x="184" y="608"/>
                  </a:lnTo>
                  <a:lnTo>
                    <a:pt x="178" y="615"/>
                  </a:lnTo>
                  <a:lnTo>
                    <a:pt x="173" y="621"/>
                  </a:lnTo>
                  <a:lnTo>
                    <a:pt x="169" y="629"/>
                  </a:lnTo>
                  <a:lnTo>
                    <a:pt x="167" y="638"/>
                  </a:lnTo>
                  <a:lnTo>
                    <a:pt x="167" y="647"/>
                  </a:lnTo>
                  <a:lnTo>
                    <a:pt x="169" y="657"/>
                  </a:lnTo>
                  <a:lnTo>
                    <a:pt x="175" y="668"/>
                  </a:lnTo>
                  <a:lnTo>
                    <a:pt x="180" y="674"/>
                  </a:lnTo>
                  <a:lnTo>
                    <a:pt x="186" y="680"/>
                  </a:lnTo>
                  <a:lnTo>
                    <a:pt x="190" y="684"/>
                  </a:lnTo>
                  <a:lnTo>
                    <a:pt x="175" y="685"/>
                  </a:lnTo>
                  <a:lnTo>
                    <a:pt x="159" y="687"/>
                  </a:lnTo>
                  <a:lnTo>
                    <a:pt x="143" y="690"/>
                  </a:lnTo>
                  <a:lnTo>
                    <a:pt x="127" y="696"/>
                  </a:lnTo>
                  <a:lnTo>
                    <a:pt x="114" y="706"/>
                  </a:lnTo>
                  <a:lnTo>
                    <a:pt x="104" y="719"/>
                  </a:lnTo>
                  <a:lnTo>
                    <a:pt x="97" y="736"/>
                  </a:lnTo>
                  <a:lnTo>
                    <a:pt x="96" y="758"/>
                  </a:lnTo>
                  <a:lnTo>
                    <a:pt x="102" y="778"/>
                  </a:lnTo>
                  <a:lnTo>
                    <a:pt x="112" y="792"/>
                  </a:lnTo>
                  <a:lnTo>
                    <a:pt x="127" y="800"/>
                  </a:lnTo>
                  <a:lnTo>
                    <a:pt x="145" y="806"/>
                  </a:lnTo>
                  <a:lnTo>
                    <a:pt x="163" y="806"/>
                  </a:lnTo>
                  <a:lnTo>
                    <a:pt x="179" y="803"/>
                  </a:lnTo>
                  <a:lnTo>
                    <a:pt x="193" y="799"/>
                  </a:lnTo>
                  <a:lnTo>
                    <a:pt x="203" y="793"/>
                  </a:lnTo>
                  <a:lnTo>
                    <a:pt x="195" y="787"/>
                  </a:lnTo>
                  <a:lnTo>
                    <a:pt x="188" y="779"/>
                  </a:lnTo>
                  <a:lnTo>
                    <a:pt x="183" y="772"/>
                  </a:lnTo>
                  <a:lnTo>
                    <a:pt x="179" y="766"/>
                  </a:lnTo>
                  <a:lnTo>
                    <a:pt x="177" y="758"/>
                  </a:lnTo>
                  <a:lnTo>
                    <a:pt x="177" y="751"/>
                  </a:lnTo>
                  <a:lnTo>
                    <a:pt x="180" y="743"/>
                  </a:lnTo>
                  <a:lnTo>
                    <a:pt x="185" y="735"/>
                  </a:lnTo>
                  <a:lnTo>
                    <a:pt x="193" y="729"/>
                  </a:lnTo>
                  <a:lnTo>
                    <a:pt x="202" y="725"/>
                  </a:lnTo>
                  <a:lnTo>
                    <a:pt x="214" y="724"/>
                  </a:lnTo>
                  <a:lnTo>
                    <a:pt x="226" y="726"/>
                  </a:lnTo>
                  <a:lnTo>
                    <a:pt x="238" y="730"/>
                  </a:lnTo>
                  <a:lnTo>
                    <a:pt x="249" y="736"/>
                  </a:lnTo>
                  <a:lnTo>
                    <a:pt x="259" y="745"/>
                  </a:lnTo>
                  <a:lnTo>
                    <a:pt x="267" y="756"/>
                  </a:lnTo>
                  <a:lnTo>
                    <a:pt x="271" y="770"/>
                  </a:lnTo>
                  <a:lnTo>
                    <a:pt x="274" y="785"/>
                  </a:lnTo>
                  <a:lnTo>
                    <a:pt x="273" y="799"/>
                  </a:lnTo>
                  <a:lnTo>
                    <a:pt x="267" y="815"/>
                  </a:lnTo>
                  <a:lnTo>
                    <a:pt x="257" y="831"/>
                  </a:lnTo>
                  <a:lnTo>
                    <a:pt x="241" y="844"/>
                  </a:lnTo>
                  <a:lnTo>
                    <a:pt x="222" y="857"/>
                  </a:lnTo>
                  <a:lnTo>
                    <a:pt x="196" y="866"/>
                  </a:lnTo>
                  <a:lnTo>
                    <a:pt x="169" y="872"/>
                  </a:lnTo>
                  <a:lnTo>
                    <a:pt x="145" y="872"/>
                  </a:lnTo>
                  <a:lnTo>
                    <a:pt x="123" y="867"/>
                  </a:lnTo>
                  <a:lnTo>
                    <a:pt x="103" y="858"/>
                  </a:lnTo>
                  <a:lnTo>
                    <a:pt x="85" y="845"/>
                  </a:lnTo>
                  <a:lnTo>
                    <a:pt x="70" y="831"/>
                  </a:lnTo>
                  <a:lnTo>
                    <a:pt x="56" y="815"/>
                  </a:lnTo>
                  <a:lnTo>
                    <a:pt x="45" y="797"/>
                  </a:lnTo>
                  <a:lnTo>
                    <a:pt x="36" y="776"/>
                  </a:lnTo>
                  <a:lnTo>
                    <a:pt x="29" y="750"/>
                  </a:lnTo>
                  <a:lnTo>
                    <a:pt x="23" y="719"/>
                  </a:lnTo>
                  <a:lnTo>
                    <a:pt x="21" y="684"/>
                  </a:lnTo>
                  <a:lnTo>
                    <a:pt x="22" y="667"/>
                  </a:lnTo>
                  <a:lnTo>
                    <a:pt x="23" y="649"/>
                  </a:lnTo>
                  <a:lnTo>
                    <a:pt x="26" y="633"/>
                  </a:lnTo>
                  <a:lnTo>
                    <a:pt x="31" y="616"/>
                  </a:lnTo>
                  <a:lnTo>
                    <a:pt x="36" y="599"/>
                  </a:lnTo>
                  <a:lnTo>
                    <a:pt x="43" y="582"/>
                  </a:lnTo>
                  <a:lnTo>
                    <a:pt x="52" y="566"/>
                  </a:lnTo>
                  <a:lnTo>
                    <a:pt x="62" y="552"/>
                  </a:lnTo>
                  <a:lnTo>
                    <a:pt x="62" y="0"/>
                  </a:lnTo>
                  <a:lnTo>
                    <a:pt x="31" y="0"/>
                  </a:lnTo>
                  <a:lnTo>
                    <a:pt x="31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0" name="Freeform 176"/>
            <p:cNvSpPr>
              <a:spLocks/>
            </p:cNvSpPr>
            <p:nvPr/>
          </p:nvSpPr>
          <p:spPr bwMode="auto">
            <a:xfrm>
              <a:off x="171" y="2124"/>
              <a:ext cx="59" cy="684"/>
            </a:xfrm>
            <a:custGeom>
              <a:avLst/>
              <a:gdLst/>
              <a:ahLst/>
              <a:cxnLst>
                <a:cxn ang="0">
                  <a:pos x="0" y="684"/>
                </a:cxn>
                <a:cxn ang="0">
                  <a:pos x="1" y="667"/>
                </a:cxn>
                <a:cxn ang="0">
                  <a:pos x="2" y="649"/>
                </a:cxn>
                <a:cxn ang="0">
                  <a:pos x="5" y="633"/>
                </a:cxn>
                <a:cxn ang="0">
                  <a:pos x="10" y="616"/>
                </a:cxn>
                <a:cxn ang="0">
                  <a:pos x="15" y="599"/>
                </a:cxn>
                <a:cxn ang="0">
                  <a:pos x="22" y="582"/>
                </a:cxn>
                <a:cxn ang="0">
                  <a:pos x="31" y="566"/>
                </a:cxn>
                <a:cxn ang="0">
                  <a:pos x="41" y="552"/>
                </a:cxn>
                <a:cxn ang="0">
                  <a:pos x="41" y="0"/>
                </a:cxn>
                <a:cxn ang="0">
                  <a:pos x="59" y="0"/>
                </a:cxn>
                <a:cxn ang="0">
                  <a:pos x="59" y="552"/>
                </a:cxn>
                <a:cxn ang="0">
                  <a:pos x="50" y="563"/>
                </a:cxn>
                <a:cxn ang="0">
                  <a:pos x="40" y="578"/>
                </a:cxn>
                <a:cxn ang="0">
                  <a:pos x="30" y="595"/>
                </a:cxn>
                <a:cxn ang="0">
                  <a:pos x="21" y="614"/>
                </a:cxn>
                <a:cxn ang="0">
                  <a:pos x="13" y="633"/>
                </a:cxn>
                <a:cxn ang="0">
                  <a:pos x="6" y="651"/>
                </a:cxn>
                <a:cxn ang="0">
                  <a:pos x="2" y="669"/>
                </a:cxn>
                <a:cxn ang="0">
                  <a:pos x="0" y="684"/>
                </a:cxn>
                <a:cxn ang="0">
                  <a:pos x="0" y="684"/>
                </a:cxn>
              </a:cxnLst>
              <a:rect l="0" t="0" r="r" b="b"/>
              <a:pathLst>
                <a:path w="59" h="684">
                  <a:moveTo>
                    <a:pt x="0" y="684"/>
                  </a:moveTo>
                  <a:lnTo>
                    <a:pt x="1" y="667"/>
                  </a:lnTo>
                  <a:lnTo>
                    <a:pt x="2" y="649"/>
                  </a:lnTo>
                  <a:lnTo>
                    <a:pt x="5" y="633"/>
                  </a:lnTo>
                  <a:lnTo>
                    <a:pt x="10" y="616"/>
                  </a:lnTo>
                  <a:lnTo>
                    <a:pt x="15" y="599"/>
                  </a:lnTo>
                  <a:lnTo>
                    <a:pt x="22" y="582"/>
                  </a:lnTo>
                  <a:lnTo>
                    <a:pt x="31" y="566"/>
                  </a:lnTo>
                  <a:lnTo>
                    <a:pt x="41" y="552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59" y="552"/>
                  </a:lnTo>
                  <a:lnTo>
                    <a:pt x="50" y="563"/>
                  </a:lnTo>
                  <a:lnTo>
                    <a:pt x="40" y="578"/>
                  </a:lnTo>
                  <a:lnTo>
                    <a:pt x="30" y="595"/>
                  </a:lnTo>
                  <a:lnTo>
                    <a:pt x="21" y="614"/>
                  </a:lnTo>
                  <a:lnTo>
                    <a:pt x="13" y="633"/>
                  </a:lnTo>
                  <a:lnTo>
                    <a:pt x="6" y="651"/>
                  </a:lnTo>
                  <a:lnTo>
                    <a:pt x="2" y="669"/>
                  </a:lnTo>
                  <a:lnTo>
                    <a:pt x="0" y="684"/>
                  </a:lnTo>
                  <a:lnTo>
                    <a:pt x="0" y="68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1" name="Freeform 177"/>
            <p:cNvSpPr>
              <a:spLocks/>
            </p:cNvSpPr>
            <p:nvPr/>
          </p:nvSpPr>
          <p:spPr bwMode="auto">
            <a:xfrm>
              <a:off x="258" y="2819"/>
              <a:ext cx="123" cy="101"/>
            </a:xfrm>
            <a:custGeom>
              <a:avLst/>
              <a:gdLst/>
              <a:ahLst/>
              <a:cxnLst>
                <a:cxn ang="0">
                  <a:pos x="123" y="22"/>
                </a:cxn>
                <a:cxn ang="0">
                  <a:pos x="121" y="17"/>
                </a:cxn>
                <a:cxn ang="0">
                  <a:pos x="118" y="14"/>
                </a:cxn>
                <a:cxn ang="0">
                  <a:pos x="114" y="10"/>
                </a:cxn>
                <a:cxn ang="0">
                  <a:pos x="110" y="8"/>
                </a:cxn>
                <a:cxn ang="0">
                  <a:pos x="106" y="6"/>
                </a:cxn>
                <a:cxn ang="0">
                  <a:pos x="100" y="4"/>
                </a:cxn>
                <a:cxn ang="0">
                  <a:pos x="96" y="3"/>
                </a:cxn>
                <a:cxn ang="0">
                  <a:pos x="90" y="1"/>
                </a:cxn>
                <a:cxn ang="0">
                  <a:pos x="80" y="0"/>
                </a:cxn>
                <a:cxn ang="0">
                  <a:pos x="67" y="1"/>
                </a:cxn>
                <a:cxn ang="0">
                  <a:pos x="53" y="4"/>
                </a:cxn>
                <a:cxn ang="0">
                  <a:pos x="37" y="7"/>
                </a:cxn>
                <a:cxn ang="0">
                  <a:pos x="23" y="14"/>
                </a:cxn>
                <a:cxn ang="0">
                  <a:pos x="11" y="24"/>
                </a:cxn>
                <a:cxn ang="0">
                  <a:pos x="4" y="36"/>
                </a:cxn>
                <a:cxn ang="0">
                  <a:pos x="0" y="53"/>
                </a:cxn>
                <a:cxn ang="0">
                  <a:pos x="3" y="70"/>
                </a:cxn>
                <a:cxn ang="0">
                  <a:pos x="7" y="81"/>
                </a:cxn>
                <a:cxn ang="0">
                  <a:pos x="14" y="91"/>
                </a:cxn>
                <a:cxn ang="0">
                  <a:pos x="24" y="96"/>
                </a:cxn>
                <a:cxn ang="0">
                  <a:pos x="33" y="100"/>
                </a:cxn>
                <a:cxn ang="0">
                  <a:pos x="44" y="101"/>
                </a:cxn>
                <a:cxn ang="0">
                  <a:pos x="54" y="100"/>
                </a:cxn>
                <a:cxn ang="0">
                  <a:pos x="62" y="99"/>
                </a:cxn>
                <a:cxn ang="0">
                  <a:pos x="50" y="82"/>
                </a:cxn>
                <a:cxn ang="0">
                  <a:pos x="46" y="67"/>
                </a:cxn>
                <a:cxn ang="0">
                  <a:pos x="47" y="51"/>
                </a:cxn>
                <a:cxn ang="0">
                  <a:pos x="55" y="38"/>
                </a:cxn>
                <a:cxn ang="0">
                  <a:pos x="66" y="28"/>
                </a:cxn>
                <a:cxn ang="0">
                  <a:pos x="82" y="21"/>
                </a:cxn>
                <a:cxn ang="0">
                  <a:pos x="101" y="19"/>
                </a:cxn>
                <a:cxn ang="0">
                  <a:pos x="123" y="22"/>
                </a:cxn>
              </a:cxnLst>
              <a:rect l="0" t="0" r="r" b="b"/>
              <a:pathLst>
                <a:path w="123" h="101">
                  <a:moveTo>
                    <a:pt x="123" y="22"/>
                  </a:moveTo>
                  <a:lnTo>
                    <a:pt x="121" y="17"/>
                  </a:lnTo>
                  <a:lnTo>
                    <a:pt x="118" y="14"/>
                  </a:lnTo>
                  <a:lnTo>
                    <a:pt x="114" y="10"/>
                  </a:lnTo>
                  <a:lnTo>
                    <a:pt x="110" y="8"/>
                  </a:lnTo>
                  <a:lnTo>
                    <a:pt x="106" y="6"/>
                  </a:lnTo>
                  <a:lnTo>
                    <a:pt x="100" y="4"/>
                  </a:lnTo>
                  <a:lnTo>
                    <a:pt x="96" y="3"/>
                  </a:lnTo>
                  <a:lnTo>
                    <a:pt x="90" y="1"/>
                  </a:lnTo>
                  <a:lnTo>
                    <a:pt x="80" y="0"/>
                  </a:lnTo>
                  <a:lnTo>
                    <a:pt x="67" y="1"/>
                  </a:lnTo>
                  <a:lnTo>
                    <a:pt x="53" y="4"/>
                  </a:lnTo>
                  <a:lnTo>
                    <a:pt x="37" y="7"/>
                  </a:lnTo>
                  <a:lnTo>
                    <a:pt x="23" y="14"/>
                  </a:lnTo>
                  <a:lnTo>
                    <a:pt x="11" y="24"/>
                  </a:lnTo>
                  <a:lnTo>
                    <a:pt x="4" y="36"/>
                  </a:lnTo>
                  <a:lnTo>
                    <a:pt x="0" y="53"/>
                  </a:lnTo>
                  <a:lnTo>
                    <a:pt x="3" y="70"/>
                  </a:lnTo>
                  <a:lnTo>
                    <a:pt x="7" y="81"/>
                  </a:lnTo>
                  <a:lnTo>
                    <a:pt x="14" y="91"/>
                  </a:lnTo>
                  <a:lnTo>
                    <a:pt x="24" y="96"/>
                  </a:lnTo>
                  <a:lnTo>
                    <a:pt x="33" y="100"/>
                  </a:lnTo>
                  <a:lnTo>
                    <a:pt x="44" y="101"/>
                  </a:lnTo>
                  <a:lnTo>
                    <a:pt x="54" y="100"/>
                  </a:lnTo>
                  <a:lnTo>
                    <a:pt x="62" y="99"/>
                  </a:lnTo>
                  <a:lnTo>
                    <a:pt x="50" y="82"/>
                  </a:lnTo>
                  <a:lnTo>
                    <a:pt x="46" y="67"/>
                  </a:lnTo>
                  <a:lnTo>
                    <a:pt x="47" y="51"/>
                  </a:lnTo>
                  <a:lnTo>
                    <a:pt x="55" y="38"/>
                  </a:lnTo>
                  <a:lnTo>
                    <a:pt x="66" y="28"/>
                  </a:lnTo>
                  <a:lnTo>
                    <a:pt x="82" y="21"/>
                  </a:lnTo>
                  <a:lnTo>
                    <a:pt x="101" y="19"/>
                  </a:lnTo>
                  <a:lnTo>
                    <a:pt x="123" y="2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2" name="Freeform 178"/>
            <p:cNvSpPr>
              <a:spLocks/>
            </p:cNvSpPr>
            <p:nvPr/>
          </p:nvSpPr>
          <p:spPr bwMode="auto">
            <a:xfrm>
              <a:off x="317" y="3003"/>
              <a:ext cx="15" cy="226"/>
            </a:xfrm>
            <a:custGeom>
              <a:avLst/>
              <a:gdLst/>
              <a:ahLst/>
              <a:cxnLst>
                <a:cxn ang="0">
                  <a:pos x="15" y="226"/>
                </a:cxn>
                <a:cxn ang="0">
                  <a:pos x="10" y="222"/>
                </a:cxn>
                <a:cxn ang="0">
                  <a:pos x="7" y="220"/>
                </a:cxn>
                <a:cxn ang="0">
                  <a:pos x="3" y="219"/>
                </a:cxn>
                <a:cxn ang="0">
                  <a:pos x="0" y="217"/>
                </a:cxn>
                <a:cxn ang="0">
                  <a:pos x="0" y="1"/>
                </a:cxn>
                <a:cxn ang="0">
                  <a:pos x="5" y="1"/>
                </a:cxn>
                <a:cxn ang="0">
                  <a:pos x="8" y="1"/>
                </a:cxn>
                <a:cxn ang="0">
                  <a:pos x="11" y="1"/>
                </a:cxn>
                <a:cxn ang="0">
                  <a:pos x="15" y="0"/>
                </a:cxn>
                <a:cxn ang="0">
                  <a:pos x="15" y="226"/>
                </a:cxn>
              </a:cxnLst>
              <a:rect l="0" t="0" r="r" b="b"/>
              <a:pathLst>
                <a:path w="15" h="226">
                  <a:moveTo>
                    <a:pt x="15" y="226"/>
                  </a:moveTo>
                  <a:lnTo>
                    <a:pt x="10" y="222"/>
                  </a:lnTo>
                  <a:lnTo>
                    <a:pt x="7" y="220"/>
                  </a:lnTo>
                  <a:lnTo>
                    <a:pt x="3" y="219"/>
                  </a:lnTo>
                  <a:lnTo>
                    <a:pt x="0" y="217"/>
                  </a:lnTo>
                  <a:lnTo>
                    <a:pt x="0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5" y="226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3" name="Freeform 179"/>
            <p:cNvSpPr>
              <a:spLocks/>
            </p:cNvSpPr>
            <p:nvPr/>
          </p:nvSpPr>
          <p:spPr bwMode="auto">
            <a:xfrm>
              <a:off x="365" y="3376"/>
              <a:ext cx="96" cy="163"/>
            </a:xfrm>
            <a:custGeom>
              <a:avLst/>
              <a:gdLst/>
              <a:ahLst/>
              <a:cxnLst>
                <a:cxn ang="0">
                  <a:pos x="30" y="139"/>
                </a:cxn>
                <a:cxn ang="0">
                  <a:pos x="33" y="134"/>
                </a:cxn>
                <a:cxn ang="0">
                  <a:pos x="35" y="128"/>
                </a:cxn>
                <a:cxn ang="0">
                  <a:pos x="35" y="123"/>
                </a:cxn>
                <a:cxn ang="0">
                  <a:pos x="30" y="118"/>
                </a:cxn>
                <a:cxn ang="0">
                  <a:pos x="25" y="116"/>
                </a:cxn>
                <a:cxn ang="0">
                  <a:pos x="20" y="116"/>
                </a:cxn>
                <a:cxn ang="0">
                  <a:pos x="14" y="116"/>
                </a:cxn>
                <a:cxn ang="0">
                  <a:pos x="9" y="118"/>
                </a:cxn>
                <a:cxn ang="0">
                  <a:pos x="4" y="122"/>
                </a:cxn>
                <a:cxn ang="0">
                  <a:pos x="1" y="126"/>
                </a:cxn>
                <a:cxn ang="0">
                  <a:pos x="0" y="133"/>
                </a:cxn>
                <a:cxn ang="0">
                  <a:pos x="0" y="140"/>
                </a:cxn>
                <a:cxn ang="0">
                  <a:pos x="2" y="147"/>
                </a:cxn>
                <a:cxn ang="0">
                  <a:pos x="7" y="154"/>
                </a:cxn>
                <a:cxn ang="0">
                  <a:pos x="13" y="159"/>
                </a:cxn>
                <a:cxn ang="0">
                  <a:pos x="20" y="162"/>
                </a:cxn>
                <a:cxn ang="0">
                  <a:pos x="28" y="163"/>
                </a:cxn>
                <a:cxn ang="0">
                  <a:pos x="36" y="163"/>
                </a:cxn>
                <a:cxn ang="0">
                  <a:pos x="44" y="162"/>
                </a:cxn>
                <a:cxn ang="0">
                  <a:pos x="53" y="159"/>
                </a:cxn>
                <a:cxn ang="0">
                  <a:pos x="61" y="154"/>
                </a:cxn>
                <a:cxn ang="0">
                  <a:pos x="70" y="146"/>
                </a:cxn>
                <a:cxn ang="0">
                  <a:pos x="76" y="138"/>
                </a:cxn>
                <a:cxn ang="0">
                  <a:pos x="83" y="127"/>
                </a:cxn>
                <a:cxn ang="0">
                  <a:pos x="89" y="117"/>
                </a:cxn>
                <a:cxn ang="0">
                  <a:pos x="93" y="104"/>
                </a:cxn>
                <a:cxn ang="0">
                  <a:pos x="95" y="92"/>
                </a:cxn>
                <a:cxn ang="0">
                  <a:pos x="96" y="78"/>
                </a:cxn>
                <a:cxn ang="0">
                  <a:pos x="95" y="58"/>
                </a:cxn>
                <a:cxn ang="0">
                  <a:pos x="92" y="36"/>
                </a:cxn>
                <a:cxn ang="0">
                  <a:pos x="87" y="16"/>
                </a:cxn>
                <a:cxn ang="0">
                  <a:pos x="83" y="0"/>
                </a:cxn>
                <a:cxn ang="0">
                  <a:pos x="85" y="29"/>
                </a:cxn>
                <a:cxn ang="0">
                  <a:pos x="85" y="58"/>
                </a:cxn>
                <a:cxn ang="0">
                  <a:pos x="81" y="87"/>
                </a:cxn>
                <a:cxn ang="0">
                  <a:pos x="71" y="114"/>
                </a:cxn>
                <a:cxn ang="0">
                  <a:pos x="64" y="124"/>
                </a:cxn>
                <a:cxn ang="0">
                  <a:pos x="58" y="133"/>
                </a:cxn>
                <a:cxn ang="0">
                  <a:pos x="51" y="140"/>
                </a:cxn>
                <a:cxn ang="0">
                  <a:pos x="44" y="144"/>
                </a:cxn>
                <a:cxn ang="0">
                  <a:pos x="38" y="147"/>
                </a:cxn>
                <a:cxn ang="0">
                  <a:pos x="31" y="148"/>
                </a:cxn>
                <a:cxn ang="0">
                  <a:pos x="25" y="148"/>
                </a:cxn>
                <a:cxn ang="0">
                  <a:pos x="21" y="146"/>
                </a:cxn>
                <a:cxn ang="0">
                  <a:pos x="19" y="144"/>
                </a:cxn>
                <a:cxn ang="0">
                  <a:pos x="18" y="142"/>
                </a:cxn>
                <a:cxn ang="0">
                  <a:pos x="16" y="140"/>
                </a:cxn>
                <a:cxn ang="0">
                  <a:pos x="18" y="138"/>
                </a:cxn>
                <a:cxn ang="0">
                  <a:pos x="20" y="140"/>
                </a:cxn>
                <a:cxn ang="0">
                  <a:pos x="23" y="141"/>
                </a:cxn>
                <a:cxn ang="0">
                  <a:pos x="26" y="141"/>
                </a:cxn>
                <a:cxn ang="0">
                  <a:pos x="30" y="139"/>
                </a:cxn>
              </a:cxnLst>
              <a:rect l="0" t="0" r="r" b="b"/>
              <a:pathLst>
                <a:path w="96" h="163">
                  <a:moveTo>
                    <a:pt x="30" y="139"/>
                  </a:moveTo>
                  <a:lnTo>
                    <a:pt x="33" y="134"/>
                  </a:lnTo>
                  <a:lnTo>
                    <a:pt x="35" y="128"/>
                  </a:lnTo>
                  <a:lnTo>
                    <a:pt x="35" y="123"/>
                  </a:lnTo>
                  <a:lnTo>
                    <a:pt x="30" y="118"/>
                  </a:lnTo>
                  <a:lnTo>
                    <a:pt x="25" y="116"/>
                  </a:lnTo>
                  <a:lnTo>
                    <a:pt x="20" y="116"/>
                  </a:lnTo>
                  <a:lnTo>
                    <a:pt x="14" y="116"/>
                  </a:lnTo>
                  <a:lnTo>
                    <a:pt x="9" y="118"/>
                  </a:lnTo>
                  <a:lnTo>
                    <a:pt x="4" y="122"/>
                  </a:lnTo>
                  <a:lnTo>
                    <a:pt x="1" y="126"/>
                  </a:lnTo>
                  <a:lnTo>
                    <a:pt x="0" y="133"/>
                  </a:lnTo>
                  <a:lnTo>
                    <a:pt x="0" y="140"/>
                  </a:lnTo>
                  <a:lnTo>
                    <a:pt x="2" y="147"/>
                  </a:lnTo>
                  <a:lnTo>
                    <a:pt x="7" y="154"/>
                  </a:lnTo>
                  <a:lnTo>
                    <a:pt x="13" y="159"/>
                  </a:lnTo>
                  <a:lnTo>
                    <a:pt x="20" y="162"/>
                  </a:lnTo>
                  <a:lnTo>
                    <a:pt x="28" y="163"/>
                  </a:lnTo>
                  <a:lnTo>
                    <a:pt x="36" y="163"/>
                  </a:lnTo>
                  <a:lnTo>
                    <a:pt x="44" y="162"/>
                  </a:lnTo>
                  <a:lnTo>
                    <a:pt x="53" y="159"/>
                  </a:lnTo>
                  <a:lnTo>
                    <a:pt x="61" y="154"/>
                  </a:lnTo>
                  <a:lnTo>
                    <a:pt x="70" y="146"/>
                  </a:lnTo>
                  <a:lnTo>
                    <a:pt x="76" y="138"/>
                  </a:lnTo>
                  <a:lnTo>
                    <a:pt x="83" y="127"/>
                  </a:lnTo>
                  <a:lnTo>
                    <a:pt x="89" y="117"/>
                  </a:lnTo>
                  <a:lnTo>
                    <a:pt x="93" y="104"/>
                  </a:lnTo>
                  <a:lnTo>
                    <a:pt x="95" y="92"/>
                  </a:lnTo>
                  <a:lnTo>
                    <a:pt x="96" y="78"/>
                  </a:lnTo>
                  <a:lnTo>
                    <a:pt x="95" y="58"/>
                  </a:lnTo>
                  <a:lnTo>
                    <a:pt x="92" y="36"/>
                  </a:lnTo>
                  <a:lnTo>
                    <a:pt x="87" y="16"/>
                  </a:lnTo>
                  <a:lnTo>
                    <a:pt x="83" y="0"/>
                  </a:lnTo>
                  <a:lnTo>
                    <a:pt x="85" y="29"/>
                  </a:lnTo>
                  <a:lnTo>
                    <a:pt x="85" y="58"/>
                  </a:lnTo>
                  <a:lnTo>
                    <a:pt x="81" y="87"/>
                  </a:lnTo>
                  <a:lnTo>
                    <a:pt x="71" y="114"/>
                  </a:lnTo>
                  <a:lnTo>
                    <a:pt x="64" y="124"/>
                  </a:lnTo>
                  <a:lnTo>
                    <a:pt x="58" y="133"/>
                  </a:lnTo>
                  <a:lnTo>
                    <a:pt x="51" y="140"/>
                  </a:lnTo>
                  <a:lnTo>
                    <a:pt x="44" y="144"/>
                  </a:lnTo>
                  <a:lnTo>
                    <a:pt x="38" y="147"/>
                  </a:lnTo>
                  <a:lnTo>
                    <a:pt x="31" y="148"/>
                  </a:lnTo>
                  <a:lnTo>
                    <a:pt x="25" y="148"/>
                  </a:lnTo>
                  <a:lnTo>
                    <a:pt x="21" y="146"/>
                  </a:lnTo>
                  <a:lnTo>
                    <a:pt x="19" y="144"/>
                  </a:lnTo>
                  <a:lnTo>
                    <a:pt x="18" y="142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20" y="140"/>
                  </a:lnTo>
                  <a:lnTo>
                    <a:pt x="23" y="141"/>
                  </a:lnTo>
                  <a:lnTo>
                    <a:pt x="26" y="141"/>
                  </a:lnTo>
                  <a:lnTo>
                    <a:pt x="30" y="139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4" name="Freeform 180"/>
            <p:cNvSpPr>
              <a:spLocks/>
            </p:cNvSpPr>
            <p:nvPr/>
          </p:nvSpPr>
          <p:spPr bwMode="auto">
            <a:xfrm>
              <a:off x="5197" y="3771"/>
              <a:ext cx="187" cy="93"/>
            </a:xfrm>
            <a:custGeom>
              <a:avLst/>
              <a:gdLst/>
              <a:ahLst/>
              <a:cxnLst>
                <a:cxn ang="0">
                  <a:pos x="169" y="16"/>
                </a:cxn>
                <a:cxn ang="0">
                  <a:pos x="166" y="10"/>
                </a:cxn>
                <a:cxn ang="0">
                  <a:pos x="166" y="4"/>
                </a:cxn>
                <a:cxn ang="0">
                  <a:pos x="169" y="0"/>
                </a:cxn>
                <a:cxn ang="0">
                  <a:pos x="178" y="2"/>
                </a:cxn>
                <a:cxn ang="0">
                  <a:pos x="185" y="12"/>
                </a:cxn>
                <a:cxn ang="0">
                  <a:pos x="187" y="27"/>
                </a:cxn>
                <a:cxn ang="0">
                  <a:pos x="184" y="44"/>
                </a:cxn>
                <a:cxn ang="0">
                  <a:pos x="178" y="57"/>
                </a:cxn>
                <a:cxn ang="0">
                  <a:pos x="174" y="64"/>
                </a:cxn>
                <a:cxn ang="0">
                  <a:pos x="166" y="69"/>
                </a:cxn>
                <a:cxn ang="0">
                  <a:pos x="157" y="75"/>
                </a:cxn>
                <a:cxn ang="0">
                  <a:pos x="146" y="82"/>
                </a:cxn>
                <a:cxn ang="0">
                  <a:pos x="133" y="87"/>
                </a:cxn>
                <a:cxn ang="0">
                  <a:pos x="120" y="90"/>
                </a:cxn>
                <a:cxn ang="0">
                  <a:pos x="106" y="93"/>
                </a:cxn>
                <a:cxn ang="0">
                  <a:pos x="93" y="93"/>
                </a:cxn>
                <a:cxn ang="0">
                  <a:pos x="77" y="91"/>
                </a:cxn>
                <a:cxn ang="0">
                  <a:pos x="63" y="87"/>
                </a:cxn>
                <a:cxn ang="0">
                  <a:pos x="50" y="81"/>
                </a:cxn>
                <a:cxn ang="0">
                  <a:pos x="37" y="73"/>
                </a:cxn>
                <a:cxn ang="0">
                  <a:pos x="26" y="66"/>
                </a:cxn>
                <a:cxn ang="0">
                  <a:pos x="16" y="57"/>
                </a:cxn>
                <a:cxn ang="0">
                  <a:pos x="8" y="49"/>
                </a:cxn>
                <a:cxn ang="0">
                  <a:pos x="1" y="41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2" y="30"/>
                </a:cxn>
                <a:cxn ang="0">
                  <a:pos x="8" y="33"/>
                </a:cxn>
                <a:cxn ang="0">
                  <a:pos x="12" y="39"/>
                </a:cxn>
                <a:cxn ang="0">
                  <a:pos x="20" y="46"/>
                </a:cxn>
                <a:cxn ang="0">
                  <a:pos x="29" y="54"/>
                </a:cxn>
                <a:cxn ang="0">
                  <a:pos x="41" y="64"/>
                </a:cxn>
                <a:cxn ang="0">
                  <a:pos x="55" y="72"/>
                </a:cxn>
                <a:cxn ang="0">
                  <a:pos x="72" y="78"/>
                </a:cxn>
                <a:cxn ang="0">
                  <a:pos x="90" y="83"/>
                </a:cxn>
                <a:cxn ang="0">
                  <a:pos x="111" y="82"/>
                </a:cxn>
                <a:cxn ang="0">
                  <a:pos x="131" y="76"/>
                </a:cxn>
                <a:cxn ang="0">
                  <a:pos x="145" y="69"/>
                </a:cxn>
                <a:cxn ang="0">
                  <a:pos x="157" y="60"/>
                </a:cxn>
                <a:cxn ang="0">
                  <a:pos x="165" y="49"/>
                </a:cxn>
                <a:cxn ang="0">
                  <a:pos x="171" y="39"/>
                </a:cxn>
                <a:cxn ang="0">
                  <a:pos x="173" y="29"/>
                </a:cxn>
                <a:cxn ang="0">
                  <a:pos x="172" y="21"/>
                </a:cxn>
                <a:cxn ang="0">
                  <a:pos x="169" y="16"/>
                </a:cxn>
              </a:cxnLst>
              <a:rect l="0" t="0" r="r" b="b"/>
              <a:pathLst>
                <a:path w="187" h="93">
                  <a:moveTo>
                    <a:pt x="169" y="16"/>
                  </a:moveTo>
                  <a:lnTo>
                    <a:pt x="166" y="10"/>
                  </a:lnTo>
                  <a:lnTo>
                    <a:pt x="166" y="4"/>
                  </a:lnTo>
                  <a:lnTo>
                    <a:pt x="169" y="0"/>
                  </a:lnTo>
                  <a:lnTo>
                    <a:pt x="178" y="2"/>
                  </a:lnTo>
                  <a:lnTo>
                    <a:pt x="185" y="12"/>
                  </a:lnTo>
                  <a:lnTo>
                    <a:pt x="187" y="27"/>
                  </a:lnTo>
                  <a:lnTo>
                    <a:pt x="184" y="44"/>
                  </a:lnTo>
                  <a:lnTo>
                    <a:pt x="178" y="57"/>
                  </a:lnTo>
                  <a:lnTo>
                    <a:pt x="174" y="64"/>
                  </a:lnTo>
                  <a:lnTo>
                    <a:pt x="166" y="69"/>
                  </a:lnTo>
                  <a:lnTo>
                    <a:pt x="157" y="75"/>
                  </a:lnTo>
                  <a:lnTo>
                    <a:pt x="146" y="82"/>
                  </a:lnTo>
                  <a:lnTo>
                    <a:pt x="133" y="87"/>
                  </a:lnTo>
                  <a:lnTo>
                    <a:pt x="120" y="90"/>
                  </a:lnTo>
                  <a:lnTo>
                    <a:pt x="106" y="93"/>
                  </a:lnTo>
                  <a:lnTo>
                    <a:pt x="93" y="93"/>
                  </a:lnTo>
                  <a:lnTo>
                    <a:pt x="77" y="91"/>
                  </a:lnTo>
                  <a:lnTo>
                    <a:pt x="63" y="87"/>
                  </a:lnTo>
                  <a:lnTo>
                    <a:pt x="50" y="81"/>
                  </a:lnTo>
                  <a:lnTo>
                    <a:pt x="37" y="73"/>
                  </a:lnTo>
                  <a:lnTo>
                    <a:pt x="26" y="66"/>
                  </a:lnTo>
                  <a:lnTo>
                    <a:pt x="16" y="57"/>
                  </a:lnTo>
                  <a:lnTo>
                    <a:pt x="8" y="49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8" y="33"/>
                  </a:lnTo>
                  <a:lnTo>
                    <a:pt x="12" y="39"/>
                  </a:lnTo>
                  <a:lnTo>
                    <a:pt x="20" y="46"/>
                  </a:lnTo>
                  <a:lnTo>
                    <a:pt x="29" y="54"/>
                  </a:lnTo>
                  <a:lnTo>
                    <a:pt x="41" y="64"/>
                  </a:lnTo>
                  <a:lnTo>
                    <a:pt x="55" y="72"/>
                  </a:lnTo>
                  <a:lnTo>
                    <a:pt x="72" y="78"/>
                  </a:lnTo>
                  <a:lnTo>
                    <a:pt x="90" y="83"/>
                  </a:lnTo>
                  <a:lnTo>
                    <a:pt x="111" y="82"/>
                  </a:lnTo>
                  <a:lnTo>
                    <a:pt x="131" y="76"/>
                  </a:lnTo>
                  <a:lnTo>
                    <a:pt x="145" y="69"/>
                  </a:lnTo>
                  <a:lnTo>
                    <a:pt x="157" y="60"/>
                  </a:lnTo>
                  <a:lnTo>
                    <a:pt x="165" y="49"/>
                  </a:lnTo>
                  <a:lnTo>
                    <a:pt x="171" y="39"/>
                  </a:lnTo>
                  <a:lnTo>
                    <a:pt x="173" y="29"/>
                  </a:lnTo>
                  <a:lnTo>
                    <a:pt x="172" y="21"/>
                  </a:lnTo>
                  <a:lnTo>
                    <a:pt x="169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5" name="Freeform 181"/>
            <p:cNvSpPr>
              <a:spLocks/>
            </p:cNvSpPr>
            <p:nvPr/>
          </p:nvSpPr>
          <p:spPr bwMode="auto">
            <a:xfrm>
              <a:off x="4896" y="3537"/>
              <a:ext cx="347" cy="328"/>
            </a:xfrm>
            <a:custGeom>
              <a:avLst/>
              <a:gdLst/>
              <a:ahLst/>
              <a:cxnLst>
                <a:cxn ang="0">
                  <a:pos x="199" y="188"/>
                </a:cxn>
                <a:cxn ang="0">
                  <a:pos x="212" y="176"/>
                </a:cxn>
                <a:cxn ang="0">
                  <a:pos x="228" y="164"/>
                </a:cxn>
                <a:cxn ang="0">
                  <a:pos x="244" y="153"/>
                </a:cxn>
                <a:cxn ang="0">
                  <a:pos x="262" y="143"/>
                </a:cxn>
                <a:cxn ang="0">
                  <a:pos x="281" y="133"/>
                </a:cxn>
                <a:cxn ang="0">
                  <a:pos x="302" y="126"/>
                </a:cxn>
                <a:cxn ang="0">
                  <a:pos x="324" y="121"/>
                </a:cxn>
                <a:cxn ang="0">
                  <a:pos x="347" y="117"/>
                </a:cxn>
                <a:cxn ang="0">
                  <a:pos x="347" y="0"/>
                </a:cxn>
                <a:cxn ang="0">
                  <a:pos x="315" y="0"/>
                </a:cxn>
                <a:cxn ang="0">
                  <a:pos x="315" y="88"/>
                </a:cxn>
                <a:cxn ang="0">
                  <a:pos x="292" y="94"/>
                </a:cxn>
                <a:cxn ang="0">
                  <a:pos x="270" y="102"/>
                </a:cxn>
                <a:cxn ang="0">
                  <a:pos x="250" y="111"/>
                </a:cxn>
                <a:cxn ang="0">
                  <a:pos x="232" y="121"/>
                </a:cxn>
                <a:cxn ang="0">
                  <a:pos x="215" y="130"/>
                </a:cxn>
                <a:cxn ang="0">
                  <a:pos x="200" y="140"/>
                </a:cxn>
                <a:cxn ang="0">
                  <a:pos x="185" y="152"/>
                </a:cxn>
                <a:cxn ang="0">
                  <a:pos x="172" y="162"/>
                </a:cxn>
                <a:cxn ang="0">
                  <a:pos x="161" y="175"/>
                </a:cxn>
                <a:cxn ang="0">
                  <a:pos x="149" y="189"/>
                </a:cxn>
                <a:cxn ang="0">
                  <a:pos x="138" y="203"/>
                </a:cxn>
                <a:cxn ang="0">
                  <a:pos x="128" y="219"/>
                </a:cxn>
                <a:cxn ang="0">
                  <a:pos x="118" y="237"/>
                </a:cxn>
                <a:cxn ang="0">
                  <a:pos x="108" y="256"/>
                </a:cxn>
                <a:cxn ang="0">
                  <a:pos x="100" y="276"/>
                </a:cxn>
                <a:cxn ang="0">
                  <a:pos x="93" y="299"/>
                </a:cxn>
                <a:cxn ang="0">
                  <a:pos x="0" y="299"/>
                </a:cxn>
                <a:cxn ang="0">
                  <a:pos x="0" y="328"/>
                </a:cxn>
                <a:cxn ang="0">
                  <a:pos x="124" y="328"/>
                </a:cxn>
                <a:cxn ang="0">
                  <a:pos x="128" y="306"/>
                </a:cxn>
                <a:cxn ang="0">
                  <a:pos x="133" y="285"/>
                </a:cxn>
                <a:cxn ang="0">
                  <a:pos x="141" y="265"/>
                </a:cxn>
                <a:cxn ang="0">
                  <a:pos x="151" y="247"/>
                </a:cxn>
                <a:cxn ang="0">
                  <a:pos x="162" y="231"/>
                </a:cxn>
                <a:cxn ang="0">
                  <a:pos x="173" y="215"/>
                </a:cxn>
                <a:cxn ang="0">
                  <a:pos x="187" y="200"/>
                </a:cxn>
                <a:cxn ang="0">
                  <a:pos x="199" y="188"/>
                </a:cxn>
              </a:cxnLst>
              <a:rect l="0" t="0" r="r" b="b"/>
              <a:pathLst>
                <a:path w="347" h="328">
                  <a:moveTo>
                    <a:pt x="199" y="188"/>
                  </a:moveTo>
                  <a:lnTo>
                    <a:pt x="212" y="176"/>
                  </a:lnTo>
                  <a:lnTo>
                    <a:pt x="228" y="164"/>
                  </a:lnTo>
                  <a:lnTo>
                    <a:pt x="244" y="153"/>
                  </a:lnTo>
                  <a:lnTo>
                    <a:pt x="262" y="143"/>
                  </a:lnTo>
                  <a:lnTo>
                    <a:pt x="281" y="133"/>
                  </a:lnTo>
                  <a:lnTo>
                    <a:pt x="302" y="126"/>
                  </a:lnTo>
                  <a:lnTo>
                    <a:pt x="324" y="121"/>
                  </a:lnTo>
                  <a:lnTo>
                    <a:pt x="347" y="117"/>
                  </a:lnTo>
                  <a:lnTo>
                    <a:pt x="347" y="0"/>
                  </a:lnTo>
                  <a:lnTo>
                    <a:pt x="315" y="0"/>
                  </a:lnTo>
                  <a:lnTo>
                    <a:pt x="315" y="88"/>
                  </a:lnTo>
                  <a:lnTo>
                    <a:pt x="292" y="94"/>
                  </a:lnTo>
                  <a:lnTo>
                    <a:pt x="270" y="102"/>
                  </a:lnTo>
                  <a:lnTo>
                    <a:pt x="250" y="111"/>
                  </a:lnTo>
                  <a:lnTo>
                    <a:pt x="232" y="121"/>
                  </a:lnTo>
                  <a:lnTo>
                    <a:pt x="215" y="130"/>
                  </a:lnTo>
                  <a:lnTo>
                    <a:pt x="200" y="140"/>
                  </a:lnTo>
                  <a:lnTo>
                    <a:pt x="185" y="152"/>
                  </a:lnTo>
                  <a:lnTo>
                    <a:pt x="172" y="162"/>
                  </a:lnTo>
                  <a:lnTo>
                    <a:pt x="161" y="175"/>
                  </a:lnTo>
                  <a:lnTo>
                    <a:pt x="149" y="189"/>
                  </a:lnTo>
                  <a:lnTo>
                    <a:pt x="138" y="203"/>
                  </a:lnTo>
                  <a:lnTo>
                    <a:pt x="128" y="219"/>
                  </a:lnTo>
                  <a:lnTo>
                    <a:pt x="118" y="237"/>
                  </a:lnTo>
                  <a:lnTo>
                    <a:pt x="108" y="256"/>
                  </a:lnTo>
                  <a:lnTo>
                    <a:pt x="100" y="276"/>
                  </a:lnTo>
                  <a:lnTo>
                    <a:pt x="93" y="299"/>
                  </a:lnTo>
                  <a:lnTo>
                    <a:pt x="0" y="299"/>
                  </a:lnTo>
                  <a:lnTo>
                    <a:pt x="0" y="328"/>
                  </a:lnTo>
                  <a:lnTo>
                    <a:pt x="124" y="328"/>
                  </a:lnTo>
                  <a:lnTo>
                    <a:pt x="128" y="306"/>
                  </a:lnTo>
                  <a:lnTo>
                    <a:pt x="133" y="285"/>
                  </a:lnTo>
                  <a:lnTo>
                    <a:pt x="141" y="265"/>
                  </a:lnTo>
                  <a:lnTo>
                    <a:pt x="151" y="247"/>
                  </a:lnTo>
                  <a:lnTo>
                    <a:pt x="162" y="231"/>
                  </a:lnTo>
                  <a:lnTo>
                    <a:pt x="173" y="215"/>
                  </a:lnTo>
                  <a:lnTo>
                    <a:pt x="187" y="200"/>
                  </a:lnTo>
                  <a:lnTo>
                    <a:pt x="199" y="18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6" name="Freeform 182"/>
            <p:cNvSpPr>
              <a:spLocks/>
            </p:cNvSpPr>
            <p:nvPr/>
          </p:nvSpPr>
          <p:spPr bwMode="auto">
            <a:xfrm>
              <a:off x="4896" y="3537"/>
              <a:ext cx="446" cy="422"/>
            </a:xfrm>
            <a:custGeom>
              <a:avLst/>
              <a:gdLst/>
              <a:ahLst/>
              <a:cxnLst>
                <a:cxn ang="0">
                  <a:pos x="211" y="409"/>
                </a:cxn>
                <a:cxn ang="0">
                  <a:pos x="210" y="388"/>
                </a:cxn>
                <a:cxn ang="0">
                  <a:pos x="211" y="366"/>
                </a:cxn>
                <a:cxn ang="0">
                  <a:pos x="215" y="344"/>
                </a:cxn>
                <a:cxn ang="0">
                  <a:pos x="221" y="323"/>
                </a:cxn>
                <a:cxn ang="0">
                  <a:pos x="230" y="302"/>
                </a:cxn>
                <a:cxn ang="0">
                  <a:pos x="240" y="283"/>
                </a:cxn>
                <a:cxn ang="0">
                  <a:pos x="252" y="265"/>
                </a:cxn>
                <a:cxn ang="0">
                  <a:pos x="265" y="251"/>
                </a:cxn>
                <a:cxn ang="0">
                  <a:pos x="281" y="238"/>
                </a:cxn>
                <a:cxn ang="0">
                  <a:pos x="300" y="226"/>
                </a:cxn>
                <a:cxn ang="0">
                  <a:pos x="320" y="217"/>
                </a:cxn>
                <a:cxn ang="0">
                  <a:pos x="342" y="209"/>
                </a:cxn>
                <a:cxn ang="0">
                  <a:pos x="364" y="203"/>
                </a:cxn>
                <a:cxn ang="0">
                  <a:pos x="387" y="199"/>
                </a:cxn>
                <a:cxn ang="0">
                  <a:pos x="411" y="198"/>
                </a:cxn>
                <a:cxn ang="0">
                  <a:pos x="433" y="199"/>
                </a:cxn>
                <a:cxn ang="0">
                  <a:pos x="446" y="199"/>
                </a:cxn>
                <a:cxn ang="0">
                  <a:pos x="446" y="0"/>
                </a:cxn>
                <a:cxn ang="0">
                  <a:pos x="433" y="0"/>
                </a:cxn>
                <a:cxn ang="0">
                  <a:pos x="433" y="185"/>
                </a:cxn>
                <a:cxn ang="0">
                  <a:pos x="421" y="183"/>
                </a:cxn>
                <a:cxn ang="0">
                  <a:pos x="409" y="183"/>
                </a:cxn>
                <a:cxn ang="0">
                  <a:pos x="397" y="185"/>
                </a:cxn>
                <a:cxn ang="0">
                  <a:pos x="385" y="186"/>
                </a:cxn>
                <a:cxn ang="0">
                  <a:pos x="373" y="188"/>
                </a:cxn>
                <a:cxn ang="0">
                  <a:pos x="361" y="190"/>
                </a:cxn>
                <a:cxn ang="0">
                  <a:pos x="348" y="193"/>
                </a:cxn>
                <a:cxn ang="0">
                  <a:pos x="336" y="197"/>
                </a:cxn>
                <a:cxn ang="0">
                  <a:pos x="324" y="200"/>
                </a:cxn>
                <a:cxn ang="0">
                  <a:pos x="313" y="205"/>
                </a:cxn>
                <a:cxn ang="0">
                  <a:pos x="302" y="211"/>
                </a:cxn>
                <a:cxn ang="0">
                  <a:pos x="292" y="216"/>
                </a:cxn>
                <a:cxn ang="0">
                  <a:pos x="282" y="221"/>
                </a:cxn>
                <a:cxn ang="0">
                  <a:pos x="272" y="228"/>
                </a:cxn>
                <a:cxn ang="0">
                  <a:pos x="263" y="234"/>
                </a:cxn>
                <a:cxn ang="0">
                  <a:pos x="255" y="241"/>
                </a:cxn>
                <a:cxn ang="0">
                  <a:pos x="241" y="257"/>
                </a:cxn>
                <a:cxn ang="0">
                  <a:pos x="229" y="276"/>
                </a:cxn>
                <a:cxn ang="0">
                  <a:pos x="218" y="296"/>
                </a:cxn>
                <a:cxn ang="0">
                  <a:pos x="209" y="318"/>
                </a:cxn>
                <a:cxn ang="0">
                  <a:pos x="201" y="341"/>
                </a:cxn>
                <a:cxn ang="0">
                  <a:pos x="197" y="364"/>
                </a:cxn>
                <a:cxn ang="0">
                  <a:pos x="194" y="387"/>
                </a:cxn>
                <a:cxn ang="0">
                  <a:pos x="195" y="409"/>
                </a:cxn>
                <a:cxn ang="0">
                  <a:pos x="0" y="409"/>
                </a:cxn>
                <a:cxn ang="0">
                  <a:pos x="0" y="422"/>
                </a:cxn>
                <a:cxn ang="0">
                  <a:pos x="211" y="422"/>
                </a:cxn>
                <a:cxn ang="0">
                  <a:pos x="211" y="409"/>
                </a:cxn>
              </a:cxnLst>
              <a:rect l="0" t="0" r="r" b="b"/>
              <a:pathLst>
                <a:path w="446" h="422">
                  <a:moveTo>
                    <a:pt x="211" y="409"/>
                  </a:moveTo>
                  <a:lnTo>
                    <a:pt x="210" y="388"/>
                  </a:lnTo>
                  <a:lnTo>
                    <a:pt x="211" y="366"/>
                  </a:lnTo>
                  <a:lnTo>
                    <a:pt x="215" y="344"/>
                  </a:lnTo>
                  <a:lnTo>
                    <a:pt x="221" y="323"/>
                  </a:lnTo>
                  <a:lnTo>
                    <a:pt x="230" y="302"/>
                  </a:lnTo>
                  <a:lnTo>
                    <a:pt x="240" y="283"/>
                  </a:lnTo>
                  <a:lnTo>
                    <a:pt x="252" y="265"/>
                  </a:lnTo>
                  <a:lnTo>
                    <a:pt x="265" y="251"/>
                  </a:lnTo>
                  <a:lnTo>
                    <a:pt x="281" y="238"/>
                  </a:lnTo>
                  <a:lnTo>
                    <a:pt x="300" y="226"/>
                  </a:lnTo>
                  <a:lnTo>
                    <a:pt x="320" y="217"/>
                  </a:lnTo>
                  <a:lnTo>
                    <a:pt x="342" y="209"/>
                  </a:lnTo>
                  <a:lnTo>
                    <a:pt x="364" y="203"/>
                  </a:lnTo>
                  <a:lnTo>
                    <a:pt x="387" y="199"/>
                  </a:lnTo>
                  <a:lnTo>
                    <a:pt x="411" y="198"/>
                  </a:lnTo>
                  <a:lnTo>
                    <a:pt x="433" y="199"/>
                  </a:lnTo>
                  <a:lnTo>
                    <a:pt x="446" y="199"/>
                  </a:lnTo>
                  <a:lnTo>
                    <a:pt x="446" y="0"/>
                  </a:lnTo>
                  <a:lnTo>
                    <a:pt x="433" y="0"/>
                  </a:lnTo>
                  <a:lnTo>
                    <a:pt x="433" y="185"/>
                  </a:lnTo>
                  <a:lnTo>
                    <a:pt x="421" y="183"/>
                  </a:lnTo>
                  <a:lnTo>
                    <a:pt x="409" y="183"/>
                  </a:lnTo>
                  <a:lnTo>
                    <a:pt x="397" y="185"/>
                  </a:lnTo>
                  <a:lnTo>
                    <a:pt x="385" y="186"/>
                  </a:lnTo>
                  <a:lnTo>
                    <a:pt x="373" y="188"/>
                  </a:lnTo>
                  <a:lnTo>
                    <a:pt x="361" y="190"/>
                  </a:lnTo>
                  <a:lnTo>
                    <a:pt x="348" y="193"/>
                  </a:lnTo>
                  <a:lnTo>
                    <a:pt x="336" y="197"/>
                  </a:lnTo>
                  <a:lnTo>
                    <a:pt x="324" y="200"/>
                  </a:lnTo>
                  <a:lnTo>
                    <a:pt x="313" y="205"/>
                  </a:lnTo>
                  <a:lnTo>
                    <a:pt x="302" y="211"/>
                  </a:lnTo>
                  <a:lnTo>
                    <a:pt x="292" y="216"/>
                  </a:lnTo>
                  <a:lnTo>
                    <a:pt x="282" y="221"/>
                  </a:lnTo>
                  <a:lnTo>
                    <a:pt x="272" y="228"/>
                  </a:lnTo>
                  <a:lnTo>
                    <a:pt x="263" y="234"/>
                  </a:lnTo>
                  <a:lnTo>
                    <a:pt x="255" y="241"/>
                  </a:lnTo>
                  <a:lnTo>
                    <a:pt x="241" y="257"/>
                  </a:lnTo>
                  <a:lnTo>
                    <a:pt x="229" y="276"/>
                  </a:lnTo>
                  <a:lnTo>
                    <a:pt x="218" y="296"/>
                  </a:lnTo>
                  <a:lnTo>
                    <a:pt x="209" y="318"/>
                  </a:lnTo>
                  <a:lnTo>
                    <a:pt x="201" y="341"/>
                  </a:lnTo>
                  <a:lnTo>
                    <a:pt x="197" y="364"/>
                  </a:lnTo>
                  <a:lnTo>
                    <a:pt x="194" y="387"/>
                  </a:lnTo>
                  <a:lnTo>
                    <a:pt x="195" y="409"/>
                  </a:lnTo>
                  <a:lnTo>
                    <a:pt x="0" y="409"/>
                  </a:lnTo>
                  <a:lnTo>
                    <a:pt x="0" y="422"/>
                  </a:lnTo>
                  <a:lnTo>
                    <a:pt x="211" y="422"/>
                  </a:lnTo>
                  <a:lnTo>
                    <a:pt x="211" y="40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7" name="Freeform 183"/>
            <p:cNvSpPr>
              <a:spLocks/>
            </p:cNvSpPr>
            <p:nvPr/>
          </p:nvSpPr>
          <p:spPr bwMode="auto">
            <a:xfrm>
              <a:off x="4896" y="3537"/>
              <a:ext cx="299" cy="282"/>
            </a:xfrm>
            <a:custGeom>
              <a:avLst/>
              <a:gdLst/>
              <a:ahLst/>
              <a:cxnLst>
                <a:cxn ang="0">
                  <a:pos x="162" y="144"/>
                </a:cxn>
                <a:cxn ang="0">
                  <a:pos x="172" y="135"/>
                </a:cxn>
                <a:cxn ang="0">
                  <a:pos x="184" y="126"/>
                </a:cxn>
                <a:cxn ang="0">
                  <a:pos x="199" y="114"/>
                </a:cxn>
                <a:cxn ang="0">
                  <a:pos x="215" y="104"/>
                </a:cxn>
                <a:cxn ang="0">
                  <a:pos x="233" y="94"/>
                </a:cxn>
                <a:cxn ang="0">
                  <a:pos x="251" y="85"/>
                </a:cxn>
                <a:cxn ang="0">
                  <a:pos x="269" y="79"/>
                </a:cxn>
                <a:cxn ang="0">
                  <a:pos x="286" y="74"/>
                </a:cxn>
                <a:cxn ang="0">
                  <a:pos x="286" y="74"/>
                </a:cxn>
                <a:cxn ang="0">
                  <a:pos x="299" y="74"/>
                </a:cxn>
                <a:cxn ang="0">
                  <a:pos x="299" y="0"/>
                </a:cxn>
                <a:cxn ang="0">
                  <a:pos x="284" y="0"/>
                </a:cxn>
                <a:cxn ang="0">
                  <a:pos x="284" y="64"/>
                </a:cxn>
                <a:cxn ang="0">
                  <a:pos x="265" y="68"/>
                </a:cxn>
                <a:cxn ang="0">
                  <a:pos x="245" y="74"/>
                </a:cxn>
                <a:cxn ang="0">
                  <a:pos x="226" y="84"/>
                </a:cxn>
                <a:cxn ang="0">
                  <a:pos x="209" y="94"/>
                </a:cxn>
                <a:cxn ang="0">
                  <a:pos x="191" y="105"/>
                </a:cxn>
                <a:cxn ang="0">
                  <a:pos x="175" y="116"/>
                </a:cxn>
                <a:cxn ang="0">
                  <a:pos x="162" y="127"/>
                </a:cxn>
                <a:cxn ang="0">
                  <a:pos x="152" y="135"/>
                </a:cxn>
                <a:cxn ang="0">
                  <a:pos x="143" y="144"/>
                </a:cxn>
                <a:cxn ang="0">
                  <a:pos x="134" y="153"/>
                </a:cxn>
                <a:cxn ang="0">
                  <a:pos x="123" y="166"/>
                </a:cxn>
                <a:cxn ang="0">
                  <a:pos x="111" y="180"/>
                </a:cxn>
                <a:cxn ang="0">
                  <a:pos x="100" y="196"/>
                </a:cxn>
                <a:cxn ang="0">
                  <a:pos x="89" y="214"/>
                </a:cxn>
                <a:cxn ang="0">
                  <a:pos x="79" y="232"/>
                </a:cxn>
                <a:cxn ang="0">
                  <a:pos x="72" y="251"/>
                </a:cxn>
                <a:cxn ang="0">
                  <a:pos x="68" y="268"/>
                </a:cxn>
                <a:cxn ang="0">
                  <a:pos x="0" y="268"/>
                </a:cxn>
                <a:cxn ang="0">
                  <a:pos x="0" y="282"/>
                </a:cxn>
                <a:cxn ang="0">
                  <a:pos x="79" y="282"/>
                </a:cxn>
                <a:cxn ang="0">
                  <a:pos x="79" y="271"/>
                </a:cxn>
                <a:cxn ang="0">
                  <a:pos x="79" y="271"/>
                </a:cxn>
                <a:cxn ang="0">
                  <a:pos x="83" y="254"/>
                </a:cxn>
                <a:cxn ang="0">
                  <a:pos x="90" y="237"/>
                </a:cxn>
                <a:cxn ang="0">
                  <a:pos x="100" y="220"/>
                </a:cxn>
                <a:cxn ang="0">
                  <a:pos x="110" y="203"/>
                </a:cxn>
                <a:cxn ang="0">
                  <a:pos x="121" y="188"/>
                </a:cxn>
                <a:cxn ang="0">
                  <a:pos x="133" y="174"/>
                </a:cxn>
                <a:cxn ang="0">
                  <a:pos x="143" y="162"/>
                </a:cxn>
                <a:cxn ang="0">
                  <a:pos x="152" y="153"/>
                </a:cxn>
                <a:cxn ang="0">
                  <a:pos x="162" y="144"/>
                </a:cxn>
              </a:cxnLst>
              <a:rect l="0" t="0" r="r" b="b"/>
              <a:pathLst>
                <a:path w="299" h="282">
                  <a:moveTo>
                    <a:pt x="162" y="144"/>
                  </a:moveTo>
                  <a:lnTo>
                    <a:pt x="172" y="135"/>
                  </a:lnTo>
                  <a:lnTo>
                    <a:pt x="184" y="126"/>
                  </a:lnTo>
                  <a:lnTo>
                    <a:pt x="199" y="114"/>
                  </a:lnTo>
                  <a:lnTo>
                    <a:pt x="215" y="104"/>
                  </a:lnTo>
                  <a:lnTo>
                    <a:pt x="233" y="94"/>
                  </a:lnTo>
                  <a:lnTo>
                    <a:pt x="251" y="85"/>
                  </a:lnTo>
                  <a:lnTo>
                    <a:pt x="269" y="79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9" y="74"/>
                  </a:lnTo>
                  <a:lnTo>
                    <a:pt x="299" y="0"/>
                  </a:lnTo>
                  <a:lnTo>
                    <a:pt x="284" y="0"/>
                  </a:lnTo>
                  <a:lnTo>
                    <a:pt x="284" y="64"/>
                  </a:lnTo>
                  <a:lnTo>
                    <a:pt x="265" y="68"/>
                  </a:lnTo>
                  <a:lnTo>
                    <a:pt x="245" y="74"/>
                  </a:lnTo>
                  <a:lnTo>
                    <a:pt x="226" y="84"/>
                  </a:lnTo>
                  <a:lnTo>
                    <a:pt x="209" y="94"/>
                  </a:lnTo>
                  <a:lnTo>
                    <a:pt x="191" y="105"/>
                  </a:lnTo>
                  <a:lnTo>
                    <a:pt x="175" y="116"/>
                  </a:lnTo>
                  <a:lnTo>
                    <a:pt x="162" y="127"/>
                  </a:lnTo>
                  <a:lnTo>
                    <a:pt x="152" y="135"/>
                  </a:lnTo>
                  <a:lnTo>
                    <a:pt x="143" y="144"/>
                  </a:lnTo>
                  <a:lnTo>
                    <a:pt x="134" y="153"/>
                  </a:lnTo>
                  <a:lnTo>
                    <a:pt x="123" y="166"/>
                  </a:lnTo>
                  <a:lnTo>
                    <a:pt x="111" y="180"/>
                  </a:lnTo>
                  <a:lnTo>
                    <a:pt x="100" y="196"/>
                  </a:lnTo>
                  <a:lnTo>
                    <a:pt x="89" y="214"/>
                  </a:lnTo>
                  <a:lnTo>
                    <a:pt x="79" y="232"/>
                  </a:lnTo>
                  <a:lnTo>
                    <a:pt x="72" y="251"/>
                  </a:lnTo>
                  <a:lnTo>
                    <a:pt x="68" y="268"/>
                  </a:lnTo>
                  <a:lnTo>
                    <a:pt x="0" y="268"/>
                  </a:lnTo>
                  <a:lnTo>
                    <a:pt x="0" y="282"/>
                  </a:lnTo>
                  <a:lnTo>
                    <a:pt x="79" y="282"/>
                  </a:lnTo>
                  <a:lnTo>
                    <a:pt x="79" y="271"/>
                  </a:lnTo>
                  <a:lnTo>
                    <a:pt x="79" y="271"/>
                  </a:lnTo>
                  <a:lnTo>
                    <a:pt x="83" y="254"/>
                  </a:lnTo>
                  <a:lnTo>
                    <a:pt x="90" y="237"/>
                  </a:lnTo>
                  <a:lnTo>
                    <a:pt x="100" y="220"/>
                  </a:lnTo>
                  <a:lnTo>
                    <a:pt x="110" y="203"/>
                  </a:lnTo>
                  <a:lnTo>
                    <a:pt x="121" y="188"/>
                  </a:lnTo>
                  <a:lnTo>
                    <a:pt x="133" y="174"/>
                  </a:lnTo>
                  <a:lnTo>
                    <a:pt x="143" y="162"/>
                  </a:lnTo>
                  <a:lnTo>
                    <a:pt x="152" y="153"/>
                  </a:lnTo>
                  <a:lnTo>
                    <a:pt x="162" y="14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8" name="Freeform 184"/>
            <p:cNvSpPr>
              <a:spLocks/>
            </p:cNvSpPr>
            <p:nvPr/>
          </p:nvSpPr>
          <p:spPr bwMode="auto">
            <a:xfrm>
              <a:off x="4896" y="3537"/>
              <a:ext cx="315" cy="299"/>
            </a:xfrm>
            <a:custGeom>
              <a:avLst/>
              <a:gdLst/>
              <a:ahLst/>
              <a:cxnLst>
                <a:cxn ang="0">
                  <a:pos x="0" y="282"/>
                </a:cxn>
                <a:cxn ang="0">
                  <a:pos x="79" y="282"/>
                </a:cxn>
                <a:cxn ang="0">
                  <a:pos x="79" y="271"/>
                </a:cxn>
                <a:cxn ang="0">
                  <a:pos x="79" y="271"/>
                </a:cxn>
                <a:cxn ang="0">
                  <a:pos x="83" y="254"/>
                </a:cxn>
                <a:cxn ang="0">
                  <a:pos x="90" y="237"/>
                </a:cxn>
                <a:cxn ang="0">
                  <a:pos x="100" y="220"/>
                </a:cxn>
                <a:cxn ang="0">
                  <a:pos x="110" y="203"/>
                </a:cxn>
                <a:cxn ang="0">
                  <a:pos x="121" y="188"/>
                </a:cxn>
                <a:cxn ang="0">
                  <a:pos x="133" y="174"/>
                </a:cxn>
                <a:cxn ang="0">
                  <a:pos x="143" y="162"/>
                </a:cxn>
                <a:cxn ang="0">
                  <a:pos x="152" y="153"/>
                </a:cxn>
                <a:cxn ang="0">
                  <a:pos x="162" y="144"/>
                </a:cxn>
                <a:cxn ang="0">
                  <a:pos x="172" y="135"/>
                </a:cxn>
                <a:cxn ang="0">
                  <a:pos x="184" y="126"/>
                </a:cxn>
                <a:cxn ang="0">
                  <a:pos x="199" y="114"/>
                </a:cxn>
                <a:cxn ang="0">
                  <a:pos x="215" y="104"/>
                </a:cxn>
                <a:cxn ang="0">
                  <a:pos x="233" y="94"/>
                </a:cxn>
                <a:cxn ang="0">
                  <a:pos x="251" y="85"/>
                </a:cxn>
                <a:cxn ang="0">
                  <a:pos x="269" y="79"/>
                </a:cxn>
                <a:cxn ang="0">
                  <a:pos x="286" y="74"/>
                </a:cxn>
                <a:cxn ang="0">
                  <a:pos x="286" y="74"/>
                </a:cxn>
                <a:cxn ang="0">
                  <a:pos x="299" y="74"/>
                </a:cxn>
                <a:cxn ang="0">
                  <a:pos x="299" y="0"/>
                </a:cxn>
                <a:cxn ang="0">
                  <a:pos x="315" y="0"/>
                </a:cxn>
                <a:cxn ang="0">
                  <a:pos x="315" y="88"/>
                </a:cxn>
                <a:cxn ang="0">
                  <a:pos x="292" y="94"/>
                </a:cxn>
                <a:cxn ang="0">
                  <a:pos x="270" y="102"/>
                </a:cxn>
                <a:cxn ang="0">
                  <a:pos x="250" y="111"/>
                </a:cxn>
                <a:cxn ang="0">
                  <a:pos x="232" y="121"/>
                </a:cxn>
                <a:cxn ang="0">
                  <a:pos x="215" y="130"/>
                </a:cxn>
                <a:cxn ang="0">
                  <a:pos x="200" y="140"/>
                </a:cxn>
                <a:cxn ang="0">
                  <a:pos x="185" y="152"/>
                </a:cxn>
                <a:cxn ang="0">
                  <a:pos x="172" y="162"/>
                </a:cxn>
                <a:cxn ang="0">
                  <a:pos x="161" y="175"/>
                </a:cxn>
                <a:cxn ang="0">
                  <a:pos x="149" y="189"/>
                </a:cxn>
                <a:cxn ang="0">
                  <a:pos x="138" y="203"/>
                </a:cxn>
                <a:cxn ang="0">
                  <a:pos x="128" y="219"/>
                </a:cxn>
                <a:cxn ang="0">
                  <a:pos x="118" y="237"/>
                </a:cxn>
                <a:cxn ang="0">
                  <a:pos x="108" y="256"/>
                </a:cxn>
                <a:cxn ang="0">
                  <a:pos x="100" y="276"/>
                </a:cxn>
                <a:cxn ang="0">
                  <a:pos x="93" y="299"/>
                </a:cxn>
                <a:cxn ang="0">
                  <a:pos x="0" y="299"/>
                </a:cxn>
                <a:cxn ang="0">
                  <a:pos x="0" y="282"/>
                </a:cxn>
              </a:cxnLst>
              <a:rect l="0" t="0" r="r" b="b"/>
              <a:pathLst>
                <a:path w="315" h="299">
                  <a:moveTo>
                    <a:pt x="0" y="282"/>
                  </a:moveTo>
                  <a:lnTo>
                    <a:pt x="79" y="282"/>
                  </a:lnTo>
                  <a:lnTo>
                    <a:pt x="79" y="271"/>
                  </a:lnTo>
                  <a:lnTo>
                    <a:pt x="79" y="271"/>
                  </a:lnTo>
                  <a:lnTo>
                    <a:pt x="83" y="254"/>
                  </a:lnTo>
                  <a:lnTo>
                    <a:pt x="90" y="237"/>
                  </a:lnTo>
                  <a:lnTo>
                    <a:pt x="100" y="220"/>
                  </a:lnTo>
                  <a:lnTo>
                    <a:pt x="110" y="203"/>
                  </a:lnTo>
                  <a:lnTo>
                    <a:pt x="121" y="188"/>
                  </a:lnTo>
                  <a:lnTo>
                    <a:pt x="133" y="174"/>
                  </a:lnTo>
                  <a:lnTo>
                    <a:pt x="143" y="162"/>
                  </a:lnTo>
                  <a:lnTo>
                    <a:pt x="152" y="153"/>
                  </a:lnTo>
                  <a:lnTo>
                    <a:pt x="162" y="144"/>
                  </a:lnTo>
                  <a:lnTo>
                    <a:pt x="172" y="135"/>
                  </a:lnTo>
                  <a:lnTo>
                    <a:pt x="184" y="126"/>
                  </a:lnTo>
                  <a:lnTo>
                    <a:pt x="199" y="114"/>
                  </a:lnTo>
                  <a:lnTo>
                    <a:pt x="215" y="104"/>
                  </a:lnTo>
                  <a:lnTo>
                    <a:pt x="233" y="94"/>
                  </a:lnTo>
                  <a:lnTo>
                    <a:pt x="251" y="85"/>
                  </a:lnTo>
                  <a:lnTo>
                    <a:pt x="269" y="79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9" y="74"/>
                  </a:lnTo>
                  <a:lnTo>
                    <a:pt x="299" y="0"/>
                  </a:lnTo>
                  <a:lnTo>
                    <a:pt x="315" y="0"/>
                  </a:lnTo>
                  <a:lnTo>
                    <a:pt x="315" y="88"/>
                  </a:lnTo>
                  <a:lnTo>
                    <a:pt x="292" y="94"/>
                  </a:lnTo>
                  <a:lnTo>
                    <a:pt x="270" y="102"/>
                  </a:lnTo>
                  <a:lnTo>
                    <a:pt x="250" y="111"/>
                  </a:lnTo>
                  <a:lnTo>
                    <a:pt x="232" y="121"/>
                  </a:lnTo>
                  <a:lnTo>
                    <a:pt x="215" y="130"/>
                  </a:lnTo>
                  <a:lnTo>
                    <a:pt x="200" y="140"/>
                  </a:lnTo>
                  <a:lnTo>
                    <a:pt x="185" y="152"/>
                  </a:lnTo>
                  <a:lnTo>
                    <a:pt x="172" y="162"/>
                  </a:lnTo>
                  <a:lnTo>
                    <a:pt x="161" y="175"/>
                  </a:lnTo>
                  <a:lnTo>
                    <a:pt x="149" y="189"/>
                  </a:lnTo>
                  <a:lnTo>
                    <a:pt x="138" y="203"/>
                  </a:lnTo>
                  <a:lnTo>
                    <a:pt x="128" y="219"/>
                  </a:lnTo>
                  <a:lnTo>
                    <a:pt x="118" y="237"/>
                  </a:lnTo>
                  <a:lnTo>
                    <a:pt x="108" y="256"/>
                  </a:lnTo>
                  <a:lnTo>
                    <a:pt x="100" y="276"/>
                  </a:lnTo>
                  <a:lnTo>
                    <a:pt x="93" y="299"/>
                  </a:lnTo>
                  <a:lnTo>
                    <a:pt x="0" y="299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09" name="Freeform 185"/>
            <p:cNvSpPr>
              <a:spLocks/>
            </p:cNvSpPr>
            <p:nvPr/>
          </p:nvSpPr>
          <p:spPr bwMode="auto">
            <a:xfrm>
              <a:off x="5272" y="3892"/>
              <a:ext cx="117" cy="111"/>
            </a:xfrm>
            <a:custGeom>
              <a:avLst/>
              <a:gdLst/>
              <a:ahLst/>
              <a:cxnLst>
                <a:cxn ang="0">
                  <a:pos x="102" y="105"/>
                </a:cxn>
                <a:cxn ang="0">
                  <a:pos x="106" y="109"/>
                </a:cxn>
                <a:cxn ang="0">
                  <a:pos x="109" y="111"/>
                </a:cxn>
                <a:cxn ang="0">
                  <a:pos x="111" y="111"/>
                </a:cxn>
                <a:cxn ang="0">
                  <a:pos x="114" y="109"/>
                </a:cxn>
                <a:cxn ang="0">
                  <a:pos x="117" y="105"/>
                </a:cxn>
                <a:cxn ang="0">
                  <a:pos x="117" y="102"/>
                </a:cxn>
                <a:cxn ang="0">
                  <a:pos x="114" y="100"/>
                </a:cxn>
                <a:cxn ang="0">
                  <a:pos x="111" y="97"/>
                </a:cxn>
                <a:cxn ang="0">
                  <a:pos x="109" y="95"/>
                </a:cxn>
                <a:cxn ang="0">
                  <a:pos x="106" y="93"/>
                </a:cxn>
                <a:cxn ang="0">
                  <a:pos x="103" y="90"/>
                </a:cxn>
                <a:cxn ang="0">
                  <a:pos x="102" y="88"/>
                </a:cxn>
                <a:cxn ang="0">
                  <a:pos x="111" y="70"/>
                </a:cxn>
                <a:cxn ang="0">
                  <a:pos x="113" y="51"/>
                </a:cxn>
                <a:cxn ang="0">
                  <a:pos x="108" y="32"/>
                </a:cxn>
                <a:cxn ang="0">
                  <a:pos x="91" y="14"/>
                </a:cxn>
                <a:cxn ang="0">
                  <a:pos x="83" y="9"/>
                </a:cxn>
                <a:cxn ang="0">
                  <a:pos x="74" y="5"/>
                </a:cxn>
                <a:cxn ang="0">
                  <a:pos x="63" y="2"/>
                </a:cxn>
                <a:cxn ang="0">
                  <a:pos x="53" y="0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2" y="7"/>
                </a:cxn>
                <a:cxn ang="0">
                  <a:pos x="13" y="13"/>
                </a:cxn>
                <a:cxn ang="0">
                  <a:pos x="2" y="31"/>
                </a:cxn>
                <a:cxn ang="0">
                  <a:pos x="0" y="51"/>
                </a:cxn>
                <a:cxn ang="0">
                  <a:pos x="5" y="71"/>
                </a:cxn>
                <a:cxn ang="0">
                  <a:pos x="15" y="86"/>
                </a:cxn>
                <a:cxn ang="0">
                  <a:pos x="23" y="96"/>
                </a:cxn>
                <a:cxn ang="0">
                  <a:pos x="33" y="102"/>
                </a:cxn>
                <a:cxn ang="0">
                  <a:pos x="43" y="106"/>
                </a:cxn>
                <a:cxn ang="0">
                  <a:pos x="53" y="107"/>
                </a:cxn>
                <a:cxn ang="0">
                  <a:pos x="63" y="107"/>
                </a:cxn>
                <a:cxn ang="0">
                  <a:pos x="73" y="105"/>
                </a:cxn>
                <a:cxn ang="0">
                  <a:pos x="83" y="102"/>
                </a:cxn>
                <a:cxn ang="0">
                  <a:pos x="92" y="97"/>
                </a:cxn>
                <a:cxn ang="0">
                  <a:pos x="94" y="99"/>
                </a:cxn>
                <a:cxn ang="0">
                  <a:pos x="98" y="101"/>
                </a:cxn>
                <a:cxn ang="0">
                  <a:pos x="100" y="103"/>
                </a:cxn>
                <a:cxn ang="0">
                  <a:pos x="102" y="105"/>
                </a:cxn>
              </a:cxnLst>
              <a:rect l="0" t="0" r="r" b="b"/>
              <a:pathLst>
                <a:path w="117" h="111">
                  <a:moveTo>
                    <a:pt x="102" y="105"/>
                  </a:moveTo>
                  <a:lnTo>
                    <a:pt x="106" y="109"/>
                  </a:lnTo>
                  <a:lnTo>
                    <a:pt x="109" y="111"/>
                  </a:lnTo>
                  <a:lnTo>
                    <a:pt x="111" y="111"/>
                  </a:lnTo>
                  <a:lnTo>
                    <a:pt x="114" y="109"/>
                  </a:lnTo>
                  <a:lnTo>
                    <a:pt x="117" y="105"/>
                  </a:lnTo>
                  <a:lnTo>
                    <a:pt x="117" y="102"/>
                  </a:lnTo>
                  <a:lnTo>
                    <a:pt x="114" y="100"/>
                  </a:lnTo>
                  <a:lnTo>
                    <a:pt x="111" y="97"/>
                  </a:lnTo>
                  <a:lnTo>
                    <a:pt x="109" y="95"/>
                  </a:lnTo>
                  <a:lnTo>
                    <a:pt x="106" y="93"/>
                  </a:lnTo>
                  <a:lnTo>
                    <a:pt x="103" y="90"/>
                  </a:lnTo>
                  <a:lnTo>
                    <a:pt x="102" y="88"/>
                  </a:lnTo>
                  <a:lnTo>
                    <a:pt x="111" y="70"/>
                  </a:lnTo>
                  <a:lnTo>
                    <a:pt x="113" y="51"/>
                  </a:lnTo>
                  <a:lnTo>
                    <a:pt x="108" y="32"/>
                  </a:lnTo>
                  <a:lnTo>
                    <a:pt x="91" y="14"/>
                  </a:lnTo>
                  <a:lnTo>
                    <a:pt x="83" y="9"/>
                  </a:lnTo>
                  <a:lnTo>
                    <a:pt x="74" y="5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2" y="7"/>
                  </a:lnTo>
                  <a:lnTo>
                    <a:pt x="13" y="13"/>
                  </a:lnTo>
                  <a:lnTo>
                    <a:pt x="2" y="31"/>
                  </a:lnTo>
                  <a:lnTo>
                    <a:pt x="0" y="51"/>
                  </a:lnTo>
                  <a:lnTo>
                    <a:pt x="5" y="71"/>
                  </a:lnTo>
                  <a:lnTo>
                    <a:pt x="15" y="86"/>
                  </a:lnTo>
                  <a:lnTo>
                    <a:pt x="23" y="96"/>
                  </a:lnTo>
                  <a:lnTo>
                    <a:pt x="33" y="102"/>
                  </a:lnTo>
                  <a:lnTo>
                    <a:pt x="43" y="106"/>
                  </a:lnTo>
                  <a:lnTo>
                    <a:pt x="53" y="107"/>
                  </a:lnTo>
                  <a:lnTo>
                    <a:pt x="63" y="107"/>
                  </a:lnTo>
                  <a:lnTo>
                    <a:pt x="73" y="105"/>
                  </a:lnTo>
                  <a:lnTo>
                    <a:pt x="83" y="102"/>
                  </a:lnTo>
                  <a:lnTo>
                    <a:pt x="92" y="97"/>
                  </a:lnTo>
                  <a:lnTo>
                    <a:pt x="94" y="99"/>
                  </a:lnTo>
                  <a:lnTo>
                    <a:pt x="98" y="101"/>
                  </a:lnTo>
                  <a:lnTo>
                    <a:pt x="100" y="103"/>
                  </a:lnTo>
                  <a:lnTo>
                    <a:pt x="102" y="10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0" name="Freeform 186"/>
            <p:cNvSpPr>
              <a:spLocks/>
            </p:cNvSpPr>
            <p:nvPr/>
          </p:nvSpPr>
          <p:spPr bwMode="auto">
            <a:xfrm>
              <a:off x="5292" y="3911"/>
              <a:ext cx="78" cy="75"/>
            </a:xfrm>
            <a:custGeom>
              <a:avLst/>
              <a:gdLst/>
              <a:ahLst/>
              <a:cxnLst>
                <a:cxn ang="0">
                  <a:pos x="71" y="67"/>
                </a:cxn>
                <a:cxn ang="0">
                  <a:pos x="78" y="55"/>
                </a:cxn>
                <a:cxn ang="0">
                  <a:pos x="78" y="37"/>
                </a:cxn>
                <a:cxn ang="0">
                  <a:pos x="73" y="21"/>
                </a:cxn>
                <a:cxn ang="0">
                  <a:pos x="64" y="10"/>
                </a:cxn>
                <a:cxn ang="0">
                  <a:pos x="58" y="7"/>
                </a:cxn>
                <a:cxn ang="0">
                  <a:pos x="51" y="3"/>
                </a:cxn>
                <a:cxn ang="0">
                  <a:pos x="44" y="1"/>
                </a:cxn>
                <a:cxn ang="0">
                  <a:pos x="38" y="0"/>
                </a:cxn>
                <a:cxn ang="0">
                  <a:pos x="30" y="1"/>
                </a:cxn>
                <a:cxn ang="0">
                  <a:pos x="23" y="3"/>
                </a:cxn>
                <a:cxn ang="0">
                  <a:pos x="17" y="7"/>
                </a:cxn>
                <a:cxn ang="0">
                  <a:pos x="11" y="11"/>
                </a:cxn>
                <a:cxn ang="0">
                  <a:pos x="3" y="22"/>
                </a:cxn>
                <a:cxn ang="0">
                  <a:pos x="0" y="36"/>
                </a:cxn>
                <a:cxn ang="0">
                  <a:pos x="3" y="50"/>
                </a:cxn>
                <a:cxn ang="0">
                  <a:pos x="9" y="61"/>
                </a:cxn>
                <a:cxn ang="0">
                  <a:pos x="15" y="66"/>
                </a:cxn>
                <a:cxn ang="0">
                  <a:pos x="21" y="70"/>
                </a:cxn>
                <a:cxn ang="0">
                  <a:pos x="30" y="73"/>
                </a:cxn>
                <a:cxn ang="0">
                  <a:pos x="39" y="74"/>
                </a:cxn>
                <a:cxn ang="0">
                  <a:pos x="49" y="75"/>
                </a:cxn>
                <a:cxn ang="0">
                  <a:pos x="58" y="74"/>
                </a:cxn>
                <a:cxn ang="0">
                  <a:pos x="66" y="71"/>
                </a:cxn>
                <a:cxn ang="0">
                  <a:pos x="71" y="67"/>
                </a:cxn>
              </a:cxnLst>
              <a:rect l="0" t="0" r="r" b="b"/>
              <a:pathLst>
                <a:path w="78" h="75">
                  <a:moveTo>
                    <a:pt x="71" y="67"/>
                  </a:moveTo>
                  <a:lnTo>
                    <a:pt x="78" y="55"/>
                  </a:lnTo>
                  <a:lnTo>
                    <a:pt x="78" y="37"/>
                  </a:lnTo>
                  <a:lnTo>
                    <a:pt x="73" y="21"/>
                  </a:lnTo>
                  <a:lnTo>
                    <a:pt x="64" y="10"/>
                  </a:lnTo>
                  <a:lnTo>
                    <a:pt x="58" y="7"/>
                  </a:lnTo>
                  <a:lnTo>
                    <a:pt x="51" y="3"/>
                  </a:lnTo>
                  <a:lnTo>
                    <a:pt x="44" y="1"/>
                  </a:lnTo>
                  <a:lnTo>
                    <a:pt x="38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7" y="7"/>
                  </a:lnTo>
                  <a:lnTo>
                    <a:pt x="11" y="11"/>
                  </a:lnTo>
                  <a:lnTo>
                    <a:pt x="3" y="22"/>
                  </a:lnTo>
                  <a:lnTo>
                    <a:pt x="0" y="36"/>
                  </a:lnTo>
                  <a:lnTo>
                    <a:pt x="3" y="50"/>
                  </a:lnTo>
                  <a:lnTo>
                    <a:pt x="9" y="61"/>
                  </a:lnTo>
                  <a:lnTo>
                    <a:pt x="15" y="66"/>
                  </a:lnTo>
                  <a:lnTo>
                    <a:pt x="21" y="70"/>
                  </a:lnTo>
                  <a:lnTo>
                    <a:pt x="30" y="73"/>
                  </a:lnTo>
                  <a:lnTo>
                    <a:pt x="39" y="74"/>
                  </a:lnTo>
                  <a:lnTo>
                    <a:pt x="49" y="75"/>
                  </a:lnTo>
                  <a:lnTo>
                    <a:pt x="58" y="74"/>
                  </a:lnTo>
                  <a:lnTo>
                    <a:pt x="66" y="71"/>
                  </a:lnTo>
                  <a:lnTo>
                    <a:pt x="71" y="6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1" name="Freeform 187"/>
            <p:cNvSpPr>
              <a:spLocks/>
            </p:cNvSpPr>
            <p:nvPr/>
          </p:nvSpPr>
          <p:spPr bwMode="auto">
            <a:xfrm>
              <a:off x="5144" y="3821"/>
              <a:ext cx="98" cy="177"/>
            </a:xfrm>
            <a:custGeom>
              <a:avLst/>
              <a:gdLst/>
              <a:ahLst/>
              <a:cxnLst>
                <a:cxn ang="0">
                  <a:pos x="16" y="161"/>
                </a:cxn>
                <a:cxn ang="0">
                  <a:pos x="11" y="157"/>
                </a:cxn>
                <a:cxn ang="0">
                  <a:pos x="4" y="157"/>
                </a:cxn>
                <a:cxn ang="0">
                  <a:pos x="0" y="161"/>
                </a:cxn>
                <a:cxn ang="0">
                  <a:pos x="2" y="169"/>
                </a:cxn>
                <a:cxn ang="0">
                  <a:pos x="6" y="173"/>
                </a:cxn>
                <a:cxn ang="0">
                  <a:pos x="13" y="176"/>
                </a:cxn>
                <a:cxn ang="0">
                  <a:pos x="19" y="177"/>
                </a:cxn>
                <a:cxn ang="0">
                  <a:pos x="28" y="177"/>
                </a:cxn>
                <a:cxn ang="0">
                  <a:pos x="37" y="176"/>
                </a:cxn>
                <a:cxn ang="0">
                  <a:pos x="45" y="174"/>
                </a:cxn>
                <a:cxn ang="0">
                  <a:pos x="53" y="172"/>
                </a:cxn>
                <a:cxn ang="0">
                  <a:pos x="59" y="169"/>
                </a:cxn>
                <a:cxn ang="0">
                  <a:pos x="66" y="165"/>
                </a:cxn>
                <a:cxn ang="0">
                  <a:pos x="73" y="157"/>
                </a:cxn>
                <a:cxn ang="0">
                  <a:pos x="79" y="149"/>
                </a:cxn>
                <a:cxn ang="0">
                  <a:pos x="86" y="138"/>
                </a:cxn>
                <a:cxn ang="0">
                  <a:pos x="92" y="126"/>
                </a:cxn>
                <a:cxn ang="0">
                  <a:pos x="95" y="113"/>
                </a:cxn>
                <a:cxn ang="0">
                  <a:pos x="98" y="101"/>
                </a:cxn>
                <a:cxn ang="0">
                  <a:pos x="98" y="88"/>
                </a:cxn>
                <a:cxn ang="0">
                  <a:pos x="96" y="74"/>
                </a:cxn>
                <a:cxn ang="0">
                  <a:pos x="92" y="60"/>
                </a:cxn>
                <a:cxn ang="0">
                  <a:pos x="85" y="47"/>
                </a:cxn>
                <a:cxn ang="0">
                  <a:pos x="77" y="36"/>
                </a:cxn>
                <a:cxn ang="0">
                  <a:pos x="69" y="25"/>
                </a:cxn>
                <a:cxn ang="0">
                  <a:pos x="61" y="16"/>
                </a:cxn>
                <a:cxn ang="0">
                  <a:pos x="52" y="7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5" y="7"/>
                </a:cxn>
                <a:cxn ang="0">
                  <a:pos x="41" y="12"/>
                </a:cxn>
                <a:cxn ang="0">
                  <a:pos x="48" y="19"/>
                </a:cxn>
                <a:cxn ang="0">
                  <a:pos x="57" y="28"/>
                </a:cxn>
                <a:cxn ang="0">
                  <a:pos x="67" y="39"/>
                </a:cxn>
                <a:cxn ang="0">
                  <a:pos x="76" y="53"/>
                </a:cxn>
                <a:cxn ang="0">
                  <a:pos x="83" y="68"/>
                </a:cxn>
                <a:cxn ang="0">
                  <a:pos x="87" y="85"/>
                </a:cxn>
                <a:cxn ang="0">
                  <a:pos x="86" y="105"/>
                </a:cxn>
                <a:cxn ang="0">
                  <a:pos x="80" y="124"/>
                </a:cxn>
                <a:cxn ang="0">
                  <a:pos x="73" y="138"/>
                </a:cxn>
                <a:cxn ang="0">
                  <a:pos x="63" y="149"/>
                </a:cxn>
                <a:cxn ang="0">
                  <a:pos x="52" y="156"/>
                </a:cxn>
                <a:cxn ang="0">
                  <a:pos x="41" y="162"/>
                </a:cxn>
                <a:cxn ang="0">
                  <a:pos x="31" y="164"/>
                </a:cxn>
                <a:cxn ang="0">
                  <a:pos x="22" y="163"/>
                </a:cxn>
                <a:cxn ang="0">
                  <a:pos x="16" y="161"/>
                </a:cxn>
              </a:cxnLst>
              <a:rect l="0" t="0" r="r" b="b"/>
              <a:pathLst>
                <a:path w="98" h="177">
                  <a:moveTo>
                    <a:pt x="16" y="161"/>
                  </a:moveTo>
                  <a:lnTo>
                    <a:pt x="11" y="157"/>
                  </a:lnTo>
                  <a:lnTo>
                    <a:pt x="4" y="157"/>
                  </a:lnTo>
                  <a:lnTo>
                    <a:pt x="0" y="161"/>
                  </a:lnTo>
                  <a:lnTo>
                    <a:pt x="2" y="169"/>
                  </a:lnTo>
                  <a:lnTo>
                    <a:pt x="6" y="173"/>
                  </a:lnTo>
                  <a:lnTo>
                    <a:pt x="13" y="176"/>
                  </a:lnTo>
                  <a:lnTo>
                    <a:pt x="19" y="177"/>
                  </a:lnTo>
                  <a:lnTo>
                    <a:pt x="28" y="177"/>
                  </a:lnTo>
                  <a:lnTo>
                    <a:pt x="37" y="176"/>
                  </a:lnTo>
                  <a:lnTo>
                    <a:pt x="45" y="174"/>
                  </a:lnTo>
                  <a:lnTo>
                    <a:pt x="53" y="172"/>
                  </a:lnTo>
                  <a:lnTo>
                    <a:pt x="59" y="169"/>
                  </a:lnTo>
                  <a:lnTo>
                    <a:pt x="66" y="165"/>
                  </a:lnTo>
                  <a:lnTo>
                    <a:pt x="73" y="157"/>
                  </a:lnTo>
                  <a:lnTo>
                    <a:pt x="79" y="149"/>
                  </a:lnTo>
                  <a:lnTo>
                    <a:pt x="86" y="138"/>
                  </a:lnTo>
                  <a:lnTo>
                    <a:pt x="92" y="126"/>
                  </a:lnTo>
                  <a:lnTo>
                    <a:pt x="95" y="113"/>
                  </a:lnTo>
                  <a:lnTo>
                    <a:pt x="98" y="101"/>
                  </a:lnTo>
                  <a:lnTo>
                    <a:pt x="98" y="88"/>
                  </a:lnTo>
                  <a:lnTo>
                    <a:pt x="96" y="74"/>
                  </a:lnTo>
                  <a:lnTo>
                    <a:pt x="92" y="60"/>
                  </a:lnTo>
                  <a:lnTo>
                    <a:pt x="85" y="47"/>
                  </a:lnTo>
                  <a:lnTo>
                    <a:pt x="77" y="36"/>
                  </a:lnTo>
                  <a:lnTo>
                    <a:pt x="69" y="25"/>
                  </a:lnTo>
                  <a:lnTo>
                    <a:pt x="61" y="16"/>
                  </a:lnTo>
                  <a:lnTo>
                    <a:pt x="52" y="7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5" y="7"/>
                  </a:lnTo>
                  <a:lnTo>
                    <a:pt x="41" y="12"/>
                  </a:lnTo>
                  <a:lnTo>
                    <a:pt x="48" y="19"/>
                  </a:lnTo>
                  <a:lnTo>
                    <a:pt x="57" y="28"/>
                  </a:lnTo>
                  <a:lnTo>
                    <a:pt x="67" y="39"/>
                  </a:lnTo>
                  <a:lnTo>
                    <a:pt x="76" y="53"/>
                  </a:lnTo>
                  <a:lnTo>
                    <a:pt x="83" y="68"/>
                  </a:lnTo>
                  <a:lnTo>
                    <a:pt x="87" y="85"/>
                  </a:lnTo>
                  <a:lnTo>
                    <a:pt x="86" y="105"/>
                  </a:lnTo>
                  <a:lnTo>
                    <a:pt x="80" y="124"/>
                  </a:lnTo>
                  <a:lnTo>
                    <a:pt x="73" y="138"/>
                  </a:lnTo>
                  <a:lnTo>
                    <a:pt x="63" y="149"/>
                  </a:lnTo>
                  <a:lnTo>
                    <a:pt x="52" y="156"/>
                  </a:lnTo>
                  <a:lnTo>
                    <a:pt x="41" y="162"/>
                  </a:lnTo>
                  <a:lnTo>
                    <a:pt x="31" y="164"/>
                  </a:lnTo>
                  <a:lnTo>
                    <a:pt x="22" y="163"/>
                  </a:lnTo>
                  <a:lnTo>
                    <a:pt x="16" y="16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2" name="Freeform 188"/>
            <p:cNvSpPr>
              <a:spLocks/>
            </p:cNvSpPr>
            <p:nvPr/>
          </p:nvSpPr>
          <p:spPr bwMode="auto">
            <a:xfrm>
              <a:off x="4590" y="3945"/>
              <a:ext cx="310" cy="128"/>
            </a:xfrm>
            <a:custGeom>
              <a:avLst/>
              <a:gdLst/>
              <a:ahLst/>
              <a:cxnLst>
                <a:cxn ang="0">
                  <a:pos x="12" y="128"/>
                </a:cxn>
                <a:cxn ang="0">
                  <a:pos x="27" y="109"/>
                </a:cxn>
                <a:cxn ang="0">
                  <a:pos x="41" y="93"/>
                </a:cxn>
                <a:cxn ang="0">
                  <a:pos x="58" y="79"/>
                </a:cxn>
                <a:cxn ang="0">
                  <a:pos x="74" y="66"/>
                </a:cxn>
                <a:cxn ang="0">
                  <a:pos x="92" y="54"/>
                </a:cxn>
                <a:cxn ang="0">
                  <a:pos x="110" y="45"/>
                </a:cxn>
                <a:cxn ang="0">
                  <a:pos x="129" y="38"/>
                </a:cxn>
                <a:cxn ang="0">
                  <a:pos x="148" y="30"/>
                </a:cxn>
                <a:cxn ang="0">
                  <a:pos x="168" y="25"/>
                </a:cxn>
                <a:cxn ang="0">
                  <a:pos x="188" y="21"/>
                </a:cxn>
                <a:cxn ang="0">
                  <a:pos x="208" y="18"/>
                </a:cxn>
                <a:cxn ang="0">
                  <a:pos x="227" y="16"/>
                </a:cxn>
                <a:cxn ang="0">
                  <a:pos x="249" y="15"/>
                </a:cxn>
                <a:cxn ang="0">
                  <a:pos x="269" y="14"/>
                </a:cxn>
                <a:cxn ang="0">
                  <a:pos x="290" y="13"/>
                </a:cxn>
                <a:cxn ang="0">
                  <a:pos x="310" y="13"/>
                </a:cxn>
                <a:cxn ang="0">
                  <a:pos x="310" y="1"/>
                </a:cxn>
                <a:cxn ang="0">
                  <a:pos x="288" y="0"/>
                </a:cxn>
                <a:cxn ang="0">
                  <a:pos x="267" y="0"/>
                </a:cxn>
                <a:cxn ang="0">
                  <a:pos x="245" y="1"/>
                </a:cxn>
                <a:cxn ang="0">
                  <a:pos x="224" y="3"/>
                </a:cxn>
                <a:cxn ang="0">
                  <a:pos x="203" y="5"/>
                </a:cxn>
                <a:cxn ang="0">
                  <a:pos x="182" y="9"/>
                </a:cxn>
                <a:cxn ang="0">
                  <a:pos x="162" y="14"/>
                </a:cxn>
                <a:cxn ang="0">
                  <a:pos x="141" y="20"/>
                </a:cxn>
                <a:cxn ang="0">
                  <a:pos x="122" y="27"/>
                </a:cxn>
                <a:cxn ang="0">
                  <a:pos x="103" y="35"/>
                </a:cxn>
                <a:cxn ang="0">
                  <a:pos x="84" y="45"/>
                </a:cxn>
                <a:cxn ang="0">
                  <a:pos x="68" y="56"/>
                </a:cxn>
                <a:cxn ang="0">
                  <a:pos x="51" y="68"/>
                </a:cxn>
                <a:cxn ang="0">
                  <a:pos x="36" y="82"/>
                </a:cxn>
                <a:cxn ang="0">
                  <a:pos x="21" y="96"/>
                </a:cxn>
                <a:cxn ang="0">
                  <a:pos x="9" y="113"/>
                </a:cxn>
                <a:cxn ang="0">
                  <a:pos x="7" y="117"/>
                </a:cxn>
                <a:cxn ang="0">
                  <a:pos x="5" y="121"/>
                </a:cxn>
                <a:cxn ang="0">
                  <a:pos x="2" y="125"/>
                </a:cxn>
                <a:cxn ang="0">
                  <a:pos x="0" y="128"/>
                </a:cxn>
                <a:cxn ang="0">
                  <a:pos x="12" y="128"/>
                </a:cxn>
              </a:cxnLst>
              <a:rect l="0" t="0" r="r" b="b"/>
              <a:pathLst>
                <a:path w="310" h="128">
                  <a:moveTo>
                    <a:pt x="12" y="128"/>
                  </a:moveTo>
                  <a:lnTo>
                    <a:pt x="27" y="109"/>
                  </a:lnTo>
                  <a:lnTo>
                    <a:pt x="41" y="93"/>
                  </a:lnTo>
                  <a:lnTo>
                    <a:pt x="58" y="79"/>
                  </a:lnTo>
                  <a:lnTo>
                    <a:pt x="74" y="66"/>
                  </a:lnTo>
                  <a:lnTo>
                    <a:pt x="92" y="54"/>
                  </a:lnTo>
                  <a:lnTo>
                    <a:pt x="110" y="45"/>
                  </a:lnTo>
                  <a:lnTo>
                    <a:pt x="129" y="38"/>
                  </a:lnTo>
                  <a:lnTo>
                    <a:pt x="148" y="30"/>
                  </a:lnTo>
                  <a:lnTo>
                    <a:pt x="168" y="25"/>
                  </a:lnTo>
                  <a:lnTo>
                    <a:pt x="188" y="21"/>
                  </a:lnTo>
                  <a:lnTo>
                    <a:pt x="208" y="18"/>
                  </a:lnTo>
                  <a:lnTo>
                    <a:pt x="227" y="16"/>
                  </a:lnTo>
                  <a:lnTo>
                    <a:pt x="249" y="15"/>
                  </a:lnTo>
                  <a:lnTo>
                    <a:pt x="269" y="14"/>
                  </a:lnTo>
                  <a:lnTo>
                    <a:pt x="290" y="13"/>
                  </a:lnTo>
                  <a:lnTo>
                    <a:pt x="310" y="13"/>
                  </a:lnTo>
                  <a:lnTo>
                    <a:pt x="310" y="1"/>
                  </a:lnTo>
                  <a:lnTo>
                    <a:pt x="288" y="0"/>
                  </a:lnTo>
                  <a:lnTo>
                    <a:pt x="267" y="0"/>
                  </a:lnTo>
                  <a:lnTo>
                    <a:pt x="245" y="1"/>
                  </a:lnTo>
                  <a:lnTo>
                    <a:pt x="224" y="3"/>
                  </a:lnTo>
                  <a:lnTo>
                    <a:pt x="203" y="5"/>
                  </a:lnTo>
                  <a:lnTo>
                    <a:pt x="182" y="9"/>
                  </a:lnTo>
                  <a:lnTo>
                    <a:pt x="162" y="14"/>
                  </a:lnTo>
                  <a:lnTo>
                    <a:pt x="141" y="20"/>
                  </a:lnTo>
                  <a:lnTo>
                    <a:pt x="122" y="27"/>
                  </a:lnTo>
                  <a:lnTo>
                    <a:pt x="103" y="35"/>
                  </a:lnTo>
                  <a:lnTo>
                    <a:pt x="84" y="45"/>
                  </a:lnTo>
                  <a:lnTo>
                    <a:pt x="68" y="56"/>
                  </a:lnTo>
                  <a:lnTo>
                    <a:pt x="51" y="68"/>
                  </a:lnTo>
                  <a:lnTo>
                    <a:pt x="36" y="82"/>
                  </a:lnTo>
                  <a:lnTo>
                    <a:pt x="21" y="96"/>
                  </a:lnTo>
                  <a:lnTo>
                    <a:pt x="9" y="113"/>
                  </a:lnTo>
                  <a:lnTo>
                    <a:pt x="7" y="117"/>
                  </a:lnTo>
                  <a:lnTo>
                    <a:pt x="5" y="121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12" y="12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3" name="Freeform 189"/>
            <p:cNvSpPr>
              <a:spLocks/>
            </p:cNvSpPr>
            <p:nvPr/>
          </p:nvSpPr>
          <p:spPr bwMode="auto">
            <a:xfrm>
              <a:off x="2824" y="4057"/>
              <a:ext cx="1911" cy="150"/>
            </a:xfrm>
            <a:custGeom>
              <a:avLst/>
              <a:gdLst/>
              <a:ahLst/>
              <a:cxnLst>
                <a:cxn ang="0">
                  <a:pos x="1778" y="16"/>
                </a:cxn>
                <a:cxn ang="0">
                  <a:pos x="1771" y="28"/>
                </a:cxn>
                <a:cxn ang="0">
                  <a:pos x="1763" y="41"/>
                </a:cxn>
                <a:cxn ang="0">
                  <a:pos x="1755" y="55"/>
                </a:cxn>
                <a:cxn ang="0">
                  <a:pos x="1748" y="69"/>
                </a:cxn>
                <a:cxn ang="0">
                  <a:pos x="1852" y="69"/>
                </a:cxn>
                <a:cxn ang="0">
                  <a:pos x="1890" y="12"/>
                </a:cxn>
                <a:cxn ang="0">
                  <a:pos x="1563" y="12"/>
                </a:cxn>
                <a:cxn ang="0">
                  <a:pos x="1545" y="43"/>
                </a:cxn>
                <a:cxn ang="0">
                  <a:pos x="1524" y="69"/>
                </a:cxn>
                <a:cxn ang="0">
                  <a:pos x="1501" y="91"/>
                </a:cxn>
                <a:cxn ang="0">
                  <a:pos x="1474" y="109"/>
                </a:cxn>
                <a:cxn ang="0">
                  <a:pos x="1447" y="124"/>
                </a:cxn>
                <a:cxn ang="0">
                  <a:pos x="1418" y="135"/>
                </a:cxn>
                <a:cxn ang="0">
                  <a:pos x="1389" y="143"/>
                </a:cxn>
                <a:cxn ang="0">
                  <a:pos x="1359" y="148"/>
                </a:cxn>
                <a:cxn ang="0">
                  <a:pos x="1329" y="150"/>
                </a:cxn>
                <a:cxn ang="0">
                  <a:pos x="1299" y="150"/>
                </a:cxn>
                <a:cxn ang="0">
                  <a:pos x="1272" y="147"/>
                </a:cxn>
                <a:cxn ang="0">
                  <a:pos x="1245" y="143"/>
                </a:cxn>
                <a:cxn ang="0">
                  <a:pos x="1219" y="138"/>
                </a:cxn>
                <a:cxn ang="0">
                  <a:pos x="1197" y="130"/>
                </a:cxn>
                <a:cxn ang="0">
                  <a:pos x="1178" y="122"/>
                </a:cxn>
                <a:cxn ang="0">
                  <a:pos x="1162" y="112"/>
                </a:cxn>
                <a:cxn ang="0">
                  <a:pos x="0" y="112"/>
                </a:cxn>
                <a:cxn ang="0">
                  <a:pos x="0" y="100"/>
                </a:cxn>
                <a:cxn ang="0">
                  <a:pos x="1162" y="100"/>
                </a:cxn>
                <a:cxn ang="0">
                  <a:pos x="1194" y="114"/>
                </a:cxn>
                <a:cxn ang="0">
                  <a:pos x="1227" y="126"/>
                </a:cxn>
                <a:cxn ang="0">
                  <a:pos x="1259" y="133"/>
                </a:cxn>
                <a:cxn ang="0">
                  <a:pos x="1291" y="138"/>
                </a:cxn>
                <a:cxn ang="0">
                  <a:pos x="1324" y="139"/>
                </a:cxn>
                <a:cxn ang="0">
                  <a:pos x="1355" y="137"/>
                </a:cxn>
                <a:cxn ang="0">
                  <a:pos x="1384" y="131"/>
                </a:cxn>
                <a:cxn ang="0">
                  <a:pos x="1411" y="124"/>
                </a:cxn>
                <a:cxn ang="0">
                  <a:pos x="1438" y="114"/>
                </a:cxn>
                <a:cxn ang="0">
                  <a:pos x="1462" y="103"/>
                </a:cxn>
                <a:cxn ang="0">
                  <a:pos x="1484" y="89"/>
                </a:cxn>
                <a:cxn ang="0">
                  <a:pos x="1503" y="75"/>
                </a:cxn>
                <a:cxn ang="0">
                  <a:pos x="1520" y="58"/>
                </a:cxn>
                <a:cxn ang="0">
                  <a:pos x="1534" y="39"/>
                </a:cxn>
                <a:cxn ang="0">
                  <a:pos x="1544" y="20"/>
                </a:cxn>
                <a:cxn ang="0">
                  <a:pos x="1551" y="0"/>
                </a:cxn>
                <a:cxn ang="0">
                  <a:pos x="1911" y="0"/>
                </a:cxn>
                <a:cxn ang="0">
                  <a:pos x="1856" y="80"/>
                </a:cxn>
                <a:cxn ang="0">
                  <a:pos x="1734" y="80"/>
                </a:cxn>
                <a:cxn ang="0">
                  <a:pos x="1738" y="66"/>
                </a:cxn>
                <a:cxn ang="0">
                  <a:pos x="1744" y="52"/>
                </a:cxn>
                <a:cxn ang="0">
                  <a:pos x="1753" y="36"/>
                </a:cxn>
                <a:cxn ang="0">
                  <a:pos x="1766" y="16"/>
                </a:cxn>
                <a:cxn ang="0">
                  <a:pos x="1778" y="16"/>
                </a:cxn>
              </a:cxnLst>
              <a:rect l="0" t="0" r="r" b="b"/>
              <a:pathLst>
                <a:path w="1911" h="150">
                  <a:moveTo>
                    <a:pt x="1778" y="16"/>
                  </a:moveTo>
                  <a:lnTo>
                    <a:pt x="1771" y="28"/>
                  </a:lnTo>
                  <a:lnTo>
                    <a:pt x="1763" y="41"/>
                  </a:lnTo>
                  <a:lnTo>
                    <a:pt x="1755" y="55"/>
                  </a:lnTo>
                  <a:lnTo>
                    <a:pt x="1748" y="69"/>
                  </a:lnTo>
                  <a:lnTo>
                    <a:pt x="1852" y="69"/>
                  </a:lnTo>
                  <a:lnTo>
                    <a:pt x="1890" y="12"/>
                  </a:lnTo>
                  <a:lnTo>
                    <a:pt x="1563" y="12"/>
                  </a:lnTo>
                  <a:lnTo>
                    <a:pt x="1545" y="43"/>
                  </a:lnTo>
                  <a:lnTo>
                    <a:pt x="1524" y="69"/>
                  </a:lnTo>
                  <a:lnTo>
                    <a:pt x="1501" y="91"/>
                  </a:lnTo>
                  <a:lnTo>
                    <a:pt x="1474" y="109"/>
                  </a:lnTo>
                  <a:lnTo>
                    <a:pt x="1447" y="124"/>
                  </a:lnTo>
                  <a:lnTo>
                    <a:pt x="1418" y="135"/>
                  </a:lnTo>
                  <a:lnTo>
                    <a:pt x="1389" y="143"/>
                  </a:lnTo>
                  <a:lnTo>
                    <a:pt x="1359" y="148"/>
                  </a:lnTo>
                  <a:lnTo>
                    <a:pt x="1329" y="150"/>
                  </a:lnTo>
                  <a:lnTo>
                    <a:pt x="1299" y="150"/>
                  </a:lnTo>
                  <a:lnTo>
                    <a:pt x="1272" y="147"/>
                  </a:lnTo>
                  <a:lnTo>
                    <a:pt x="1245" y="143"/>
                  </a:lnTo>
                  <a:lnTo>
                    <a:pt x="1219" y="138"/>
                  </a:lnTo>
                  <a:lnTo>
                    <a:pt x="1197" y="130"/>
                  </a:lnTo>
                  <a:lnTo>
                    <a:pt x="1178" y="122"/>
                  </a:lnTo>
                  <a:lnTo>
                    <a:pt x="1162" y="11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1162" y="100"/>
                  </a:lnTo>
                  <a:lnTo>
                    <a:pt x="1194" y="114"/>
                  </a:lnTo>
                  <a:lnTo>
                    <a:pt x="1227" y="126"/>
                  </a:lnTo>
                  <a:lnTo>
                    <a:pt x="1259" y="133"/>
                  </a:lnTo>
                  <a:lnTo>
                    <a:pt x="1291" y="138"/>
                  </a:lnTo>
                  <a:lnTo>
                    <a:pt x="1324" y="139"/>
                  </a:lnTo>
                  <a:lnTo>
                    <a:pt x="1355" y="137"/>
                  </a:lnTo>
                  <a:lnTo>
                    <a:pt x="1384" y="131"/>
                  </a:lnTo>
                  <a:lnTo>
                    <a:pt x="1411" y="124"/>
                  </a:lnTo>
                  <a:lnTo>
                    <a:pt x="1438" y="114"/>
                  </a:lnTo>
                  <a:lnTo>
                    <a:pt x="1462" y="103"/>
                  </a:lnTo>
                  <a:lnTo>
                    <a:pt x="1484" y="89"/>
                  </a:lnTo>
                  <a:lnTo>
                    <a:pt x="1503" y="75"/>
                  </a:lnTo>
                  <a:lnTo>
                    <a:pt x="1520" y="58"/>
                  </a:lnTo>
                  <a:lnTo>
                    <a:pt x="1534" y="39"/>
                  </a:lnTo>
                  <a:lnTo>
                    <a:pt x="1544" y="20"/>
                  </a:lnTo>
                  <a:lnTo>
                    <a:pt x="1551" y="0"/>
                  </a:lnTo>
                  <a:lnTo>
                    <a:pt x="1911" y="0"/>
                  </a:lnTo>
                  <a:lnTo>
                    <a:pt x="1856" y="80"/>
                  </a:lnTo>
                  <a:lnTo>
                    <a:pt x="1734" y="80"/>
                  </a:lnTo>
                  <a:lnTo>
                    <a:pt x="1738" y="66"/>
                  </a:lnTo>
                  <a:lnTo>
                    <a:pt x="1744" y="52"/>
                  </a:lnTo>
                  <a:lnTo>
                    <a:pt x="1753" y="36"/>
                  </a:lnTo>
                  <a:lnTo>
                    <a:pt x="1766" y="16"/>
                  </a:lnTo>
                  <a:lnTo>
                    <a:pt x="1778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4" name="Freeform 190"/>
            <p:cNvSpPr>
              <a:spLocks/>
            </p:cNvSpPr>
            <p:nvPr/>
          </p:nvSpPr>
          <p:spPr bwMode="auto">
            <a:xfrm>
              <a:off x="2824" y="4016"/>
              <a:ext cx="1350" cy="68"/>
            </a:xfrm>
            <a:custGeom>
              <a:avLst/>
              <a:gdLst/>
              <a:ahLst/>
              <a:cxnLst>
                <a:cxn ang="0">
                  <a:pos x="116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62" y="14"/>
                </a:cxn>
                <a:cxn ang="0">
                  <a:pos x="1174" y="22"/>
                </a:cxn>
                <a:cxn ang="0">
                  <a:pos x="1189" y="32"/>
                </a:cxn>
                <a:cxn ang="0">
                  <a:pos x="1207" y="41"/>
                </a:cxn>
                <a:cxn ang="0">
                  <a:pos x="1227" y="50"/>
                </a:cxn>
                <a:cxn ang="0">
                  <a:pos x="1247" y="57"/>
                </a:cxn>
                <a:cxn ang="0">
                  <a:pos x="1267" y="63"/>
                </a:cxn>
                <a:cxn ang="0">
                  <a:pos x="1286" y="67"/>
                </a:cxn>
                <a:cxn ang="0">
                  <a:pos x="1301" y="68"/>
                </a:cxn>
                <a:cxn ang="0">
                  <a:pos x="1309" y="68"/>
                </a:cxn>
                <a:cxn ang="0">
                  <a:pos x="1317" y="68"/>
                </a:cxn>
                <a:cxn ang="0">
                  <a:pos x="1325" y="68"/>
                </a:cxn>
                <a:cxn ang="0">
                  <a:pos x="1331" y="68"/>
                </a:cxn>
                <a:cxn ang="0">
                  <a:pos x="1338" y="68"/>
                </a:cxn>
                <a:cxn ang="0">
                  <a:pos x="1344" y="67"/>
                </a:cxn>
                <a:cxn ang="0">
                  <a:pos x="1347" y="67"/>
                </a:cxn>
                <a:cxn ang="0">
                  <a:pos x="1350" y="66"/>
                </a:cxn>
                <a:cxn ang="0">
                  <a:pos x="1344" y="67"/>
                </a:cxn>
                <a:cxn ang="0">
                  <a:pos x="1336" y="67"/>
                </a:cxn>
                <a:cxn ang="0">
                  <a:pos x="1327" y="67"/>
                </a:cxn>
                <a:cxn ang="0">
                  <a:pos x="1318" y="66"/>
                </a:cxn>
                <a:cxn ang="0">
                  <a:pos x="1308" y="65"/>
                </a:cxn>
                <a:cxn ang="0">
                  <a:pos x="1297" y="63"/>
                </a:cxn>
                <a:cxn ang="0">
                  <a:pos x="1285" y="60"/>
                </a:cxn>
                <a:cxn ang="0">
                  <a:pos x="1273" y="57"/>
                </a:cxn>
                <a:cxn ang="0">
                  <a:pos x="1260" y="54"/>
                </a:cxn>
                <a:cxn ang="0">
                  <a:pos x="1247" y="48"/>
                </a:cxn>
                <a:cxn ang="0">
                  <a:pos x="1234" y="43"/>
                </a:cxn>
                <a:cxn ang="0">
                  <a:pos x="1219" y="36"/>
                </a:cxn>
                <a:cxn ang="0">
                  <a:pos x="1205" y="29"/>
                </a:cxn>
                <a:cxn ang="0">
                  <a:pos x="1191" y="20"/>
                </a:cxn>
                <a:cxn ang="0">
                  <a:pos x="1176" y="11"/>
                </a:cxn>
                <a:cxn ang="0">
                  <a:pos x="1162" y="0"/>
                </a:cxn>
              </a:cxnLst>
              <a:rect l="0" t="0" r="r" b="b"/>
              <a:pathLst>
                <a:path w="1350" h="68">
                  <a:moveTo>
                    <a:pt x="1162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162" y="14"/>
                  </a:lnTo>
                  <a:lnTo>
                    <a:pt x="1174" y="22"/>
                  </a:lnTo>
                  <a:lnTo>
                    <a:pt x="1189" y="32"/>
                  </a:lnTo>
                  <a:lnTo>
                    <a:pt x="1207" y="41"/>
                  </a:lnTo>
                  <a:lnTo>
                    <a:pt x="1227" y="50"/>
                  </a:lnTo>
                  <a:lnTo>
                    <a:pt x="1247" y="57"/>
                  </a:lnTo>
                  <a:lnTo>
                    <a:pt x="1267" y="63"/>
                  </a:lnTo>
                  <a:lnTo>
                    <a:pt x="1286" y="67"/>
                  </a:lnTo>
                  <a:lnTo>
                    <a:pt x="1301" y="68"/>
                  </a:lnTo>
                  <a:lnTo>
                    <a:pt x="1309" y="68"/>
                  </a:lnTo>
                  <a:lnTo>
                    <a:pt x="1317" y="68"/>
                  </a:lnTo>
                  <a:lnTo>
                    <a:pt x="1325" y="68"/>
                  </a:lnTo>
                  <a:lnTo>
                    <a:pt x="1331" y="68"/>
                  </a:lnTo>
                  <a:lnTo>
                    <a:pt x="1338" y="68"/>
                  </a:lnTo>
                  <a:lnTo>
                    <a:pt x="1344" y="67"/>
                  </a:lnTo>
                  <a:lnTo>
                    <a:pt x="1347" y="67"/>
                  </a:lnTo>
                  <a:lnTo>
                    <a:pt x="1350" y="66"/>
                  </a:lnTo>
                  <a:lnTo>
                    <a:pt x="1344" y="67"/>
                  </a:lnTo>
                  <a:lnTo>
                    <a:pt x="1336" y="67"/>
                  </a:lnTo>
                  <a:lnTo>
                    <a:pt x="1327" y="67"/>
                  </a:lnTo>
                  <a:lnTo>
                    <a:pt x="1318" y="66"/>
                  </a:lnTo>
                  <a:lnTo>
                    <a:pt x="1308" y="65"/>
                  </a:lnTo>
                  <a:lnTo>
                    <a:pt x="1297" y="63"/>
                  </a:lnTo>
                  <a:lnTo>
                    <a:pt x="1285" y="60"/>
                  </a:lnTo>
                  <a:lnTo>
                    <a:pt x="1273" y="57"/>
                  </a:lnTo>
                  <a:lnTo>
                    <a:pt x="1260" y="54"/>
                  </a:lnTo>
                  <a:lnTo>
                    <a:pt x="1247" y="48"/>
                  </a:lnTo>
                  <a:lnTo>
                    <a:pt x="1234" y="43"/>
                  </a:lnTo>
                  <a:lnTo>
                    <a:pt x="1219" y="36"/>
                  </a:lnTo>
                  <a:lnTo>
                    <a:pt x="1205" y="29"/>
                  </a:lnTo>
                  <a:lnTo>
                    <a:pt x="1191" y="20"/>
                  </a:lnTo>
                  <a:lnTo>
                    <a:pt x="1176" y="11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5" name="Freeform 191"/>
            <p:cNvSpPr>
              <a:spLocks/>
            </p:cNvSpPr>
            <p:nvPr/>
          </p:nvSpPr>
          <p:spPr bwMode="auto">
            <a:xfrm>
              <a:off x="2824" y="3802"/>
              <a:ext cx="2091" cy="303"/>
            </a:xfrm>
            <a:custGeom>
              <a:avLst/>
              <a:gdLst/>
              <a:ahLst/>
              <a:cxnLst>
                <a:cxn ang="0">
                  <a:pos x="1205" y="290"/>
                </a:cxn>
                <a:cxn ang="0">
                  <a:pos x="1280" y="303"/>
                </a:cxn>
                <a:cxn ang="0">
                  <a:pos x="1366" y="296"/>
                </a:cxn>
                <a:cxn ang="0">
                  <a:pos x="1448" y="258"/>
                </a:cxn>
                <a:cxn ang="0">
                  <a:pos x="1486" y="221"/>
                </a:cxn>
                <a:cxn ang="0">
                  <a:pos x="1502" y="191"/>
                </a:cxn>
                <a:cxn ang="0">
                  <a:pos x="1741" y="158"/>
                </a:cxn>
                <a:cxn ang="0">
                  <a:pos x="1794" y="103"/>
                </a:cxn>
                <a:cxn ang="0">
                  <a:pos x="1867" y="66"/>
                </a:cxn>
                <a:cxn ang="0">
                  <a:pos x="1947" y="50"/>
                </a:cxn>
                <a:cxn ang="0">
                  <a:pos x="2019" y="57"/>
                </a:cxn>
                <a:cxn ang="0">
                  <a:pos x="2010" y="92"/>
                </a:cxn>
                <a:cxn ang="0">
                  <a:pos x="2058" y="109"/>
                </a:cxn>
                <a:cxn ang="0">
                  <a:pos x="2091" y="66"/>
                </a:cxn>
                <a:cxn ang="0">
                  <a:pos x="2072" y="17"/>
                </a:cxn>
                <a:cxn ang="0">
                  <a:pos x="2027" y="1"/>
                </a:cxn>
                <a:cxn ang="0">
                  <a:pos x="1957" y="2"/>
                </a:cxn>
                <a:cxn ang="0">
                  <a:pos x="1881" y="19"/>
                </a:cxn>
                <a:cxn ang="0">
                  <a:pos x="1820" y="52"/>
                </a:cxn>
                <a:cxn ang="0">
                  <a:pos x="1779" y="90"/>
                </a:cxn>
                <a:cxn ang="0">
                  <a:pos x="1753" y="121"/>
                </a:cxn>
                <a:cxn ang="0">
                  <a:pos x="1491" y="84"/>
                </a:cxn>
                <a:cxn ang="0">
                  <a:pos x="1443" y="37"/>
                </a:cxn>
                <a:cxn ang="0">
                  <a:pos x="1367" y="44"/>
                </a:cxn>
                <a:cxn ang="0">
                  <a:pos x="1294" y="114"/>
                </a:cxn>
                <a:cxn ang="0">
                  <a:pos x="1255" y="135"/>
                </a:cxn>
                <a:cxn ang="0">
                  <a:pos x="1233" y="125"/>
                </a:cxn>
                <a:cxn ang="0">
                  <a:pos x="1221" y="104"/>
                </a:cxn>
                <a:cxn ang="0">
                  <a:pos x="1222" y="128"/>
                </a:cxn>
                <a:cxn ang="0">
                  <a:pos x="1253" y="144"/>
                </a:cxn>
                <a:cxn ang="0">
                  <a:pos x="1293" y="132"/>
                </a:cxn>
                <a:cxn ang="0">
                  <a:pos x="1305" y="152"/>
                </a:cxn>
                <a:cxn ang="0">
                  <a:pos x="1338" y="205"/>
                </a:cxn>
                <a:cxn ang="0">
                  <a:pos x="1415" y="196"/>
                </a:cxn>
                <a:cxn ang="0">
                  <a:pos x="1428" y="133"/>
                </a:cxn>
                <a:cxn ang="0">
                  <a:pos x="1402" y="125"/>
                </a:cxn>
                <a:cxn ang="0">
                  <a:pos x="1372" y="136"/>
                </a:cxn>
                <a:cxn ang="0">
                  <a:pos x="1345" y="111"/>
                </a:cxn>
                <a:cxn ang="0">
                  <a:pos x="1357" y="67"/>
                </a:cxn>
                <a:cxn ang="0">
                  <a:pos x="1408" y="44"/>
                </a:cxn>
                <a:cxn ang="0">
                  <a:pos x="1471" y="74"/>
                </a:cxn>
                <a:cxn ang="0">
                  <a:pos x="1500" y="166"/>
                </a:cxn>
                <a:cxn ang="0">
                  <a:pos x="1457" y="236"/>
                </a:cxn>
                <a:cxn ang="0">
                  <a:pos x="1399" y="269"/>
                </a:cxn>
                <a:cxn ang="0">
                  <a:pos x="1338" y="281"/>
                </a:cxn>
                <a:cxn ang="0">
                  <a:pos x="1265" y="280"/>
                </a:cxn>
                <a:cxn ang="0">
                  <a:pos x="1194" y="262"/>
                </a:cxn>
                <a:cxn ang="0">
                  <a:pos x="0" y="274"/>
                </a:cxn>
              </a:cxnLst>
              <a:rect l="0" t="0" r="r" b="b"/>
              <a:pathLst>
                <a:path w="2091" h="303">
                  <a:moveTo>
                    <a:pt x="1162" y="274"/>
                  </a:moveTo>
                  <a:lnTo>
                    <a:pt x="1175" y="279"/>
                  </a:lnTo>
                  <a:lnTo>
                    <a:pt x="1189" y="286"/>
                  </a:lnTo>
                  <a:lnTo>
                    <a:pt x="1205" y="290"/>
                  </a:lnTo>
                  <a:lnTo>
                    <a:pt x="1223" y="295"/>
                  </a:lnTo>
                  <a:lnTo>
                    <a:pt x="1242" y="298"/>
                  </a:lnTo>
                  <a:lnTo>
                    <a:pt x="1260" y="301"/>
                  </a:lnTo>
                  <a:lnTo>
                    <a:pt x="1280" y="303"/>
                  </a:lnTo>
                  <a:lnTo>
                    <a:pt x="1301" y="303"/>
                  </a:lnTo>
                  <a:lnTo>
                    <a:pt x="1323" y="302"/>
                  </a:lnTo>
                  <a:lnTo>
                    <a:pt x="1345" y="300"/>
                  </a:lnTo>
                  <a:lnTo>
                    <a:pt x="1366" y="296"/>
                  </a:lnTo>
                  <a:lnTo>
                    <a:pt x="1387" y="290"/>
                  </a:lnTo>
                  <a:lnTo>
                    <a:pt x="1408" y="281"/>
                  </a:lnTo>
                  <a:lnTo>
                    <a:pt x="1429" y="271"/>
                  </a:lnTo>
                  <a:lnTo>
                    <a:pt x="1448" y="258"/>
                  </a:lnTo>
                  <a:lnTo>
                    <a:pt x="1467" y="243"/>
                  </a:lnTo>
                  <a:lnTo>
                    <a:pt x="1473" y="235"/>
                  </a:lnTo>
                  <a:lnTo>
                    <a:pt x="1480" y="228"/>
                  </a:lnTo>
                  <a:lnTo>
                    <a:pt x="1486" y="221"/>
                  </a:lnTo>
                  <a:lnTo>
                    <a:pt x="1490" y="213"/>
                  </a:lnTo>
                  <a:lnTo>
                    <a:pt x="1494" y="206"/>
                  </a:lnTo>
                  <a:lnTo>
                    <a:pt x="1499" y="199"/>
                  </a:lnTo>
                  <a:lnTo>
                    <a:pt x="1502" y="191"/>
                  </a:lnTo>
                  <a:lnTo>
                    <a:pt x="1504" y="184"/>
                  </a:lnTo>
                  <a:lnTo>
                    <a:pt x="1504" y="185"/>
                  </a:lnTo>
                  <a:lnTo>
                    <a:pt x="1741" y="185"/>
                  </a:lnTo>
                  <a:lnTo>
                    <a:pt x="1741" y="158"/>
                  </a:lnTo>
                  <a:lnTo>
                    <a:pt x="1751" y="143"/>
                  </a:lnTo>
                  <a:lnTo>
                    <a:pt x="1764" y="128"/>
                  </a:lnTo>
                  <a:lnTo>
                    <a:pt x="1777" y="116"/>
                  </a:lnTo>
                  <a:lnTo>
                    <a:pt x="1794" y="103"/>
                  </a:lnTo>
                  <a:lnTo>
                    <a:pt x="1810" y="93"/>
                  </a:lnTo>
                  <a:lnTo>
                    <a:pt x="1828" y="82"/>
                  </a:lnTo>
                  <a:lnTo>
                    <a:pt x="1848" y="74"/>
                  </a:lnTo>
                  <a:lnTo>
                    <a:pt x="1867" y="66"/>
                  </a:lnTo>
                  <a:lnTo>
                    <a:pt x="1887" y="60"/>
                  </a:lnTo>
                  <a:lnTo>
                    <a:pt x="1907" y="55"/>
                  </a:lnTo>
                  <a:lnTo>
                    <a:pt x="1928" y="52"/>
                  </a:lnTo>
                  <a:lnTo>
                    <a:pt x="1947" y="50"/>
                  </a:lnTo>
                  <a:lnTo>
                    <a:pt x="1967" y="50"/>
                  </a:lnTo>
                  <a:lnTo>
                    <a:pt x="1986" y="50"/>
                  </a:lnTo>
                  <a:lnTo>
                    <a:pt x="2002" y="53"/>
                  </a:lnTo>
                  <a:lnTo>
                    <a:pt x="2019" y="57"/>
                  </a:lnTo>
                  <a:lnTo>
                    <a:pt x="2010" y="62"/>
                  </a:lnTo>
                  <a:lnTo>
                    <a:pt x="2006" y="71"/>
                  </a:lnTo>
                  <a:lnTo>
                    <a:pt x="2006" y="81"/>
                  </a:lnTo>
                  <a:lnTo>
                    <a:pt x="2010" y="92"/>
                  </a:lnTo>
                  <a:lnTo>
                    <a:pt x="2018" y="101"/>
                  </a:lnTo>
                  <a:lnTo>
                    <a:pt x="2028" y="108"/>
                  </a:lnTo>
                  <a:lnTo>
                    <a:pt x="2042" y="111"/>
                  </a:lnTo>
                  <a:lnTo>
                    <a:pt x="2058" y="109"/>
                  </a:lnTo>
                  <a:lnTo>
                    <a:pt x="2072" y="103"/>
                  </a:lnTo>
                  <a:lnTo>
                    <a:pt x="2082" y="93"/>
                  </a:lnTo>
                  <a:lnTo>
                    <a:pt x="2089" y="80"/>
                  </a:lnTo>
                  <a:lnTo>
                    <a:pt x="2091" y="66"/>
                  </a:lnTo>
                  <a:lnTo>
                    <a:pt x="2091" y="52"/>
                  </a:lnTo>
                  <a:lnTo>
                    <a:pt x="2087" y="38"/>
                  </a:lnTo>
                  <a:lnTo>
                    <a:pt x="2081" y="26"/>
                  </a:lnTo>
                  <a:lnTo>
                    <a:pt x="2072" y="17"/>
                  </a:lnTo>
                  <a:lnTo>
                    <a:pt x="2064" y="12"/>
                  </a:lnTo>
                  <a:lnTo>
                    <a:pt x="2053" y="8"/>
                  </a:lnTo>
                  <a:lnTo>
                    <a:pt x="2041" y="3"/>
                  </a:lnTo>
                  <a:lnTo>
                    <a:pt x="2027" y="1"/>
                  </a:lnTo>
                  <a:lnTo>
                    <a:pt x="2011" y="0"/>
                  </a:lnTo>
                  <a:lnTo>
                    <a:pt x="1993" y="0"/>
                  </a:lnTo>
                  <a:lnTo>
                    <a:pt x="1976" y="0"/>
                  </a:lnTo>
                  <a:lnTo>
                    <a:pt x="1957" y="2"/>
                  </a:lnTo>
                  <a:lnTo>
                    <a:pt x="1938" y="4"/>
                  </a:lnTo>
                  <a:lnTo>
                    <a:pt x="1919" y="9"/>
                  </a:lnTo>
                  <a:lnTo>
                    <a:pt x="1900" y="13"/>
                  </a:lnTo>
                  <a:lnTo>
                    <a:pt x="1881" y="19"/>
                  </a:lnTo>
                  <a:lnTo>
                    <a:pt x="1865" y="25"/>
                  </a:lnTo>
                  <a:lnTo>
                    <a:pt x="1848" y="33"/>
                  </a:lnTo>
                  <a:lnTo>
                    <a:pt x="1834" y="42"/>
                  </a:lnTo>
                  <a:lnTo>
                    <a:pt x="1820" y="52"/>
                  </a:lnTo>
                  <a:lnTo>
                    <a:pt x="1808" y="62"/>
                  </a:lnTo>
                  <a:lnTo>
                    <a:pt x="1798" y="73"/>
                  </a:lnTo>
                  <a:lnTo>
                    <a:pt x="1788" y="82"/>
                  </a:lnTo>
                  <a:lnTo>
                    <a:pt x="1779" y="90"/>
                  </a:lnTo>
                  <a:lnTo>
                    <a:pt x="1772" y="99"/>
                  </a:lnTo>
                  <a:lnTo>
                    <a:pt x="1764" y="107"/>
                  </a:lnTo>
                  <a:lnTo>
                    <a:pt x="1758" y="115"/>
                  </a:lnTo>
                  <a:lnTo>
                    <a:pt x="1753" y="121"/>
                  </a:lnTo>
                  <a:lnTo>
                    <a:pt x="1753" y="120"/>
                  </a:lnTo>
                  <a:lnTo>
                    <a:pt x="1506" y="120"/>
                  </a:lnTo>
                  <a:lnTo>
                    <a:pt x="1500" y="102"/>
                  </a:lnTo>
                  <a:lnTo>
                    <a:pt x="1491" y="84"/>
                  </a:lnTo>
                  <a:lnTo>
                    <a:pt x="1481" y="69"/>
                  </a:lnTo>
                  <a:lnTo>
                    <a:pt x="1470" y="56"/>
                  </a:lnTo>
                  <a:lnTo>
                    <a:pt x="1457" y="45"/>
                  </a:lnTo>
                  <a:lnTo>
                    <a:pt x="1443" y="37"/>
                  </a:lnTo>
                  <a:lnTo>
                    <a:pt x="1431" y="32"/>
                  </a:lnTo>
                  <a:lnTo>
                    <a:pt x="1418" y="30"/>
                  </a:lnTo>
                  <a:lnTo>
                    <a:pt x="1391" y="33"/>
                  </a:lnTo>
                  <a:lnTo>
                    <a:pt x="1367" y="44"/>
                  </a:lnTo>
                  <a:lnTo>
                    <a:pt x="1345" y="60"/>
                  </a:lnTo>
                  <a:lnTo>
                    <a:pt x="1325" y="78"/>
                  </a:lnTo>
                  <a:lnTo>
                    <a:pt x="1308" y="97"/>
                  </a:lnTo>
                  <a:lnTo>
                    <a:pt x="1294" y="114"/>
                  </a:lnTo>
                  <a:lnTo>
                    <a:pt x="1281" y="126"/>
                  </a:lnTo>
                  <a:lnTo>
                    <a:pt x="1272" y="132"/>
                  </a:lnTo>
                  <a:lnTo>
                    <a:pt x="1263" y="133"/>
                  </a:lnTo>
                  <a:lnTo>
                    <a:pt x="1255" y="135"/>
                  </a:lnTo>
                  <a:lnTo>
                    <a:pt x="1247" y="133"/>
                  </a:lnTo>
                  <a:lnTo>
                    <a:pt x="1242" y="131"/>
                  </a:lnTo>
                  <a:lnTo>
                    <a:pt x="1236" y="128"/>
                  </a:lnTo>
                  <a:lnTo>
                    <a:pt x="1233" y="125"/>
                  </a:lnTo>
                  <a:lnTo>
                    <a:pt x="1230" y="121"/>
                  </a:lnTo>
                  <a:lnTo>
                    <a:pt x="1229" y="118"/>
                  </a:lnTo>
                  <a:lnTo>
                    <a:pt x="1227" y="110"/>
                  </a:lnTo>
                  <a:lnTo>
                    <a:pt x="1221" y="104"/>
                  </a:lnTo>
                  <a:lnTo>
                    <a:pt x="1216" y="104"/>
                  </a:lnTo>
                  <a:lnTo>
                    <a:pt x="1215" y="114"/>
                  </a:lnTo>
                  <a:lnTo>
                    <a:pt x="1217" y="121"/>
                  </a:lnTo>
                  <a:lnTo>
                    <a:pt x="1222" y="128"/>
                  </a:lnTo>
                  <a:lnTo>
                    <a:pt x="1228" y="133"/>
                  </a:lnTo>
                  <a:lnTo>
                    <a:pt x="1235" y="139"/>
                  </a:lnTo>
                  <a:lnTo>
                    <a:pt x="1244" y="142"/>
                  </a:lnTo>
                  <a:lnTo>
                    <a:pt x="1253" y="144"/>
                  </a:lnTo>
                  <a:lnTo>
                    <a:pt x="1263" y="144"/>
                  </a:lnTo>
                  <a:lnTo>
                    <a:pt x="1273" y="142"/>
                  </a:lnTo>
                  <a:lnTo>
                    <a:pt x="1285" y="138"/>
                  </a:lnTo>
                  <a:lnTo>
                    <a:pt x="1293" y="132"/>
                  </a:lnTo>
                  <a:lnTo>
                    <a:pt x="1297" y="127"/>
                  </a:lnTo>
                  <a:lnTo>
                    <a:pt x="1301" y="123"/>
                  </a:lnTo>
                  <a:lnTo>
                    <a:pt x="1303" y="137"/>
                  </a:lnTo>
                  <a:lnTo>
                    <a:pt x="1305" y="152"/>
                  </a:lnTo>
                  <a:lnTo>
                    <a:pt x="1308" y="167"/>
                  </a:lnTo>
                  <a:lnTo>
                    <a:pt x="1315" y="182"/>
                  </a:lnTo>
                  <a:lnTo>
                    <a:pt x="1325" y="194"/>
                  </a:lnTo>
                  <a:lnTo>
                    <a:pt x="1338" y="205"/>
                  </a:lnTo>
                  <a:lnTo>
                    <a:pt x="1356" y="210"/>
                  </a:lnTo>
                  <a:lnTo>
                    <a:pt x="1379" y="211"/>
                  </a:lnTo>
                  <a:lnTo>
                    <a:pt x="1400" y="206"/>
                  </a:lnTo>
                  <a:lnTo>
                    <a:pt x="1415" y="196"/>
                  </a:lnTo>
                  <a:lnTo>
                    <a:pt x="1425" y="182"/>
                  </a:lnTo>
                  <a:lnTo>
                    <a:pt x="1430" y="166"/>
                  </a:lnTo>
                  <a:lnTo>
                    <a:pt x="1430" y="149"/>
                  </a:lnTo>
                  <a:lnTo>
                    <a:pt x="1428" y="133"/>
                  </a:lnTo>
                  <a:lnTo>
                    <a:pt x="1423" y="121"/>
                  </a:lnTo>
                  <a:lnTo>
                    <a:pt x="1417" y="111"/>
                  </a:lnTo>
                  <a:lnTo>
                    <a:pt x="1410" y="119"/>
                  </a:lnTo>
                  <a:lnTo>
                    <a:pt x="1402" y="125"/>
                  </a:lnTo>
                  <a:lnTo>
                    <a:pt x="1395" y="130"/>
                  </a:lnTo>
                  <a:lnTo>
                    <a:pt x="1388" y="133"/>
                  </a:lnTo>
                  <a:lnTo>
                    <a:pt x="1380" y="136"/>
                  </a:lnTo>
                  <a:lnTo>
                    <a:pt x="1372" y="136"/>
                  </a:lnTo>
                  <a:lnTo>
                    <a:pt x="1364" y="132"/>
                  </a:lnTo>
                  <a:lnTo>
                    <a:pt x="1356" y="128"/>
                  </a:lnTo>
                  <a:lnTo>
                    <a:pt x="1349" y="121"/>
                  </a:lnTo>
                  <a:lnTo>
                    <a:pt x="1345" y="111"/>
                  </a:lnTo>
                  <a:lnTo>
                    <a:pt x="1344" y="101"/>
                  </a:lnTo>
                  <a:lnTo>
                    <a:pt x="1346" y="89"/>
                  </a:lnTo>
                  <a:lnTo>
                    <a:pt x="1350" y="78"/>
                  </a:lnTo>
                  <a:lnTo>
                    <a:pt x="1357" y="67"/>
                  </a:lnTo>
                  <a:lnTo>
                    <a:pt x="1366" y="58"/>
                  </a:lnTo>
                  <a:lnTo>
                    <a:pt x="1378" y="51"/>
                  </a:lnTo>
                  <a:lnTo>
                    <a:pt x="1392" y="46"/>
                  </a:lnTo>
                  <a:lnTo>
                    <a:pt x="1408" y="44"/>
                  </a:lnTo>
                  <a:lnTo>
                    <a:pt x="1423" y="45"/>
                  </a:lnTo>
                  <a:lnTo>
                    <a:pt x="1440" y="51"/>
                  </a:lnTo>
                  <a:lnTo>
                    <a:pt x="1457" y="60"/>
                  </a:lnTo>
                  <a:lnTo>
                    <a:pt x="1471" y="74"/>
                  </a:lnTo>
                  <a:lnTo>
                    <a:pt x="1484" y="93"/>
                  </a:lnTo>
                  <a:lnTo>
                    <a:pt x="1494" y="117"/>
                  </a:lnTo>
                  <a:lnTo>
                    <a:pt x="1500" y="143"/>
                  </a:lnTo>
                  <a:lnTo>
                    <a:pt x="1500" y="166"/>
                  </a:lnTo>
                  <a:lnTo>
                    <a:pt x="1496" y="187"/>
                  </a:lnTo>
                  <a:lnTo>
                    <a:pt x="1486" y="206"/>
                  </a:lnTo>
                  <a:lnTo>
                    <a:pt x="1472" y="223"/>
                  </a:lnTo>
                  <a:lnTo>
                    <a:pt x="1457" y="236"/>
                  </a:lnTo>
                  <a:lnTo>
                    <a:pt x="1440" y="249"/>
                  </a:lnTo>
                  <a:lnTo>
                    <a:pt x="1421" y="259"/>
                  </a:lnTo>
                  <a:lnTo>
                    <a:pt x="1411" y="265"/>
                  </a:lnTo>
                  <a:lnTo>
                    <a:pt x="1399" y="269"/>
                  </a:lnTo>
                  <a:lnTo>
                    <a:pt x="1386" y="273"/>
                  </a:lnTo>
                  <a:lnTo>
                    <a:pt x="1371" y="276"/>
                  </a:lnTo>
                  <a:lnTo>
                    <a:pt x="1355" y="279"/>
                  </a:lnTo>
                  <a:lnTo>
                    <a:pt x="1338" y="281"/>
                  </a:lnTo>
                  <a:lnTo>
                    <a:pt x="1320" y="282"/>
                  </a:lnTo>
                  <a:lnTo>
                    <a:pt x="1301" y="282"/>
                  </a:lnTo>
                  <a:lnTo>
                    <a:pt x="1284" y="282"/>
                  </a:lnTo>
                  <a:lnTo>
                    <a:pt x="1265" y="280"/>
                  </a:lnTo>
                  <a:lnTo>
                    <a:pt x="1247" y="277"/>
                  </a:lnTo>
                  <a:lnTo>
                    <a:pt x="1229" y="274"/>
                  </a:lnTo>
                  <a:lnTo>
                    <a:pt x="1212" y="269"/>
                  </a:lnTo>
                  <a:lnTo>
                    <a:pt x="1194" y="262"/>
                  </a:lnTo>
                  <a:lnTo>
                    <a:pt x="1177" y="254"/>
                  </a:lnTo>
                  <a:lnTo>
                    <a:pt x="1162" y="245"/>
                  </a:lnTo>
                  <a:lnTo>
                    <a:pt x="0" y="245"/>
                  </a:lnTo>
                  <a:lnTo>
                    <a:pt x="0" y="274"/>
                  </a:lnTo>
                  <a:lnTo>
                    <a:pt x="1162" y="27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6" name="Freeform 192"/>
            <p:cNvSpPr>
              <a:spLocks/>
            </p:cNvSpPr>
            <p:nvPr/>
          </p:nvSpPr>
          <p:spPr bwMode="auto">
            <a:xfrm>
              <a:off x="2824" y="4030"/>
              <a:ext cx="1301" cy="54"/>
            </a:xfrm>
            <a:custGeom>
              <a:avLst/>
              <a:gdLst/>
              <a:ahLst/>
              <a:cxnLst>
                <a:cxn ang="0">
                  <a:pos x="1301" y="54"/>
                </a:cxn>
                <a:cxn ang="0">
                  <a:pos x="1284" y="54"/>
                </a:cxn>
                <a:cxn ang="0">
                  <a:pos x="1265" y="52"/>
                </a:cxn>
                <a:cxn ang="0">
                  <a:pos x="1247" y="49"/>
                </a:cxn>
                <a:cxn ang="0">
                  <a:pos x="1229" y="46"/>
                </a:cxn>
                <a:cxn ang="0">
                  <a:pos x="1212" y="41"/>
                </a:cxn>
                <a:cxn ang="0">
                  <a:pos x="1194" y="34"/>
                </a:cxn>
                <a:cxn ang="0">
                  <a:pos x="1177" y="26"/>
                </a:cxn>
                <a:cxn ang="0">
                  <a:pos x="1162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162" y="0"/>
                </a:cxn>
                <a:cxn ang="0">
                  <a:pos x="1174" y="8"/>
                </a:cxn>
                <a:cxn ang="0">
                  <a:pos x="1189" y="18"/>
                </a:cxn>
                <a:cxn ang="0">
                  <a:pos x="1207" y="27"/>
                </a:cxn>
                <a:cxn ang="0">
                  <a:pos x="1227" y="36"/>
                </a:cxn>
                <a:cxn ang="0">
                  <a:pos x="1247" y="43"/>
                </a:cxn>
                <a:cxn ang="0">
                  <a:pos x="1267" y="49"/>
                </a:cxn>
                <a:cxn ang="0">
                  <a:pos x="1286" y="53"/>
                </a:cxn>
                <a:cxn ang="0">
                  <a:pos x="1301" y="54"/>
                </a:cxn>
                <a:cxn ang="0">
                  <a:pos x="1301" y="54"/>
                </a:cxn>
              </a:cxnLst>
              <a:rect l="0" t="0" r="r" b="b"/>
              <a:pathLst>
                <a:path w="1301" h="54">
                  <a:moveTo>
                    <a:pt x="1301" y="54"/>
                  </a:moveTo>
                  <a:lnTo>
                    <a:pt x="1284" y="54"/>
                  </a:lnTo>
                  <a:lnTo>
                    <a:pt x="1265" y="52"/>
                  </a:lnTo>
                  <a:lnTo>
                    <a:pt x="1247" y="49"/>
                  </a:lnTo>
                  <a:lnTo>
                    <a:pt x="1229" y="46"/>
                  </a:lnTo>
                  <a:lnTo>
                    <a:pt x="1212" y="41"/>
                  </a:lnTo>
                  <a:lnTo>
                    <a:pt x="1194" y="34"/>
                  </a:lnTo>
                  <a:lnTo>
                    <a:pt x="1177" y="26"/>
                  </a:lnTo>
                  <a:lnTo>
                    <a:pt x="116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162" y="0"/>
                  </a:lnTo>
                  <a:lnTo>
                    <a:pt x="1174" y="8"/>
                  </a:lnTo>
                  <a:lnTo>
                    <a:pt x="1189" y="18"/>
                  </a:lnTo>
                  <a:lnTo>
                    <a:pt x="1207" y="27"/>
                  </a:lnTo>
                  <a:lnTo>
                    <a:pt x="1227" y="36"/>
                  </a:lnTo>
                  <a:lnTo>
                    <a:pt x="1247" y="43"/>
                  </a:lnTo>
                  <a:lnTo>
                    <a:pt x="1267" y="49"/>
                  </a:lnTo>
                  <a:lnTo>
                    <a:pt x="1286" y="53"/>
                  </a:lnTo>
                  <a:lnTo>
                    <a:pt x="1301" y="54"/>
                  </a:lnTo>
                  <a:lnTo>
                    <a:pt x="1301" y="5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7" name="Freeform 193"/>
            <p:cNvSpPr>
              <a:spLocks/>
            </p:cNvSpPr>
            <p:nvPr/>
          </p:nvSpPr>
          <p:spPr bwMode="auto">
            <a:xfrm>
              <a:off x="4138" y="3886"/>
              <a:ext cx="106" cy="11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3" y="21"/>
                </a:cxn>
                <a:cxn ang="0">
                  <a:pos x="1" y="31"/>
                </a:cxn>
                <a:cxn ang="0">
                  <a:pos x="0" y="40"/>
                </a:cxn>
                <a:cxn ang="0">
                  <a:pos x="1" y="53"/>
                </a:cxn>
                <a:cxn ang="0">
                  <a:pos x="3" y="67"/>
                </a:cxn>
                <a:cxn ang="0">
                  <a:pos x="6" y="81"/>
                </a:cxn>
                <a:cxn ang="0">
                  <a:pos x="14" y="95"/>
                </a:cxn>
                <a:cxn ang="0">
                  <a:pos x="24" y="106"/>
                </a:cxn>
                <a:cxn ang="0">
                  <a:pos x="37" y="113"/>
                </a:cxn>
                <a:cxn ang="0">
                  <a:pos x="55" y="117"/>
                </a:cxn>
                <a:cxn ang="0">
                  <a:pos x="73" y="115"/>
                </a:cxn>
                <a:cxn ang="0">
                  <a:pos x="85" y="110"/>
                </a:cxn>
                <a:cxn ang="0">
                  <a:pos x="95" y="103"/>
                </a:cxn>
                <a:cxn ang="0">
                  <a:pos x="102" y="95"/>
                </a:cxn>
                <a:cxn ang="0">
                  <a:pos x="105" y="85"/>
                </a:cxn>
                <a:cxn ang="0">
                  <a:pos x="106" y="76"/>
                </a:cxn>
                <a:cxn ang="0">
                  <a:pos x="105" y="66"/>
                </a:cxn>
                <a:cxn ang="0">
                  <a:pos x="104" y="58"/>
                </a:cxn>
                <a:cxn ang="0">
                  <a:pos x="86" y="68"/>
                </a:cxn>
                <a:cxn ang="0">
                  <a:pos x="70" y="73"/>
                </a:cxn>
                <a:cxn ang="0">
                  <a:pos x="53" y="72"/>
                </a:cxn>
                <a:cxn ang="0">
                  <a:pos x="40" y="65"/>
                </a:cxn>
                <a:cxn ang="0">
                  <a:pos x="28" y="54"/>
                </a:cxn>
                <a:cxn ang="0">
                  <a:pos x="22" y="39"/>
                </a:cxn>
                <a:cxn ang="0">
                  <a:pos x="20" y="21"/>
                </a:cxn>
                <a:cxn ang="0">
                  <a:pos x="23" y="0"/>
                </a:cxn>
              </a:cxnLst>
              <a:rect l="0" t="0" r="r" b="b"/>
              <a:pathLst>
                <a:path w="106" h="117">
                  <a:moveTo>
                    <a:pt x="23" y="0"/>
                  </a:moveTo>
                  <a:lnTo>
                    <a:pt x="14" y="5"/>
                  </a:lnTo>
                  <a:lnTo>
                    <a:pt x="7" y="13"/>
                  </a:lnTo>
                  <a:lnTo>
                    <a:pt x="3" y="21"/>
                  </a:lnTo>
                  <a:lnTo>
                    <a:pt x="1" y="31"/>
                  </a:lnTo>
                  <a:lnTo>
                    <a:pt x="0" y="40"/>
                  </a:lnTo>
                  <a:lnTo>
                    <a:pt x="1" y="53"/>
                  </a:lnTo>
                  <a:lnTo>
                    <a:pt x="3" y="67"/>
                  </a:lnTo>
                  <a:lnTo>
                    <a:pt x="6" y="81"/>
                  </a:lnTo>
                  <a:lnTo>
                    <a:pt x="14" y="95"/>
                  </a:lnTo>
                  <a:lnTo>
                    <a:pt x="24" y="106"/>
                  </a:lnTo>
                  <a:lnTo>
                    <a:pt x="37" y="113"/>
                  </a:lnTo>
                  <a:lnTo>
                    <a:pt x="55" y="117"/>
                  </a:lnTo>
                  <a:lnTo>
                    <a:pt x="73" y="115"/>
                  </a:lnTo>
                  <a:lnTo>
                    <a:pt x="85" y="110"/>
                  </a:lnTo>
                  <a:lnTo>
                    <a:pt x="95" y="103"/>
                  </a:lnTo>
                  <a:lnTo>
                    <a:pt x="102" y="95"/>
                  </a:lnTo>
                  <a:lnTo>
                    <a:pt x="105" y="85"/>
                  </a:lnTo>
                  <a:lnTo>
                    <a:pt x="106" y="76"/>
                  </a:lnTo>
                  <a:lnTo>
                    <a:pt x="105" y="66"/>
                  </a:lnTo>
                  <a:lnTo>
                    <a:pt x="104" y="58"/>
                  </a:lnTo>
                  <a:lnTo>
                    <a:pt x="86" y="68"/>
                  </a:lnTo>
                  <a:lnTo>
                    <a:pt x="70" y="73"/>
                  </a:lnTo>
                  <a:lnTo>
                    <a:pt x="53" y="72"/>
                  </a:lnTo>
                  <a:lnTo>
                    <a:pt x="40" y="65"/>
                  </a:lnTo>
                  <a:lnTo>
                    <a:pt x="28" y="54"/>
                  </a:lnTo>
                  <a:lnTo>
                    <a:pt x="22" y="39"/>
                  </a:lnTo>
                  <a:lnTo>
                    <a:pt x="20" y="2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8" name="Freeform 194"/>
            <p:cNvSpPr>
              <a:spLocks/>
            </p:cNvSpPr>
            <p:nvPr/>
          </p:nvSpPr>
          <p:spPr bwMode="auto">
            <a:xfrm>
              <a:off x="4332" y="3933"/>
              <a:ext cx="238" cy="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5" y="5"/>
                </a:cxn>
                <a:cxn ang="0">
                  <a:pos x="233" y="8"/>
                </a:cxn>
                <a:cxn ang="0">
                  <a:pos x="232" y="11"/>
                </a:cxn>
                <a:cxn ang="0">
                  <a:pos x="229" y="13"/>
                </a:cxn>
                <a:cxn ang="0">
                  <a:pos x="1" y="13"/>
                </a:cxn>
                <a:cxn ang="0">
                  <a:pos x="1" y="10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0" y="0"/>
                </a:cxn>
                <a:cxn ang="0">
                  <a:pos x="238" y="0"/>
                </a:cxn>
              </a:cxnLst>
              <a:rect l="0" t="0" r="r" b="b"/>
              <a:pathLst>
                <a:path w="238" h="13">
                  <a:moveTo>
                    <a:pt x="238" y="0"/>
                  </a:moveTo>
                  <a:lnTo>
                    <a:pt x="235" y="5"/>
                  </a:lnTo>
                  <a:lnTo>
                    <a:pt x="233" y="8"/>
                  </a:lnTo>
                  <a:lnTo>
                    <a:pt x="232" y="11"/>
                  </a:lnTo>
                  <a:lnTo>
                    <a:pt x="229" y="13"/>
                  </a:lnTo>
                  <a:lnTo>
                    <a:pt x="1" y="13"/>
                  </a:lnTo>
                  <a:lnTo>
                    <a:pt x="1" y="10"/>
                  </a:lnTo>
                  <a:lnTo>
                    <a:pt x="1" y="7"/>
                  </a:lnTo>
                  <a:lnTo>
                    <a:pt x="1" y="4"/>
                  </a:lnTo>
                  <a:lnTo>
                    <a:pt x="0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19" name="Freeform 195"/>
            <p:cNvSpPr>
              <a:spLocks/>
            </p:cNvSpPr>
            <p:nvPr/>
          </p:nvSpPr>
          <p:spPr bwMode="auto">
            <a:xfrm>
              <a:off x="4727" y="3811"/>
              <a:ext cx="173" cy="91"/>
            </a:xfrm>
            <a:custGeom>
              <a:avLst/>
              <a:gdLst/>
              <a:ahLst/>
              <a:cxnLst>
                <a:cxn ang="0">
                  <a:pos x="146" y="63"/>
                </a:cxn>
                <a:cxn ang="0">
                  <a:pos x="140" y="58"/>
                </a:cxn>
                <a:cxn ang="0">
                  <a:pos x="135" y="56"/>
                </a:cxn>
                <a:cxn ang="0">
                  <a:pos x="129" y="57"/>
                </a:cxn>
                <a:cxn ang="0">
                  <a:pos x="124" y="63"/>
                </a:cxn>
                <a:cxn ang="0">
                  <a:pos x="122" y="72"/>
                </a:cxn>
                <a:cxn ang="0">
                  <a:pos x="124" y="81"/>
                </a:cxn>
                <a:cxn ang="0">
                  <a:pos x="133" y="90"/>
                </a:cxn>
                <a:cxn ang="0">
                  <a:pos x="147" y="91"/>
                </a:cxn>
                <a:cxn ang="0">
                  <a:pos x="163" y="85"/>
                </a:cxn>
                <a:cxn ang="0">
                  <a:pos x="170" y="72"/>
                </a:cxn>
                <a:cxn ang="0">
                  <a:pos x="173" y="56"/>
                </a:cxn>
                <a:cxn ang="0">
                  <a:pos x="167" y="41"/>
                </a:cxn>
                <a:cxn ang="0">
                  <a:pos x="161" y="32"/>
                </a:cxn>
                <a:cxn ang="0">
                  <a:pos x="154" y="25"/>
                </a:cxn>
                <a:cxn ang="0">
                  <a:pos x="145" y="17"/>
                </a:cxn>
                <a:cxn ang="0">
                  <a:pos x="135" y="12"/>
                </a:cxn>
                <a:cxn ang="0">
                  <a:pos x="123" y="7"/>
                </a:cxn>
                <a:cxn ang="0">
                  <a:pos x="109" y="3"/>
                </a:cxn>
                <a:cxn ang="0">
                  <a:pos x="96" y="1"/>
                </a:cxn>
                <a:cxn ang="0">
                  <a:pos x="82" y="0"/>
                </a:cxn>
                <a:cxn ang="0">
                  <a:pos x="72" y="0"/>
                </a:cxn>
                <a:cxn ang="0">
                  <a:pos x="61" y="1"/>
                </a:cxn>
                <a:cxn ang="0">
                  <a:pos x="49" y="2"/>
                </a:cxn>
                <a:cxn ang="0">
                  <a:pos x="37" y="4"/>
                </a:cxn>
                <a:cxn ang="0">
                  <a:pos x="26" y="6"/>
                </a:cxn>
                <a:cxn ang="0">
                  <a:pos x="16" y="8"/>
                </a:cxn>
                <a:cxn ang="0">
                  <a:pos x="7" y="10"/>
                </a:cxn>
                <a:cxn ang="0">
                  <a:pos x="0" y="12"/>
                </a:cxn>
                <a:cxn ang="0">
                  <a:pos x="14" y="11"/>
                </a:cxn>
                <a:cxn ang="0">
                  <a:pos x="29" y="10"/>
                </a:cxn>
                <a:cxn ang="0">
                  <a:pos x="45" y="10"/>
                </a:cxn>
                <a:cxn ang="0">
                  <a:pos x="61" y="10"/>
                </a:cxn>
                <a:cxn ang="0">
                  <a:pos x="76" y="11"/>
                </a:cxn>
                <a:cxn ang="0">
                  <a:pos x="92" y="14"/>
                </a:cxn>
                <a:cxn ang="0">
                  <a:pos x="106" y="17"/>
                </a:cxn>
                <a:cxn ang="0">
                  <a:pos x="119" y="23"/>
                </a:cxn>
                <a:cxn ang="0">
                  <a:pos x="130" y="29"/>
                </a:cxn>
                <a:cxn ang="0">
                  <a:pos x="139" y="35"/>
                </a:cxn>
                <a:cxn ang="0">
                  <a:pos x="147" y="42"/>
                </a:cxn>
                <a:cxn ang="0">
                  <a:pos x="151" y="49"/>
                </a:cxn>
                <a:cxn ang="0">
                  <a:pos x="155" y="55"/>
                </a:cxn>
                <a:cxn ang="0">
                  <a:pos x="156" y="60"/>
                </a:cxn>
                <a:cxn ang="0">
                  <a:pos x="156" y="66"/>
                </a:cxn>
                <a:cxn ang="0">
                  <a:pos x="154" y="70"/>
                </a:cxn>
                <a:cxn ang="0">
                  <a:pos x="151" y="73"/>
                </a:cxn>
                <a:cxn ang="0">
                  <a:pos x="149" y="74"/>
                </a:cxn>
                <a:cxn ang="0">
                  <a:pos x="147" y="74"/>
                </a:cxn>
                <a:cxn ang="0">
                  <a:pos x="145" y="74"/>
                </a:cxn>
                <a:cxn ang="0">
                  <a:pos x="147" y="72"/>
                </a:cxn>
                <a:cxn ang="0">
                  <a:pos x="148" y="69"/>
                </a:cxn>
                <a:cxn ang="0">
                  <a:pos x="147" y="66"/>
                </a:cxn>
                <a:cxn ang="0">
                  <a:pos x="146" y="63"/>
                </a:cxn>
              </a:cxnLst>
              <a:rect l="0" t="0" r="r" b="b"/>
              <a:pathLst>
                <a:path w="173" h="91">
                  <a:moveTo>
                    <a:pt x="146" y="63"/>
                  </a:moveTo>
                  <a:lnTo>
                    <a:pt x="140" y="58"/>
                  </a:lnTo>
                  <a:lnTo>
                    <a:pt x="135" y="56"/>
                  </a:lnTo>
                  <a:lnTo>
                    <a:pt x="129" y="57"/>
                  </a:lnTo>
                  <a:lnTo>
                    <a:pt x="124" y="63"/>
                  </a:lnTo>
                  <a:lnTo>
                    <a:pt x="122" y="72"/>
                  </a:lnTo>
                  <a:lnTo>
                    <a:pt x="124" y="81"/>
                  </a:lnTo>
                  <a:lnTo>
                    <a:pt x="133" y="90"/>
                  </a:lnTo>
                  <a:lnTo>
                    <a:pt x="147" y="91"/>
                  </a:lnTo>
                  <a:lnTo>
                    <a:pt x="163" y="85"/>
                  </a:lnTo>
                  <a:lnTo>
                    <a:pt x="170" y="72"/>
                  </a:lnTo>
                  <a:lnTo>
                    <a:pt x="173" y="56"/>
                  </a:lnTo>
                  <a:lnTo>
                    <a:pt x="167" y="41"/>
                  </a:lnTo>
                  <a:lnTo>
                    <a:pt x="161" y="32"/>
                  </a:lnTo>
                  <a:lnTo>
                    <a:pt x="154" y="25"/>
                  </a:lnTo>
                  <a:lnTo>
                    <a:pt x="145" y="17"/>
                  </a:lnTo>
                  <a:lnTo>
                    <a:pt x="135" y="12"/>
                  </a:lnTo>
                  <a:lnTo>
                    <a:pt x="123" y="7"/>
                  </a:lnTo>
                  <a:lnTo>
                    <a:pt x="109" y="3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1" y="1"/>
                  </a:lnTo>
                  <a:lnTo>
                    <a:pt x="49" y="2"/>
                  </a:lnTo>
                  <a:lnTo>
                    <a:pt x="37" y="4"/>
                  </a:lnTo>
                  <a:lnTo>
                    <a:pt x="26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2"/>
                  </a:lnTo>
                  <a:lnTo>
                    <a:pt x="14" y="11"/>
                  </a:lnTo>
                  <a:lnTo>
                    <a:pt x="29" y="10"/>
                  </a:lnTo>
                  <a:lnTo>
                    <a:pt x="45" y="10"/>
                  </a:lnTo>
                  <a:lnTo>
                    <a:pt x="61" y="10"/>
                  </a:lnTo>
                  <a:lnTo>
                    <a:pt x="76" y="11"/>
                  </a:lnTo>
                  <a:lnTo>
                    <a:pt x="92" y="14"/>
                  </a:lnTo>
                  <a:lnTo>
                    <a:pt x="106" y="17"/>
                  </a:lnTo>
                  <a:lnTo>
                    <a:pt x="119" y="23"/>
                  </a:lnTo>
                  <a:lnTo>
                    <a:pt x="130" y="29"/>
                  </a:lnTo>
                  <a:lnTo>
                    <a:pt x="139" y="35"/>
                  </a:lnTo>
                  <a:lnTo>
                    <a:pt x="147" y="42"/>
                  </a:lnTo>
                  <a:lnTo>
                    <a:pt x="151" y="49"/>
                  </a:lnTo>
                  <a:lnTo>
                    <a:pt x="155" y="55"/>
                  </a:lnTo>
                  <a:lnTo>
                    <a:pt x="156" y="60"/>
                  </a:lnTo>
                  <a:lnTo>
                    <a:pt x="156" y="66"/>
                  </a:lnTo>
                  <a:lnTo>
                    <a:pt x="154" y="70"/>
                  </a:lnTo>
                  <a:lnTo>
                    <a:pt x="151" y="73"/>
                  </a:lnTo>
                  <a:lnTo>
                    <a:pt x="149" y="74"/>
                  </a:lnTo>
                  <a:lnTo>
                    <a:pt x="147" y="74"/>
                  </a:lnTo>
                  <a:lnTo>
                    <a:pt x="145" y="74"/>
                  </a:lnTo>
                  <a:lnTo>
                    <a:pt x="147" y="72"/>
                  </a:lnTo>
                  <a:lnTo>
                    <a:pt x="148" y="69"/>
                  </a:lnTo>
                  <a:lnTo>
                    <a:pt x="147" y="66"/>
                  </a:lnTo>
                  <a:lnTo>
                    <a:pt x="146" y="63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0" name="Freeform 196"/>
            <p:cNvSpPr>
              <a:spLocks/>
            </p:cNvSpPr>
            <p:nvPr/>
          </p:nvSpPr>
          <p:spPr bwMode="auto">
            <a:xfrm>
              <a:off x="5328" y="3247"/>
              <a:ext cx="135" cy="29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98" y="39"/>
                </a:cxn>
                <a:cxn ang="0">
                  <a:pos x="68" y="71"/>
                </a:cxn>
                <a:cxn ang="0">
                  <a:pos x="47" y="104"/>
                </a:cxn>
                <a:cxn ang="0">
                  <a:pos x="32" y="140"/>
                </a:cxn>
                <a:cxn ang="0">
                  <a:pos x="22" y="178"/>
                </a:cxn>
                <a:cxn ang="0">
                  <a:pos x="15" y="215"/>
                </a:cxn>
                <a:cxn ang="0">
                  <a:pos x="13" y="254"/>
                </a:cxn>
                <a:cxn ang="0">
                  <a:pos x="12" y="293"/>
                </a:cxn>
                <a:cxn ang="0">
                  <a:pos x="1" y="293"/>
                </a:cxn>
                <a:cxn ang="0">
                  <a:pos x="0" y="253"/>
                </a:cxn>
                <a:cxn ang="0">
                  <a:pos x="3" y="212"/>
                </a:cxn>
                <a:cxn ang="0">
                  <a:pos x="10" y="172"/>
                </a:cxn>
                <a:cxn ang="0">
                  <a:pos x="21" y="134"/>
                </a:cxn>
                <a:cxn ang="0">
                  <a:pos x="36" y="98"/>
                </a:cxn>
                <a:cxn ang="0">
                  <a:pos x="58" y="64"/>
                </a:cxn>
                <a:cxn ang="0">
                  <a:pos x="86" y="34"/>
                </a:cxn>
                <a:cxn ang="0">
                  <a:pos x="119" y="9"/>
                </a:cxn>
                <a:cxn ang="0">
                  <a:pos x="124" y="7"/>
                </a:cxn>
                <a:cxn ang="0">
                  <a:pos x="127" y="5"/>
                </a:cxn>
                <a:cxn ang="0">
                  <a:pos x="132" y="2"/>
                </a:cxn>
                <a:cxn ang="0">
                  <a:pos x="135" y="0"/>
                </a:cxn>
                <a:cxn ang="0">
                  <a:pos x="135" y="12"/>
                </a:cxn>
              </a:cxnLst>
              <a:rect l="0" t="0" r="r" b="b"/>
              <a:pathLst>
                <a:path w="135" h="293">
                  <a:moveTo>
                    <a:pt x="135" y="12"/>
                  </a:moveTo>
                  <a:lnTo>
                    <a:pt x="98" y="39"/>
                  </a:lnTo>
                  <a:lnTo>
                    <a:pt x="68" y="71"/>
                  </a:lnTo>
                  <a:lnTo>
                    <a:pt x="47" y="104"/>
                  </a:lnTo>
                  <a:lnTo>
                    <a:pt x="32" y="140"/>
                  </a:lnTo>
                  <a:lnTo>
                    <a:pt x="22" y="178"/>
                  </a:lnTo>
                  <a:lnTo>
                    <a:pt x="15" y="215"/>
                  </a:lnTo>
                  <a:lnTo>
                    <a:pt x="13" y="254"/>
                  </a:lnTo>
                  <a:lnTo>
                    <a:pt x="12" y="293"/>
                  </a:lnTo>
                  <a:lnTo>
                    <a:pt x="1" y="293"/>
                  </a:lnTo>
                  <a:lnTo>
                    <a:pt x="0" y="253"/>
                  </a:lnTo>
                  <a:lnTo>
                    <a:pt x="3" y="212"/>
                  </a:lnTo>
                  <a:lnTo>
                    <a:pt x="10" y="172"/>
                  </a:lnTo>
                  <a:lnTo>
                    <a:pt x="21" y="134"/>
                  </a:lnTo>
                  <a:lnTo>
                    <a:pt x="36" y="98"/>
                  </a:lnTo>
                  <a:lnTo>
                    <a:pt x="58" y="64"/>
                  </a:lnTo>
                  <a:lnTo>
                    <a:pt x="86" y="34"/>
                  </a:lnTo>
                  <a:lnTo>
                    <a:pt x="119" y="9"/>
                  </a:lnTo>
                  <a:lnTo>
                    <a:pt x="124" y="7"/>
                  </a:lnTo>
                  <a:lnTo>
                    <a:pt x="127" y="5"/>
                  </a:lnTo>
                  <a:lnTo>
                    <a:pt x="132" y="2"/>
                  </a:lnTo>
                  <a:lnTo>
                    <a:pt x="135" y="0"/>
                  </a:lnTo>
                  <a:lnTo>
                    <a:pt x="135" y="1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1" name="Freeform 197"/>
            <p:cNvSpPr>
              <a:spLocks/>
            </p:cNvSpPr>
            <p:nvPr/>
          </p:nvSpPr>
          <p:spPr bwMode="auto">
            <a:xfrm>
              <a:off x="5446" y="2124"/>
              <a:ext cx="159" cy="1261"/>
            </a:xfrm>
            <a:custGeom>
              <a:avLst/>
              <a:gdLst/>
              <a:ahLst/>
              <a:cxnLst>
                <a:cxn ang="0">
                  <a:pos x="17" y="1135"/>
                </a:cxn>
                <a:cxn ang="0">
                  <a:pos x="24" y="1131"/>
                </a:cxn>
                <a:cxn ang="0">
                  <a:pos x="30" y="1128"/>
                </a:cxn>
                <a:cxn ang="0">
                  <a:pos x="37" y="1123"/>
                </a:cxn>
                <a:cxn ang="0">
                  <a:pos x="44" y="1120"/>
                </a:cxn>
                <a:cxn ang="0">
                  <a:pos x="50" y="1116"/>
                </a:cxn>
                <a:cxn ang="0">
                  <a:pos x="58" y="1113"/>
                </a:cxn>
                <a:cxn ang="0">
                  <a:pos x="66" y="1110"/>
                </a:cxn>
                <a:cxn ang="0">
                  <a:pos x="73" y="1107"/>
                </a:cxn>
                <a:cxn ang="0">
                  <a:pos x="73" y="1204"/>
                </a:cxn>
                <a:cxn ang="0">
                  <a:pos x="12" y="1241"/>
                </a:cxn>
                <a:cxn ang="0">
                  <a:pos x="12" y="931"/>
                </a:cxn>
                <a:cxn ang="0">
                  <a:pos x="46" y="915"/>
                </a:cxn>
                <a:cxn ang="0">
                  <a:pos x="73" y="895"/>
                </a:cxn>
                <a:cxn ang="0">
                  <a:pos x="97" y="873"/>
                </a:cxn>
                <a:cxn ang="0">
                  <a:pos x="116" y="848"/>
                </a:cxn>
                <a:cxn ang="0">
                  <a:pos x="131" y="821"/>
                </a:cxn>
                <a:cxn ang="0">
                  <a:pos x="143" y="794"/>
                </a:cxn>
                <a:cxn ang="0">
                  <a:pos x="151" y="767"/>
                </a:cxn>
                <a:cxn ang="0">
                  <a:pos x="157" y="738"/>
                </a:cxn>
                <a:cxn ang="0">
                  <a:pos x="159" y="710"/>
                </a:cxn>
                <a:cxn ang="0">
                  <a:pos x="159" y="682"/>
                </a:cxn>
                <a:cxn ang="0">
                  <a:pos x="156" y="656"/>
                </a:cxn>
                <a:cxn ang="0">
                  <a:pos x="151" y="630"/>
                </a:cxn>
                <a:cxn ang="0">
                  <a:pos x="146" y="606"/>
                </a:cxn>
                <a:cxn ang="0">
                  <a:pos x="138" y="585"/>
                </a:cxn>
                <a:cxn ang="0">
                  <a:pos x="129" y="567"/>
                </a:cxn>
                <a:cxn ang="0">
                  <a:pos x="119" y="552"/>
                </a:cxn>
                <a:cxn ang="0">
                  <a:pos x="119" y="0"/>
                </a:cxn>
                <a:cxn ang="0">
                  <a:pos x="106" y="0"/>
                </a:cxn>
                <a:cxn ang="0">
                  <a:pos x="106" y="552"/>
                </a:cxn>
                <a:cxn ang="0">
                  <a:pos x="121" y="582"/>
                </a:cxn>
                <a:cxn ang="0">
                  <a:pos x="133" y="614"/>
                </a:cxn>
                <a:cxn ang="0">
                  <a:pos x="141" y="644"/>
                </a:cxn>
                <a:cxn ang="0">
                  <a:pos x="146" y="674"/>
                </a:cxn>
                <a:cxn ang="0">
                  <a:pos x="147" y="705"/>
                </a:cxn>
                <a:cxn ang="0">
                  <a:pos x="144" y="734"/>
                </a:cxn>
                <a:cxn ang="0">
                  <a:pos x="139" y="762"/>
                </a:cxn>
                <a:cxn ang="0">
                  <a:pos x="131" y="788"/>
                </a:cxn>
                <a:cxn ang="0">
                  <a:pos x="121" y="813"/>
                </a:cxn>
                <a:cxn ang="0">
                  <a:pos x="109" y="836"/>
                </a:cxn>
                <a:cxn ang="0">
                  <a:pos x="95" y="857"/>
                </a:cxn>
                <a:cxn ang="0">
                  <a:pos x="79" y="875"/>
                </a:cxn>
                <a:cxn ang="0">
                  <a:pos x="61" y="891"/>
                </a:cxn>
                <a:cxn ang="0">
                  <a:pos x="41" y="904"/>
                </a:cxn>
                <a:cxn ang="0">
                  <a:pos x="21" y="914"/>
                </a:cxn>
                <a:cxn ang="0">
                  <a:pos x="0" y="920"/>
                </a:cxn>
                <a:cxn ang="0">
                  <a:pos x="0" y="1261"/>
                </a:cxn>
                <a:cxn ang="0">
                  <a:pos x="85" y="1208"/>
                </a:cxn>
                <a:cxn ang="0">
                  <a:pos x="85" y="1093"/>
                </a:cxn>
                <a:cxn ang="0">
                  <a:pos x="77" y="1095"/>
                </a:cxn>
                <a:cxn ang="0">
                  <a:pos x="70" y="1097"/>
                </a:cxn>
                <a:cxn ang="0">
                  <a:pos x="62" y="1099"/>
                </a:cxn>
                <a:cxn ang="0">
                  <a:pos x="55" y="1102"/>
                </a:cxn>
                <a:cxn ang="0">
                  <a:pos x="47" y="1107"/>
                </a:cxn>
                <a:cxn ang="0">
                  <a:pos x="38" y="1111"/>
                </a:cxn>
                <a:cxn ang="0">
                  <a:pos x="28" y="1117"/>
                </a:cxn>
                <a:cxn ang="0">
                  <a:pos x="17" y="1123"/>
                </a:cxn>
                <a:cxn ang="0">
                  <a:pos x="17" y="1135"/>
                </a:cxn>
              </a:cxnLst>
              <a:rect l="0" t="0" r="r" b="b"/>
              <a:pathLst>
                <a:path w="159" h="1261">
                  <a:moveTo>
                    <a:pt x="17" y="1135"/>
                  </a:moveTo>
                  <a:lnTo>
                    <a:pt x="24" y="1131"/>
                  </a:lnTo>
                  <a:lnTo>
                    <a:pt x="30" y="1128"/>
                  </a:lnTo>
                  <a:lnTo>
                    <a:pt x="37" y="1123"/>
                  </a:lnTo>
                  <a:lnTo>
                    <a:pt x="44" y="1120"/>
                  </a:lnTo>
                  <a:lnTo>
                    <a:pt x="50" y="1116"/>
                  </a:lnTo>
                  <a:lnTo>
                    <a:pt x="58" y="1113"/>
                  </a:lnTo>
                  <a:lnTo>
                    <a:pt x="66" y="1110"/>
                  </a:lnTo>
                  <a:lnTo>
                    <a:pt x="73" y="1107"/>
                  </a:lnTo>
                  <a:lnTo>
                    <a:pt x="73" y="1204"/>
                  </a:lnTo>
                  <a:lnTo>
                    <a:pt x="12" y="1241"/>
                  </a:lnTo>
                  <a:lnTo>
                    <a:pt x="12" y="931"/>
                  </a:lnTo>
                  <a:lnTo>
                    <a:pt x="46" y="915"/>
                  </a:lnTo>
                  <a:lnTo>
                    <a:pt x="73" y="895"/>
                  </a:lnTo>
                  <a:lnTo>
                    <a:pt x="97" y="873"/>
                  </a:lnTo>
                  <a:lnTo>
                    <a:pt x="116" y="848"/>
                  </a:lnTo>
                  <a:lnTo>
                    <a:pt x="131" y="821"/>
                  </a:lnTo>
                  <a:lnTo>
                    <a:pt x="143" y="794"/>
                  </a:lnTo>
                  <a:lnTo>
                    <a:pt x="151" y="767"/>
                  </a:lnTo>
                  <a:lnTo>
                    <a:pt x="157" y="738"/>
                  </a:lnTo>
                  <a:lnTo>
                    <a:pt x="159" y="710"/>
                  </a:lnTo>
                  <a:lnTo>
                    <a:pt x="159" y="682"/>
                  </a:lnTo>
                  <a:lnTo>
                    <a:pt x="156" y="656"/>
                  </a:lnTo>
                  <a:lnTo>
                    <a:pt x="151" y="630"/>
                  </a:lnTo>
                  <a:lnTo>
                    <a:pt x="146" y="606"/>
                  </a:lnTo>
                  <a:lnTo>
                    <a:pt x="138" y="585"/>
                  </a:lnTo>
                  <a:lnTo>
                    <a:pt x="129" y="567"/>
                  </a:lnTo>
                  <a:lnTo>
                    <a:pt x="119" y="552"/>
                  </a:lnTo>
                  <a:lnTo>
                    <a:pt x="119" y="0"/>
                  </a:lnTo>
                  <a:lnTo>
                    <a:pt x="106" y="0"/>
                  </a:lnTo>
                  <a:lnTo>
                    <a:pt x="106" y="552"/>
                  </a:lnTo>
                  <a:lnTo>
                    <a:pt x="121" y="582"/>
                  </a:lnTo>
                  <a:lnTo>
                    <a:pt x="133" y="614"/>
                  </a:lnTo>
                  <a:lnTo>
                    <a:pt x="141" y="644"/>
                  </a:lnTo>
                  <a:lnTo>
                    <a:pt x="146" y="674"/>
                  </a:lnTo>
                  <a:lnTo>
                    <a:pt x="147" y="705"/>
                  </a:lnTo>
                  <a:lnTo>
                    <a:pt x="144" y="734"/>
                  </a:lnTo>
                  <a:lnTo>
                    <a:pt x="139" y="762"/>
                  </a:lnTo>
                  <a:lnTo>
                    <a:pt x="131" y="788"/>
                  </a:lnTo>
                  <a:lnTo>
                    <a:pt x="121" y="813"/>
                  </a:lnTo>
                  <a:lnTo>
                    <a:pt x="109" y="836"/>
                  </a:lnTo>
                  <a:lnTo>
                    <a:pt x="95" y="857"/>
                  </a:lnTo>
                  <a:lnTo>
                    <a:pt x="79" y="875"/>
                  </a:lnTo>
                  <a:lnTo>
                    <a:pt x="61" y="891"/>
                  </a:lnTo>
                  <a:lnTo>
                    <a:pt x="41" y="904"/>
                  </a:lnTo>
                  <a:lnTo>
                    <a:pt x="21" y="914"/>
                  </a:lnTo>
                  <a:lnTo>
                    <a:pt x="0" y="920"/>
                  </a:lnTo>
                  <a:lnTo>
                    <a:pt x="0" y="1261"/>
                  </a:lnTo>
                  <a:lnTo>
                    <a:pt x="85" y="1208"/>
                  </a:lnTo>
                  <a:lnTo>
                    <a:pt x="85" y="1093"/>
                  </a:lnTo>
                  <a:lnTo>
                    <a:pt x="77" y="1095"/>
                  </a:lnTo>
                  <a:lnTo>
                    <a:pt x="70" y="1097"/>
                  </a:lnTo>
                  <a:lnTo>
                    <a:pt x="62" y="1099"/>
                  </a:lnTo>
                  <a:lnTo>
                    <a:pt x="55" y="1102"/>
                  </a:lnTo>
                  <a:lnTo>
                    <a:pt x="47" y="1107"/>
                  </a:lnTo>
                  <a:lnTo>
                    <a:pt x="38" y="1111"/>
                  </a:lnTo>
                  <a:lnTo>
                    <a:pt x="28" y="1117"/>
                  </a:lnTo>
                  <a:lnTo>
                    <a:pt x="17" y="1123"/>
                  </a:lnTo>
                  <a:lnTo>
                    <a:pt x="17" y="113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2" name="Freeform 198"/>
            <p:cNvSpPr>
              <a:spLocks/>
            </p:cNvSpPr>
            <p:nvPr/>
          </p:nvSpPr>
          <p:spPr bwMode="auto">
            <a:xfrm>
              <a:off x="5403" y="2124"/>
              <a:ext cx="72" cy="730"/>
            </a:xfrm>
            <a:custGeom>
              <a:avLst/>
              <a:gdLst/>
              <a:ahLst/>
              <a:cxnLst>
                <a:cxn ang="0">
                  <a:pos x="0" y="552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552"/>
                </a:cxn>
                <a:cxn ang="0">
                  <a:pos x="23" y="563"/>
                </a:cxn>
                <a:cxn ang="0">
                  <a:pos x="33" y="578"/>
                </a:cxn>
                <a:cxn ang="0">
                  <a:pos x="43" y="595"/>
                </a:cxn>
                <a:cxn ang="0">
                  <a:pos x="52" y="614"/>
                </a:cxn>
                <a:cxn ang="0">
                  <a:pos x="60" y="633"/>
                </a:cxn>
                <a:cxn ang="0">
                  <a:pos x="67" y="651"/>
                </a:cxn>
                <a:cxn ang="0">
                  <a:pos x="71" y="669"/>
                </a:cxn>
                <a:cxn ang="0">
                  <a:pos x="72" y="684"/>
                </a:cxn>
                <a:cxn ang="0">
                  <a:pos x="72" y="699"/>
                </a:cxn>
                <a:cxn ang="0">
                  <a:pos x="72" y="712"/>
                </a:cxn>
                <a:cxn ang="0">
                  <a:pos x="71" y="724"/>
                </a:cxn>
                <a:cxn ang="0">
                  <a:pos x="70" y="730"/>
                </a:cxn>
                <a:cxn ang="0">
                  <a:pos x="71" y="716"/>
                </a:cxn>
                <a:cxn ang="0">
                  <a:pos x="70" y="700"/>
                </a:cxn>
                <a:cxn ang="0">
                  <a:pos x="67" y="680"/>
                </a:cxn>
                <a:cxn ang="0">
                  <a:pos x="60" y="657"/>
                </a:cxn>
                <a:cxn ang="0">
                  <a:pos x="51" y="633"/>
                </a:cxn>
                <a:cxn ang="0">
                  <a:pos x="38" y="606"/>
                </a:cxn>
                <a:cxn ang="0">
                  <a:pos x="21" y="579"/>
                </a:cxn>
                <a:cxn ang="0">
                  <a:pos x="0" y="552"/>
                </a:cxn>
              </a:cxnLst>
              <a:rect l="0" t="0" r="r" b="b"/>
              <a:pathLst>
                <a:path w="72" h="730">
                  <a:moveTo>
                    <a:pt x="0" y="552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552"/>
                  </a:lnTo>
                  <a:lnTo>
                    <a:pt x="23" y="563"/>
                  </a:lnTo>
                  <a:lnTo>
                    <a:pt x="33" y="578"/>
                  </a:lnTo>
                  <a:lnTo>
                    <a:pt x="43" y="595"/>
                  </a:lnTo>
                  <a:lnTo>
                    <a:pt x="52" y="614"/>
                  </a:lnTo>
                  <a:lnTo>
                    <a:pt x="60" y="633"/>
                  </a:lnTo>
                  <a:lnTo>
                    <a:pt x="67" y="651"/>
                  </a:lnTo>
                  <a:lnTo>
                    <a:pt x="71" y="669"/>
                  </a:lnTo>
                  <a:lnTo>
                    <a:pt x="72" y="684"/>
                  </a:lnTo>
                  <a:lnTo>
                    <a:pt x="72" y="699"/>
                  </a:lnTo>
                  <a:lnTo>
                    <a:pt x="72" y="712"/>
                  </a:lnTo>
                  <a:lnTo>
                    <a:pt x="71" y="724"/>
                  </a:lnTo>
                  <a:lnTo>
                    <a:pt x="70" y="730"/>
                  </a:lnTo>
                  <a:lnTo>
                    <a:pt x="71" y="716"/>
                  </a:lnTo>
                  <a:lnTo>
                    <a:pt x="70" y="700"/>
                  </a:lnTo>
                  <a:lnTo>
                    <a:pt x="67" y="680"/>
                  </a:lnTo>
                  <a:lnTo>
                    <a:pt x="60" y="657"/>
                  </a:lnTo>
                  <a:lnTo>
                    <a:pt x="51" y="633"/>
                  </a:lnTo>
                  <a:lnTo>
                    <a:pt x="38" y="606"/>
                  </a:lnTo>
                  <a:lnTo>
                    <a:pt x="21" y="579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3" name="Freeform 199"/>
            <p:cNvSpPr>
              <a:spLocks/>
            </p:cNvSpPr>
            <p:nvPr/>
          </p:nvSpPr>
          <p:spPr bwMode="auto">
            <a:xfrm>
              <a:off x="5177" y="2124"/>
              <a:ext cx="320" cy="1431"/>
            </a:xfrm>
            <a:custGeom>
              <a:avLst/>
              <a:gdLst/>
              <a:ahLst/>
              <a:cxnLst>
                <a:cxn ang="0">
                  <a:pos x="258" y="552"/>
                </a:cxn>
                <a:cxn ang="0">
                  <a:pos x="284" y="599"/>
                </a:cxn>
                <a:cxn ang="0">
                  <a:pos x="296" y="649"/>
                </a:cxn>
                <a:cxn ang="0">
                  <a:pos x="296" y="719"/>
                </a:cxn>
                <a:cxn ang="0">
                  <a:pos x="274" y="797"/>
                </a:cxn>
                <a:cxn ang="0">
                  <a:pos x="235" y="845"/>
                </a:cxn>
                <a:cxn ang="0">
                  <a:pos x="175" y="872"/>
                </a:cxn>
                <a:cxn ang="0">
                  <a:pos x="97" y="857"/>
                </a:cxn>
                <a:cxn ang="0">
                  <a:pos x="53" y="815"/>
                </a:cxn>
                <a:cxn ang="0">
                  <a:pos x="49" y="770"/>
                </a:cxn>
                <a:cxn ang="0">
                  <a:pos x="71" y="736"/>
                </a:cxn>
                <a:cxn ang="0">
                  <a:pos x="106" y="724"/>
                </a:cxn>
                <a:cxn ang="0">
                  <a:pos x="135" y="735"/>
                </a:cxn>
                <a:cxn ang="0">
                  <a:pos x="143" y="758"/>
                </a:cxn>
                <a:cxn ang="0">
                  <a:pos x="132" y="779"/>
                </a:cxn>
                <a:cxn ang="0">
                  <a:pos x="127" y="799"/>
                </a:cxn>
                <a:cxn ang="0">
                  <a:pos x="175" y="806"/>
                </a:cxn>
                <a:cxn ang="0">
                  <a:pos x="217" y="778"/>
                </a:cxn>
                <a:cxn ang="0">
                  <a:pos x="216" y="719"/>
                </a:cxn>
                <a:cxn ang="0">
                  <a:pos x="176" y="690"/>
                </a:cxn>
                <a:cxn ang="0">
                  <a:pos x="130" y="684"/>
                </a:cxn>
                <a:cxn ang="0">
                  <a:pos x="145" y="668"/>
                </a:cxn>
                <a:cxn ang="0">
                  <a:pos x="152" y="638"/>
                </a:cxn>
                <a:cxn ang="0">
                  <a:pos x="141" y="615"/>
                </a:cxn>
                <a:cxn ang="0">
                  <a:pos x="120" y="602"/>
                </a:cxn>
                <a:cxn ang="0">
                  <a:pos x="116" y="614"/>
                </a:cxn>
                <a:cxn ang="0">
                  <a:pos x="138" y="627"/>
                </a:cxn>
                <a:cxn ang="0">
                  <a:pos x="133" y="665"/>
                </a:cxn>
                <a:cxn ang="0">
                  <a:pos x="82" y="706"/>
                </a:cxn>
                <a:cxn ang="0">
                  <a:pos x="34" y="769"/>
                </a:cxn>
                <a:cxn ang="0">
                  <a:pos x="39" y="819"/>
                </a:cxn>
                <a:cxn ang="0">
                  <a:pos x="73" y="854"/>
                </a:cxn>
                <a:cxn ang="0">
                  <a:pos x="126" y="877"/>
                </a:cxn>
                <a:cxn ang="0">
                  <a:pos x="121" y="1116"/>
                </a:cxn>
                <a:cxn ang="0">
                  <a:pos x="96" y="1136"/>
                </a:cxn>
                <a:cxn ang="0">
                  <a:pos x="65" y="1163"/>
                </a:cxn>
                <a:cxn ang="0">
                  <a:pos x="20" y="1232"/>
                </a:cxn>
                <a:cxn ang="0">
                  <a:pos x="0" y="1338"/>
                </a:cxn>
                <a:cxn ang="0">
                  <a:pos x="18" y="1413"/>
                </a:cxn>
                <a:cxn ang="0">
                  <a:pos x="54" y="1431"/>
                </a:cxn>
                <a:cxn ang="0">
                  <a:pos x="97" y="1422"/>
                </a:cxn>
                <a:cxn ang="0">
                  <a:pos x="117" y="1385"/>
                </a:cxn>
                <a:cxn ang="0">
                  <a:pos x="96" y="1354"/>
                </a:cxn>
                <a:cxn ang="0">
                  <a:pos x="65" y="1354"/>
                </a:cxn>
                <a:cxn ang="0">
                  <a:pos x="52" y="1294"/>
                </a:cxn>
                <a:cxn ang="0">
                  <a:pos x="86" y="1182"/>
                </a:cxn>
                <a:cxn ang="0">
                  <a:pos x="166" y="1099"/>
                </a:cxn>
                <a:cxn ang="0">
                  <a:pos x="194" y="876"/>
                </a:cxn>
                <a:cxn ang="0">
                  <a:pos x="217" y="866"/>
                </a:cxn>
                <a:cxn ang="0">
                  <a:pos x="240" y="853"/>
                </a:cxn>
                <a:cxn ang="0">
                  <a:pos x="286" y="805"/>
                </a:cxn>
                <a:cxn ang="0">
                  <a:pos x="320" y="684"/>
                </a:cxn>
                <a:cxn ang="0">
                  <a:pos x="301" y="578"/>
                </a:cxn>
              </a:cxnLst>
              <a:rect l="0" t="0" r="r" b="b"/>
              <a:pathLst>
                <a:path w="320" h="1431">
                  <a:moveTo>
                    <a:pt x="289" y="0"/>
                  </a:moveTo>
                  <a:lnTo>
                    <a:pt x="258" y="0"/>
                  </a:lnTo>
                  <a:lnTo>
                    <a:pt x="258" y="552"/>
                  </a:lnTo>
                  <a:lnTo>
                    <a:pt x="268" y="566"/>
                  </a:lnTo>
                  <a:lnTo>
                    <a:pt x="277" y="582"/>
                  </a:lnTo>
                  <a:lnTo>
                    <a:pt x="284" y="599"/>
                  </a:lnTo>
                  <a:lnTo>
                    <a:pt x="289" y="616"/>
                  </a:lnTo>
                  <a:lnTo>
                    <a:pt x="293" y="633"/>
                  </a:lnTo>
                  <a:lnTo>
                    <a:pt x="296" y="649"/>
                  </a:lnTo>
                  <a:lnTo>
                    <a:pt x="298" y="667"/>
                  </a:lnTo>
                  <a:lnTo>
                    <a:pt x="298" y="684"/>
                  </a:lnTo>
                  <a:lnTo>
                    <a:pt x="296" y="719"/>
                  </a:lnTo>
                  <a:lnTo>
                    <a:pt x="291" y="750"/>
                  </a:lnTo>
                  <a:lnTo>
                    <a:pt x="284" y="776"/>
                  </a:lnTo>
                  <a:lnTo>
                    <a:pt x="274" y="797"/>
                  </a:lnTo>
                  <a:lnTo>
                    <a:pt x="263" y="815"/>
                  </a:lnTo>
                  <a:lnTo>
                    <a:pt x="249" y="831"/>
                  </a:lnTo>
                  <a:lnTo>
                    <a:pt x="235" y="845"/>
                  </a:lnTo>
                  <a:lnTo>
                    <a:pt x="217" y="858"/>
                  </a:lnTo>
                  <a:lnTo>
                    <a:pt x="197" y="867"/>
                  </a:lnTo>
                  <a:lnTo>
                    <a:pt x="175" y="872"/>
                  </a:lnTo>
                  <a:lnTo>
                    <a:pt x="151" y="872"/>
                  </a:lnTo>
                  <a:lnTo>
                    <a:pt x="123" y="866"/>
                  </a:lnTo>
                  <a:lnTo>
                    <a:pt x="97" y="857"/>
                  </a:lnTo>
                  <a:lnTo>
                    <a:pt x="77" y="844"/>
                  </a:lnTo>
                  <a:lnTo>
                    <a:pt x="63" y="831"/>
                  </a:lnTo>
                  <a:lnTo>
                    <a:pt x="53" y="815"/>
                  </a:lnTo>
                  <a:lnTo>
                    <a:pt x="47" y="799"/>
                  </a:lnTo>
                  <a:lnTo>
                    <a:pt x="46" y="785"/>
                  </a:lnTo>
                  <a:lnTo>
                    <a:pt x="49" y="770"/>
                  </a:lnTo>
                  <a:lnTo>
                    <a:pt x="53" y="756"/>
                  </a:lnTo>
                  <a:lnTo>
                    <a:pt x="61" y="745"/>
                  </a:lnTo>
                  <a:lnTo>
                    <a:pt x="71" y="736"/>
                  </a:lnTo>
                  <a:lnTo>
                    <a:pt x="82" y="730"/>
                  </a:lnTo>
                  <a:lnTo>
                    <a:pt x="94" y="726"/>
                  </a:lnTo>
                  <a:lnTo>
                    <a:pt x="106" y="724"/>
                  </a:lnTo>
                  <a:lnTo>
                    <a:pt x="117" y="725"/>
                  </a:lnTo>
                  <a:lnTo>
                    <a:pt x="127" y="729"/>
                  </a:lnTo>
                  <a:lnTo>
                    <a:pt x="135" y="735"/>
                  </a:lnTo>
                  <a:lnTo>
                    <a:pt x="140" y="743"/>
                  </a:lnTo>
                  <a:lnTo>
                    <a:pt x="143" y="751"/>
                  </a:lnTo>
                  <a:lnTo>
                    <a:pt x="143" y="758"/>
                  </a:lnTo>
                  <a:lnTo>
                    <a:pt x="141" y="766"/>
                  </a:lnTo>
                  <a:lnTo>
                    <a:pt x="137" y="772"/>
                  </a:lnTo>
                  <a:lnTo>
                    <a:pt x="132" y="779"/>
                  </a:lnTo>
                  <a:lnTo>
                    <a:pt x="125" y="787"/>
                  </a:lnTo>
                  <a:lnTo>
                    <a:pt x="117" y="793"/>
                  </a:lnTo>
                  <a:lnTo>
                    <a:pt x="127" y="799"/>
                  </a:lnTo>
                  <a:lnTo>
                    <a:pt x="141" y="803"/>
                  </a:lnTo>
                  <a:lnTo>
                    <a:pt x="157" y="806"/>
                  </a:lnTo>
                  <a:lnTo>
                    <a:pt x="175" y="806"/>
                  </a:lnTo>
                  <a:lnTo>
                    <a:pt x="192" y="800"/>
                  </a:lnTo>
                  <a:lnTo>
                    <a:pt x="207" y="792"/>
                  </a:lnTo>
                  <a:lnTo>
                    <a:pt x="217" y="778"/>
                  </a:lnTo>
                  <a:lnTo>
                    <a:pt x="223" y="758"/>
                  </a:lnTo>
                  <a:lnTo>
                    <a:pt x="222" y="736"/>
                  </a:lnTo>
                  <a:lnTo>
                    <a:pt x="216" y="719"/>
                  </a:lnTo>
                  <a:lnTo>
                    <a:pt x="205" y="706"/>
                  </a:lnTo>
                  <a:lnTo>
                    <a:pt x="192" y="696"/>
                  </a:lnTo>
                  <a:lnTo>
                    <a:pt x="176" y="690"/>
                  </a:lnTo>
                  <a:lnTo>
                    <a:pt x="161" y="687"/>
                  </a:lnTo>
                  <a:lnTo>
                    <a:pt x="144" y="685"/>
                  </a:lnTo>
                  <a:lnTo>
                    <a:pt x="130" y="684"/>
                  </a:lnTo>
                  <a:lnTo>
                    <a:pt x="134" y="680"/>
                  </a:lnTo>
                  <a:lnTo>
                    <a:pt x="140" y="674"/>
                  </a:lnTo>
                  <a:lnTo>
                    <a:pt x="145" y="668"/>
                  </a:lnTo>
                  <a:lnTo>
                    <a:pt x="150" y="657"/>
                  </a:lnTo>
                  <a:lnTo>
                    <a:pt x="152" y="647"/>
                  </a:lnTo>
                  <a:lnTo>
                    <a:pt x="152" y="638"/>
                  </a:lnTo>
                  <a:lnTo>
                    <a:pt x="150" y="629"/>
                  </a:lnTo>
                  <a:lnTo>
                    <a:pt x="146" y="621"/>
                  </a:lnTo>
                  <a:lnTo>
                    <a:pt x="141" y="615"/>
                  </a:lnTo>
                  <a:lnTo>
                    <a:pt x="135" y="608"/>
                  </a:lnTo>
                  <a:lnTo>
                    <a:pt x="127" y="604"/>
                  </a:lnTo>
                  <a:lnTo>
                    <a:pt x="120" y="602"/>
                  </a:lnTo>
                  <a:lnTo>
                    <a:pt x="110" y="603"/>
                  </a:lnTo>
                  <a:lnTo>
                    <a:pt x="111" y="607"/>
                  </a:lnTo>
                  <a:lnTo>
                    <a:pt x="116" y="614"/>
                  </a:lnTo>
                  <a:lnTo>
                    <a:pt x="124" y="616"/>
                  </a:lnTo>
                  <a:lnTo>
                    <a:pt x="132" y="619"/>
                  </a:lnTo>
                  <a:lnTo>
                    <a:pt x="138" y="627"/>
                  </a:lnTo>
                  <a:lnTo>
                    <a:pt x="142" y="640"/>
                  </a:lnTo>
                  <a:lnTo>
                    <a:pt x="140" y="656"/>
                  </a:lnTo>
                  <a:lnTo>
                    <a:pt x="133" y="665"/>
                  </a:lnTo>
                  <a:lnTo>
                    <a:pt x="120" y="677"/>
                  </a:lnTo>
                  <a:lnTo>
                    <a:pt x="102" y="690"/>
                  </a:lnTo>
                  <a:lnTo>
                    <a:pt x="82" y="706"/>
                  </a:lnTo>
                  <a:lnTo>
                    <a:pt x="63" y="725"/>
                  </a:lnTo>
                  <a:lnTo>
                    <a:pt x="46" y="746"/>
                  </a:lnTo>
                  <a:lnTo>
                    <a:pt x="34" y="769"/>
                  </a:lnTo>
                  <a:lnTo>
                    <a:pt x="31" y="795"/>
                  </a:lnTo>
                  <a:lnTo>
                    <a:pt x="33" y="807"/>
                  </a:lnTo>
                  <a:lnTo>
                    <a:pt x="39" y="819"/>
                  </a:lnTo>
                  <a:lnTo>
                    <a:pt x="47" y="832"/>
                  </a:lnTo>
                  <a:lnTo>
                    <a:pt x="59" y="843"/>
                  </a:lnTo>
                  <a:lnTo>
                    <a:pt x="73" y="854"/>
                  </a:lnTo>
                  <a:lnTo>
                    <a:pt x="89" y="863"/>
                  </a:lnTo>
                  <a:lnTo>
                    <a:pt x="107" y="872"/>
                  </a:lnTo>
                  <a:lnTo>
                    <a:pt x="126" y="877"/>
                  </a:lnTo>
                  <a:lnTo>
                    <a:pt x="126" y="1111"/>
                  </a:lnTo>
                  <a:lnTo>
                    <a:pt x="127" y="1111"/>
                  </a:lnTo>
                  <a:lnTo>
                    <a:pt x="121" y="1116"/>
                  </a:lnTo>
                  <a:lnTo>
                    <a:pt x="113" y="1121"/>
                  </a:lnTo>
                  <a:lnTo>
                    <a:pt x="104" y="1129"/>
                  </a:lnTo>
                  <a:lnTo>
                    <a:pt x="96" y="1136"/>
                  </a:lnTo>
                  <a:lnTo>
                    <a:pt x="86" y="1144"/>
                  </a:lnTo>
                  <a:lnTo>
                    <a:pt x="76" y="1153"/>
                  </a:lnTo>
                  <a:lnTo>
                    <a:pt x="65" y="1163"/>
                  </a:lnTo>
                  <a:lnTo>
                    <a:pt x="54" y="1175"/>
                  </a:lnTo>
                  <a:lnTo>
                    <a:pt x="34" y="1201"/>
                  </a:lnTo>
                  <a:lnTo>
                    <a:pt x="20" y="1232"/>
                  </a:lnTo>
                  <a:lnTo>
                    <a:pt x="9" y="1268"/>
                  </a:lnTo>
                  <a:lnTo>
                    <a:pt x="2" y="1304"/>
                  </a:lnTo>
                  <a:lnTo>
                    <a:pt x="0" y="1338"/>
                  </a:lnTo>
                  <a:lnTo>
                    <a:pt x="1" y="1370"/>
                  </a:lnTo>
                  <a:lnTo>
                    <a:pt x="8" y="1395"/>
                  </a:lnTo>
                  <a:lnTo>
                    <a:pt x="18" y="1413"/>
                  </a:lnTo>
                  <a:lnTo>
                    <a:pt x="28" y="1421"/>
                  </a:lnTo>
                  <a:lnTo>
                    <a:pt x="41" y="1427"/>
                  </a:lnTo>
                  <a:lnTo>
                    <a:pt x="54" y="1431"/>
                  </a:lnTo>
                  <a:lnTo>
                    <a:pt x="70" y="1431"/>
                  </a:lnTo>
                  <a:lnTo>
                    <a:pt x="84" y="1429"/>
                  </a:lnTo>
                  <a:lnTo>
                    <a:pt x="97" y="1422"/>
                  </a:lnTo>
                  <a:lnTo>
                    <a:pt x="108" y="1413"/>
                  </a:lnTo>
                  <a:lnTo>
                    <a:pt x="115" y="1399"/>
                  </a:lnTo>
                  <a:lnTo>
                    <a:pt x="117" y="1385"/>
                  </a:lnTo>
                  <a:lnTo>
                    <a:pt x="114" y="1372"/>
                  </a:lnTo>
                  <a:lnTo>
                    <a:pt x="106" y="1361"/>
                  </a:lnTo>
                  <a:lnTo>
                    <a:pt x="96" y="1354"/>
                  </a:lnTo>
                  <a:lnTo>
                    <a:pt x="85" y="1351"/>
                  </a:lnTo>
                  <a:lnTo>
                    <a:pt x="74" y="1350"/>
                  </a:lnTo>
                  <a:lnTo>
                    <a:pt x="65" y="1354"/>
                  </a:lnTo>
                  <a:lnTo>
                    <a:pt x="60" y="1363"/>
                  </a:lnTo>
                  <a:lnTo>
                    <a:pt x="52" y="1331"/>
                  </a:lnTo>
                  <a:lnTo>
                    <a:pt x="52" y="1294"/>
                  </a:lnTo>
                  <a:lnTo>
                    <a:pt x="57" y="1257"/>
                  </a:lnTo>
                  <a:lnTo>
                    <a:pt x="70" y="1219"/>
                  </a:lnTo>
                  <a:lnTo>
                    <a:pt x="86" y="1182"/>
                  </a:lnTo>
                  <a:lnTo>
                    <a:pt x="108" y="1150"/>
                  </a:lnTo>
                  <a:lnTo>
                    <a:pt x="135" y="1121"/>
                  </a:lnTo>
                  <a:lnTo>
                    <a:pt x="166" y="1099"/>
                  </a:lnTo>
                  <a:lnTo>
                    <a:pt x="195" y="1099"/>
                  </a:lnTo>
                  <a:lnTo>
                    <a:pt x="195" y="876"/>
                  </a:lnTo>
                  <a:lnTo>
                    <a:pt x="194" y="876"/>
                  </a:lnTo>
                  <a:lnTo>
                    <a:pt x="202" y="874"/>
                  </a:lnTo>
                  <a:lnTo>
                    <a:pt x="209" y="871"/>
                  </a:lnTo>
                  <a:lnTo>
                    <a:pt x="217" y="866"/>
                  </a:lnTo>
                  <a:lnTo>
                    <a:pt x="225" y="862"/>
                  </a:lnTo>
                  <a:lnTo>
                    <a:pt x="233" y="858"/>
                  </a:lnTo>
                  <a:lnTo>
                    <a:pt x="240" y="853"/>
                  </a:lnTo>
                  <a:lnTo>
                    <a:pt x="248" y="846"/>
                  </a:lnTo>
                  <a:lnTo>
                    <a:pt x="256" y="840"/>
                  </a:lnTo>
                  <a:lnTo>
                    <a:pt x="286" y="805"/>
                  </a:lnTo>
                  <a:lnTo>
                    <a:pt x="306" y="765"/>
                  </a:lnTo>
                  <a:lnTo>
                    <a:pt x="317" y="725"/>
                  </a:lnTo>
                  <a:lnTo>
                    <a:pt x="320" y="684"/>
                  </a:lnTo>
                  <a:lnTo>
                    <a:pt x="318" y="645"/>
                  </a:lnTo>
                  <a:lnTo>
                    <a:pt x="311" y="609"/>
                  </a:lnTo>
                  <a:lnTo>
                    <a:pt x="301" y="578"/>
                  </a:lnTo>
                  <a:lnTo>
                    <a:pt x="289" y="552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4" name="Freeform 200"/>
            <p:cNvSpPr>
              <a:spLocks/>
            </p:cNvSpPr>
            <p:nvPr/>
          </p:nvSpPr>
          <p:spPr bwMode="auto">
            <a:xfrm>
              <a:off x="5417" y="2124"/>
              <a:ext cx="58" cy="684"/>
            </a:xfrm>
            <a:custGeom>
              <a:avLst/>
              <a:gdLst/>
              <a:ahLst/>
              <a:cxnLst>
                <a:cxn ang="0">
                  <a:pos x="58" y="684"/>
                </a:cxn>
                <a:cxn ang="0">
                  <a:pos x="57" y="669"/>
                </a:cxn>
                <a:cxn ang="0">
                  <a:pos x="53" y="651"/>
                </a:cxn>
                <a:cxn ang="0">
                  <a:pos x="46" y="633"/>
                </a:cxn>
                <a:cxn ang="0">
                  <a:pos x="38" y="614"/>
                </a:cxn>
                <a:cxn ang="0">
                  <a:pos x="29" y="595"/>
                </a:cxn>
                <a:cxn ang="0">
                  <a:pos x="19" y="578"/>
                </a:cxn>
                <a:cxn ang="0">
                  <a:pos x="9" y="563"/>
                </a:cxn>
                <a:cxn ang="0">
                  <a:pos x="0" y="552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18" y="552"/>
                </a:cxn>
                <a:cxn ang="0">
                  <a:pos x="28" y="566"/>
                </a:cxn>
                <a:cxn ang="0">
                  <a:pos x="37" y="582"/>
                </a:cxn>
                <a:cxn ang="0">
                  <a:pos x="44" y="599"/>
                </a:cxn>
                <a:cxn ang="0">
                  <a:pos x="49" y="616"/>
                </a:cxn>
                <a:cxn ang="0">
                  <a:pos x="53" y="633"/>
                </a:cxn>
                <a:cxn ang="0">
                  <a:pos x="56" y="649"/>
                </a:cxn>
                <a:cxn ang="0">
                  <a:pos x="58" y="667"/>
                </a:cxn>
                <a:cxn ang="0">
                  <a:pos x="58" y="684"/>
                </a:cxn>
                <a:cxn ang="0">
                  <a:pos x="58" y="684"/>
                </a:cxn>
              </a:cxnLst>
              <a:rect l="0" t="0" r="r" b="b"/>
              <a:pathLst>
                <a:path w="58" h="684">
                  <a:moveTo>
                    <a:pt x="58" y="684"/>
                  </a:moveTo>
                  <a:lnTo>
                    <a:pt x="57" y="669"/>
                  </a:lnTo>
                  <a:lnTo>
                    <a:pt x="53" y="651"/>
                  </a:lnTo>
                  <a:lnTo>
                    <a:pt x="46" y="633"/>
                  </a:lnTo>
                  <a:lnTo>
                    <a:pt x="38" y="614"/>
                  </a:lnTo>
                  <a:lnTo>
                    <a:pt x="29" y="595"/>
                  </a:lnTo>
                  <a:lnTo>
                    <a:pt x="19" y="578"/>
                  </a:lnTo>
                  <a:lnTo>
                    <a:pt x="9" y="563"/>
                  </a:lnTo>
                  <a:lnTo>
                    <a:pt x="0" y="55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552"/>
                  </a:lnTo>
                  <a:lnTo>
                    <a:pt x="28" y="566"/>
                  </a:lnTo>
                  <a:lnTo>
                    <a:pt x="37" y="582"/>
                  </a:lnTo>
                  <a:lnTo>
                    <a:pt x="44" y="599"/>
                  </a:lnTo>
                  <a:lnTo>
                    <a:pt x="49" y="616"/>
                  </a:lnTo>
                  <a:lnTo>
                    <a:pt x="53" y="633"/>
                  </a:lnTo>
                  <a:lnTo>
                    <a:pt x="56" y="649"/>
                  </a:lnTo>
                  <a:lnTo>
                    <a:pt x="58" y="667"/>
                  </a:lnTo>
                  <a:lnTo>
                    <a:pt x="58" y="684"/>
                  </a:lnTo>
                  <a:lnTo>
                    <a:pt x="58" y="68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5" name="Freeform 201"/>
            <p:cNvSpPr>
              <a:spLocks/>
            </p:cNvSpPr>
            <p:nvPr/>
          </p:nvSpPr>
          <p:spPr bwMode="auto">
            <a:xfrm>
              <a:off x="5266" y="2819"/>
              <a:ext cx="123" cy="101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2" y="4"/>
                </a:cxn>
                <a:cxn ang="0">
                  <a:pos x="32" y="1"/>
                </a:cxn>
                <a:cxn ang="0">
                  <a:pos x="42" y="0"/>
                </a:cxn>
                <a:cxn ang="0">
                  <a:pos x="55" y="1"/>
                </a:cxn>
                <a:cxn ang="0">
                  <a:pos x="70" y="4"/>
                </a:cxn>
                <a:cxn ang="0">
                  <a:pos x="86" y="7"/>
                </a:cxn>
                <a:cxn ang="0">
                  <a:pos x="99" y="14"/>
                </a:cxn>
                <a:cxn ang="0">
                  <a:pos x="112" y="24"/>
                </a:cxn>
                <a:cxn ang="0">
                  <a:pos x="119" y="36"/>
                </a:cxn>
                <a:cxn ang="0">
                  <a:pos x="123" y="53"/>
                </a:cxn>
                <a:cxn ang="0">
                  <a:pos x="120" y="70"/>
                </a:cxn>
                <a:cxn ang="0">
                  <a:pos x="116" y="81"/>
                </a:cxn>
                <a:cxn ang="0">
                  <a:pos x="108" y="91"/>
                </a:cxn>
                <a:cxn ang="0">
                  <a:pos x="99" y="96"/>
                </a:cxn>
                <a:cxn ang="0">
                  <a:pos x="89" y="100"/>
                </a:cxn>
                <a:cxn ang="0">
                  <a:pos x="78" y="101"/>
                </a:cxn>
                <a:cxn ang="0">
                  <a:pos x="68" y="100"/>
                </a:cxn>
                <a:cxn ang="0">
                  <a:pos x="59" y="99"/>
                </a:cxn>
                <a:cxn ang="0">
                  <a:pos x="72" y="82"/>
                </a:cxn>
                <a:cxn ang="0">
                  <a:pos x="76" y="67"/>
                </a:cxn>
                <a:cxn ang="0">
                  <a:pos x="75" y="51"/>
                </a:cxn>
                <a:cxn ang="0">
                  <a:pos x="68" y="38"/>
                </a:cxn>
                <a:cxn ang="0">
                  <a:pos x="56" y="28"/>
                </a:cxn>
                <a:cxn ang="0">
                  <a:pos x="41" y="21"/>
                </a:cxn>
                <a:cxn ang="0">
                  <a:pos x="22" y="19"/>
                </a:cxn>
                <a:cxn ang="0">
                  <a:pos x="0" y="22"/>
                </a:cxn>
              </a:cxnLst>
              <a:rect l="0" t="0" r="r" b="b"/>
              <a:pathLst>
                <a:path w="123" h="101">
                  <a:moveTo>
                    <a:pt x="0" y="22"/>
                  </a:moveTo>
                  <a:lnTo>
                    <a:pt x="5" y="14"/>
                  </a:lnTo>
                  <a:lnTo>
                    <a:pt x="13" y="8"/>
                  </a:lnTo>
                  <a:lnTo>
                    <a:pt x="22" y="4"/>
                  </a:lnTo>
                  <a:lnTo>
                    <a:pt x="32" y="1"/>
                  </a:lnTo>
                  <a:lnTo>
                    <a:pt x="42" y="0"/>
                  </a:lnTo>
                  <a:lnTo>
                    <a:pt x="55" y="1"/>
                  </a:lnTo>
                  <a:lnTo>
                    <a:pt x="70" y="4"/>
                  </a:lnTo>
                  <a:lnTo>
                    <a:pt x="86" y="7"/>
                  </a:lnTo>
                  <a:lnTo>
                    <a:pt x="99" y="14"/>
                  </a:lnTo>
                  <a:lnTo>
                    <a:pt x="112" y="24"/>
                  </a:lnTo>
                  <a:lnTo>
                    <a:pt x="119" y="36"/>
                  </a:lnTo>
                  <a:lnTo>
                    <a:pt x="123" y="53"/>
                  </a:lnTo>
                  <a:lnTo>
                    <a:pt x="120" y="70"/>
                  </a:lnTo>
                  <a:lnTo>
                    <a:pt x="116" y="81"/>
                  </a:lnTo>
                  <a:lnTo>
                    <a:pt x="108" y="91"/>
                  </a:lnTo>
                  <a:lnTo>
                    <a:pt x="99" y="96"/>
                  </a:lnTo>
                  <a:lnTo>
                    <a:pt x="89" y="100"/>
                  </a:lnTo>
                  <a:lnTo>
                    <a:pt x="78" y="101"/>
                  </a:lnTo>
                  <a:lnTo>
                    <a:pt x="68" y="100"/>
                  </a:lnTo>
                  <a:lnTo>
                    <a:pt x="59" y="99"/>
                  </a:lnTo>
                  <a:lnTo>
                    <a:pt x="72" y="82"/>
                  </a:lnTo>
                  <a:lnTo>
                    <a:pt x="76" y="67"/>
                  </a:lnTo>
                  <a:lnTo>
                    <a:pt x="75" y="51"/>
                  </a:lnTo>
                  <a:lnTo>
                    <a:pt x="68" y="38"/>
                  </a:lnTo>
                  <a:lnTo>
                    <a:pt x="56" y="28"/>
                  </a:lnTo>
                  <a:lnTo>
                    <a:pt x="41" y="21"/>
                  </a:lnTo>
                  <a:lnTo>
                    <a:pt x="22" y="19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6" name="Freeform 202"/>
            <p:cNvSpPr>
              <a:spLocks/>
            </p:cNvSpPr>
            <p:nvPr/>
          </p:nvSpPr>
          <p:spPr bwMode="auto">
            <a:xfrm>
              <a:off x="5315" y="3003"/>
              <a:ext cx="14" cy="2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4" y="1"/>
                </a:cxn>
                <a:cxn ang="0">
                  <a:pos x="14" y="217"/>
                </a:cxn>
                <a:cxn ang="0">
                  <a:pos x="12" y="219"/>
                </a:cxn>
                <a:cxn ang="0">
                  <a:pos x="8" y="220"/>
                </a:cxn>
                <a:cxn ang="0">
                  <a:pos x="5" y="222"/>
                </a:cxn>
                <a:cxn ang="0">
                  <a:pos x="0" y="226"/>
                </a:cxn>
                <a:cxn ang="0">
                  <a:pos x="0" y="0"/>
                </a:cxn>
              </a:cxnLst>
              <a:rect l="0" t="0" r="r" b="b"/>
              <a:pathLst>
                <a:path w="14" h="226">
                  <a:moveTo>
                    <a:pt x="0" y="0"/>
                  </a:move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4" y="217"/>
                  </a:lnTo>
                  <a:lnTo>
                    <a:pt x="12" y="219"/>
                  </a:lnTo>
                  <a:lnTo>
                    <a:pt x="8" y="220"/>
                  </a:lnTo>
                  <a:lnTo>
                    <a:pt x="5" y="222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27" name="Freeform 203"/>
            <p:cNvSpPr>
              <a:spLocks/>
            </p:cNvSpPr>
            <p:nvPr/>
          </p:nvSpPr>
          <p:spPr bwMode="auto">
            <a:xfrm>
              <a:off x="5186" y="3376"/>
              <a:ext cx="96" cy="163"/>
            </a:xfrm>
            <a:custGeom>
              <a:avLst/>
              <a:gdLst/>
              <a:ahLst/>
              <a:cxnLst>
                <a:cxn ang="0">
                  <a:pos x="66" y="139"/>
                </a:cxn>
                <a:cxn ang="0">
                  <a:pos x="62" y="134"/>
                </a:cxn>
                <a:cxn ang="0">
                  <a:pos x="60" y="128"/>
                </a:cxn>
                <a:cxn ang="0">
                  <a:pos x="61" y="123"/>
                </a:cxn>
                <a:cxn ang="0">
                  <a:pos x="66" y="118"/>
                </a:cxn>
                <a:cxn ang="0">
                  <a:pos x="71" y="116"/>
                </a:cxn>
                <a:cxn ang="0">
                  <a:pos x="76" y="116"/>
                </a:cxn>
                <a:cxn ang="0">
                  <a:pos x="82" y="116"/>
                </a:cxn>
                <a:cxn ang="0">
                  <a:pos x="86" y="118"/>
                </a:cxn>
                <a:cxn ang="0">
                  <a:pos x="92" y="122"/>
                </a:cxn>
                <a:cxn ang="0">
                  <a:pos x="95" y="126"/>
                </a:cxn>
                <a:cxn ang="0">
                  <a:pos x="96" y="133"/>
                </a:cxn>
                <a:cxn ang="0">
                  <a:pos x="96" y="140"/>
                </a:cxn>
                <a:cxn ang="0">
                  <a:pos x="94" y="147"/>
                </a:cxn>
                <a:cxn ang="0">
                  <a:pos x="89" y="154"/>
                </a:cxn>
                <a:cxn ang="0">
                  <a:pos x="83" y="159"/>
                </a:cxn>
                <a:cxn ang="0">
                  <a:pos x="76" y="162"/>
                </a:cxn>
                <a:cxn ang="0">
                  <a:pos x="68" y="163"/>
                </a:cxn>
                <a:cxn ang="0">
                  <a:pos x="60" y="163"/>
                </a:cxn>
                <a:cxn ang="0">
                  <a:pos x="51" y="162"/>
                </a:cxn>
                <a:cxn ang="0">
                  <a:pos x="42" y="159"/>
                </a:cxn>
                <a:cxn ang="0">
                  <a:pos x="34" y="154"/>
                </a:cxn>
                <a:cxn ang="0">
                  <a:pos x="26" y="146"/>
                </a:cxn>
                <a:cxn ang="0">
                  <a:pos x="19" y="138"/>
                </a:cxn>
                <a:cxn ang="0">
                  <a:pos x="13" y="127"/>
                </a:cxn>
                <a:cxn ang="0">
                  <a:pos x="7" y="117"/>
                </a:cxn>
                <a:cxn ang="0">
                  <a:pos x="3" y="104"/>
                </a:cxn>
                <a:cxn ang="0">
                  <a:pos x="1" y="92"/>
                </a:cxn>
                <a:cxn ang="0">
                  <a:pos x="0" y="78"/>
                </a:cxn>
                <a:cxn ang="0">
                  <a:pos x="1" y="58"/>
                </a:cxn>
                <a:cxn ang="0">
                  <a:pos x="4" y="36"/>
                </a:cxn>
                <a:cxn ang="0">
                  <a:pos x="9" y="16"/>
                </a:cxn>
                <a:cxn ang="0">
                  <a:pos x="13" y="0"/>
                </a:cxn>
                <a:cxn ang="0">
                  <a:pos x="11" y="29"/>
                </a:cxn>
                <a:cxn ang="0">
                  <a:pos x="11" y="58"/>
                </a:cxn>
                <a:cxn ang="0">
                  <a:pos x="15" y="87"/>
                </a:cxn>
                <a:cxn ang="0">
                  <a:pos x="24" y="114"/>
                </a:cxn>
                <a:cxn ang="0">
                  <a:pos x="31" y="124"/>
                </a:cxn>
                <a:cxn ang="0">
                  <a:pos x="37" y="133"/>
                </a:cxn>
                <a:cxn ang="0">
                  <a:pos x="44" y="140"/>
                </a:cxn>
                <a:cxn ang="0">
                  <a:pos x="52" y="144"/>
                </a:cxn>
                <a:cxn ang="0">
                  <a:pos x="58" y="147"/>
                </a:cxn>
                <a:cxn ang="0">
                  <a:pos x="64" y="148"/>
                </a:cxn>
                <a:cxn ang="0">
                  <a:pos x="70" y="148"/>
                </a:cxn>
                <a:cxn ang="0">
                  <a:pos x="74" y="146"/>
                </a:cxn>
                <a:cxn ang="0">
                  <a:pos x="77" y="144"/>
                </a:cxn>
                <a:cxn ang="0">
                  <a:pos x="78" y="142"/>
                </a:cxn>
                <a:cxn ang="0">
                  <a:pos x="80" y="140"/>
                </a:cxn>
                <a:cxn ang="0">
                  <a:pos x="78" y="138"/>
                </a:cxn>
                <a:cxn ang="0">
                  <a:pos x="76" y="140"/>
                </a:cxn>
                <a:cxn ang="0">
                  <a:pos x="73" y="141"/>
                </a:cxn>
                <a:cxn ang="0">
                  <a:pos x="70" y="141"/>
                </a:cxn>
                <a:cxn ang="0">
                  <a:pos x="66" y="139"/>
                </a:cxn>
              </a:cxnLst>
              <a:rect l="0" t="0" r="r" b="b"/>
              <a:pathLst>
                <a:path w="96" h="163">
                  <a:moveTo>
                    <a:pt x="66" y="139"/>
                  </a:moveTo>
                  <a:lnTo>
                    <a:pt x="62" y="134"/>
                  </a:lnTo>
                  <a:lnTo>
                    <a:pt x="60" y="128"/>
                  </a:lnTo>
                  <a:lnTo>
                    <a:pt x="61" y="123"/>
                  </a:lnTo>
                  <a:lnTo>
                    <a:pt x="66" y="118"/>
                  </a:lnTo>
                  <a:lnTo>
                    <a:pt x="71" y="116"/>
                  </a:lnTo>
                  <a:lnTo>
                    <a:pt x="76" y="116"/>
                  </a:lnTo>
                  <a:lnTo>
                    <a:pt x="82" y="116"/>
                  </a:lnTo>
                  <a:lnTo>
                    <a:pt x="86" y="118"/>
                  </a:lnTo>
                  <a:lnTo>
                    <a:pt x="92" y="122"/>
                  </a:lnTo>
                  <a:lnTo>
                    <a:pt x="95" y="126"/>
                  </a:lnTo>
                  <a:lnTo>
                    <a:pt x="96" y="133"/>
                  </a:lnTo>
                  <a:lnTo>
                    <a:pt x="96" y="140"/>
                  </a:lnTo>
                  <a:lnTo>
                    <a:pt x="94" y="147"/>
                  </a:lnTo>
                  <a:lnTo>
                    <a:pt x="89" y="154"/>
                  </a:lnTo>
                  <a:lnTo>
                    <a:pt x="83" y="159"/>
                  </a:lnTo>
                  <a:lnTo>
                    <a:pt x="76" y="162"/>
                  </a:lnTo>
                  <a:lnTo>
                    <a:pt x="68" y="163"/>
                  </a:lnTo>
                  <a:lnTo>
                    <a:pt x="60" y="163"/>
                  </a:lnTo>
                  <a:lnTo>
                    <a:pt x="51" y="162"/>
                  </a:lnTo>
                  <a:lnTo>
                    <a:pt x="42" y="159"/>
                  </a:lnTo>
                  <a:lnTo>
                    <a:pt x="34" y="154"/>
                  </a:lnTo>
                  <a:lnTo>
                    <a:pt x="26" y="146"/>
                  </a:lnTo>
                  <a:lnTo>
                    <a:pt x="19" y="138"/>
                  </a:lnTo>
                  <a:lnTo>
                    <a:pt x="13" y="127"/>
                  </a:lnTo>
                  <a:lnTo>
                    <a:pt x="7" y="117"/>
                  </a:lnTo>
                  <a:lnTo>
                    <a:pt x="3" y="104"/>
                  </a:lnTo>
                  <a:lnTo>
                    <a:pt x="1" y="92"/>
                  </a:lnTo>
                  <a:lnTo>
                    <a:pt x="0" y="78"/>
                  </a:lnTo>
                  <a:lnTo>
                    <a:pt x="1" y="58"/>
                  </a:lnTo>
                  <a:lnTo>
                    <a:pt x="4" y="36"/>
                  </a:lnTo>
                  <a:lnTo>
                    <a:pt x="9" y="16"/>
                  </a:lnTo>
                  <a:lnTo>
                    <a:pt x="13" y="0"/>
                  </a:lnTo>
                  <a:lnTo>
                    <a:pt x="11" y="29"/>
                  </a:lnTo>
                  <a:lnTo>
                    <a:pt x="11" y="58"/>
                  </a:lnTo>
                  <a:lnTo>
                    <a:pt x="15" y="87"/>
                  </a:lnTo>
                  <a:lnTo>
                    <a:pt x="24" y="114"/>
                  </a:lnTo>
                  <a:lnTo>
                    <a:pt x="31" y="124"/>
                  </a:lnTo>
                  <a:lnTo>
                    <a:pt x="37" y="133"/>
                  </a:lnTo>
                  <a:lnTo>
                    <a:pt x="44" y="140"/>
                  </a:lnTo>
                  <a:lnTo>
                    <a:pt x="52" y="144"/>
                  </a:lnTo>
                  <a:lnTo>
                    <a:pt x="58" y="147"/>
                  </a:lnTo>
                  <a:lnTo>
                    <a:pt x="64" y="148"/>
                  </a:lnTo>
                  <a:lnTo>
                    <a:pt x="70" y="148"/>
                  </a:lnTo>
                  <a:lnTo>
                    <a:pt x="74" y="146"/>
                  </a:lnTo>
                  <a:lnTo>
                    <a:pt x="77" y="144"/>
                  </a:lnTo>
                  <a:lnTo>
                    <a:pt x="78" y="142"/>
                  </a:lnTo>
                  <a:lnTo>
                    <a:pt x="80" y="140"/>
                  </a:lnTo>
                  <a:lnTo>
                    <a:pt x="78" y="138"/>
                  </a:lnTo>
                  <a:lnTo>
                    <a:pt x="76" y="140"/>
                  </a:lnTo>
                  <a:lnTo>
                    <a:pt x="73" y="141"/>
                  </a:lnTo>
                  <a:lnTo>
                    <a:pt x="70" y="141"/>
                  </a:lnTo>
                  <a:lnTo>
                    <a:pt x="66" y="139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285" name="Picture 413" descr="rose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149725"/>
            <a:ext cx="619125" cy="1066800"/>
          </a:xfrm>
          <a:prstGeom prst="rect">
            <a:avLst/>
          </a:prstGeom>
          <a:noFill/>
        </p:spPr>
      </p:pic>
      <p:pic>
        <p:nvPicPr>
          <p:cNvPr id="79989" name="Picture 117" descr="rose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721958">
            <a:off x="7164388" y="4508500"/>
            <a:ext cx="619125" cy="1427163"/>
          </a:xfrm>
          <a:prstGeom prst="rect">
            <a:avLst/>
          </a:prstGeom>
          <a:noFill/>
        </p:spPr>
      </p:pic>
      <p:grpSp>
        <p:nvGrpSpPr>
          <p:cNvPr id="79882" name="Group 10"/>
          <p:cNvGrpSpPr>
            <a:grpSpLocks noChangeAspect="1"/>
          </p:cNvGrpSpPr>
          <p:nvPr/>
        </p:nvGrpSpPr>
        <p:grpSpPr bwMode="auto">
          <a:xfrm>
            <a:off x="0" y="115888"/>
            <a:ext cx="9144000" cy="6742112"/>
            <a:chOff x="0" y="0"/>
            <a:chExt cx="5647" cy="4247"/>
          </a:xfrm>
        </p:grpSpPr>
        <p:sp>
          <p:nvSpPr>
            <p:cNvPr id="7988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647" cy="4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4" name="Freeform 12"/>
            <p:cNvSpPr>
              <a:spLocks/>
            </p:cNvSpPr>
            <p:nvPr/>
          </p:nvSpPr>
          <p:spPr bwMode="auto">
            <a:xfrm>
              <a:off x="263" y="383"/>
              <a:ext cx="186" cy="92"/>
            </a:xfrm>
            <a:custGeom>
              <a:avLst/>
              <a:gdLst/>
              <a:ahLst/>
              <a:cxnLst>
                <a:cxn ang="0">
                  <a:pos x="18" y="76"/>
                </a:cxn>
                <a:cxn ang="0">
                  <a:pos x="21" y="82"/>
                </a:cxn>
                <a:cxn ang="0">
                  <a:pos x="21" y="88"/>
                </a:cxn>
                <a:cxn ang="0">
                  <a:pos x="16" y="92"/>
                </a:cxn>
                <a:cxn ang="0">
                  <a:pos x="9" y="90"/>
                </a:cxn>
                <a:cxn ang="0">
                  <a:pos x="1" y="80"/>
                </a:cxn>
                <a:cxn ang="0">
                  <a:pos x="0" y="65"/>
                </a:cxn>
                <a:cxn ang="0">
                  <a:pos x="3" y="49"/>
                </a:cxn>
                <a:cxn ang="0">
                  <a:pos x="9" y="36"/>
                </a:cxn>
                <a:cxn ang="0">
                  <a:pos x="13" y="29"/>
                </a:cxn>
                <a:cxn ang="0">
                  <a:pos x="21" y="23"/>
                </a:cxn>
                <a:cxn ang="0">
                  <a:pos x="30" y="17"/>
                </a:cxn>
                <a:cxn ang="0">
                  <a:pos x="42" y="10"/>
                </a:cxn>
                <a:cxn ang="0">
                  <a:pos x="54" y="5"/>
                </a:cxn>
                <a:cxn ang="0">
                  <a:pos x="67" y="2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110" y="2"/>
                </a:cxn>
                <a:cxn ang="0">
                  <a:pos x="124" y="6"/>
                </a:cxn>
                <a:cxn ang="0">
                  <a:pos x="137" y="11"/>
                </a:cxn>
                <a:cxn ang="0">
                  <a:pos x="150" y="19"/>
                </a:cxn>
                <a:cxn ang="0">
                  <a:pos x="160" y="26"/>
                </a:cxn>
                <a:cxn ang="0">
                  <a:pos x="170" y="34"/>
                </a:cxn>
                <a:cxn ang="0">
                  <a:pos x="178" y="43"/>
                </a:cxn>
                <a:cxn ang="0">
                  <a:pos x="185" y="51"/>
                </a:cxn>
                <a:cxn ang="0">
                  <a:pos x="186" y="55"/>
                </a:cxn>
                <a:cxn ang="0">
                  <a:pos x="186" y="60"/>
                </a:cxn>
                <a:cxn ang="0">
                  <a:pos x="184" y="62"/>
                </a:cxn>
                <a:cxn ang="0">
                  <a:pos x="178" y="59"/>
                </a:cxn>
                <a:cxn ang="0">
                  <a:pos x="174" y="53"/>
                </a:cxn>
                <a:cxn ang="0">
                  <a:pos x="167" y="46"/>
                </a:cxn>
                <a:cxn ang="0">
                  <a:pos x="157" y="38"/>
                </a:cxn>
                <a:cxn ang="0">
                  <a:pos x="146" y="28"/>
                </a:cxn>
                <a:cxn ang="0">
                  <a:pos x="132" y="20"/>
                </a:cxn>
                <a:cxn ang="0">
                  <a:pos x="115" y="13"/>
                </a:cxn>
                <a:cxn ang="0">
                  <a:pos x="97" y="9"/>
                </a:cxn>
                <a:cxn ang="0">
                  <a:pos x="76" y="10"/>
                </a:cxn>
                <a:cxn ang="0">
                  <a:pos x="56" y="16"/>
                </a:cxn>
                <a:cxn ang="0">
                  <a:pos x="42" y="23"/>
                </a:cxn>
                <a:cxn ang="0">
                  <a:pos x="30" y="32"/>
                </a:cxn>
                <a:cxn ang="0">
                  <a:pos x="22" y="43"/>
                </a:cxn>
                <a:cxn ang="0">
                  <a:pos x="16" y="53"/>
                </a:cxn>
                <a:cxn ang="0">
                  <a:pos x="14" y="63"/>
                </a:cxn>
                <a:cxn ang="0">
                  <a:pos x="15" y="71"/>
                </a:cxn>
                <a:cxn ang="0">
                  <a:pos x="18" y="76"/>
                </a:cxn>
              </a:cxnLst>
              <a:rect l="0" t="0" r="r" b="b"/>
              <a:pathLst>
                <a:path w="186" h="92">
                  <a:moveTo>
                    <a:pt x="18" y="76"/>
                  </a:moveTo>
                  <a:lnTo>
                    <a:pt x="21" y="82"/>
                  </a:lnTo>
                  <a:lnTo>
                    <a:pt x="21" y="88"/>
                  </a:lnTo>
                  <a:lnTo>
                    <a:pt x="16" y="92"/>
                  </a:lnTo>
                  <a:lnTo>
                    <a:pt x="9" y="90"/>
                  </a:lnTo>
                  <a:lnTo>
                    <a:pt x="1" y="80"/>
                  </a:lnTo>
                  <a:lnTo>
                    <a:pt x="0" y="65"/>
                  </a:lnTo>
                  <a:lnTo>
                    <a:pt x="3" y="49"/>
                  </a:lnTo>
                  <a:lnTo>
                    <a:pt x="9" y="36"/>
                  </a:lnTo>
                  <a:lnTo>
                    <a:pt x="13" y="29"/>
                  </a:lnTo>
                  <a:lnTo>
                    <a:pt x="21" y="23"/>
                  </a:lnTo>
                  <a:lnTo>
                    <a:pt x="30" y="17"/>
                  </a:lnTo>
                  <a:lnTo>
                    <a:pt x="42" y="10"/>
                  </a:lnTo>
                  <a:lnTo>
                    <a:pt x="54" y="5"/>
                  </a:lnTo>
                  <a:lnTo>
                    <a:pt x="67" y="2"/>
                  </a:lnTo>
                  <a:lnTo>
                    <a:pt x="81" y="0"/>
                  </a:lnTo>
                  <a:lnTo>
                    <a:pt x="94" y="0"/>
                  </a:lnTo>
                  <a:lnTo>
                    <a:pt x="110" y="2"/>
                  </a:lnTo>
                  <a:lnTo>
                    <a:pt x="124" y="6"/>
                  </a:lnTo>
                  <a:lnTo>
                    <a:pt x="137" y="11"/>
                  </a:lnTo>
                  <a:lnTo>
                    <a:pt x="150" y="19"/>
                  </a:lnTo>
                  <a:lnTo>
                    <a:pt x="160" y="26"/>
                  </a:lnTo>
                  <a:lnTo>
                    <a:pt x="170" y="34"/>
                  </a:lnTo>
                  <a:lnTo>
                    <a:pt x="178" y="43"/>
                  </a:lnTo>
                  <a:lnTo>
                    <a:pt x="185" y="51"/>
                  </a:lnTo>
                  <a:lnTo>
                    <a:pt x="186" y="55"/>
                  </a:lnTo>
                  <a:lnTo>
                    <a:pt x="186" y="60"/>
                  </a:lnTo>
                  <a:lnTo>
                    <a:pt x="184" y="62"/>
                  </a:lnTo>
                  <a:lnTo>
                    <a:pt x="178" y="59"/>
                  </a:lnTo>
                  <a:lnTo>
                    <a:pt x="174" y="53"/>
                  </a:lnTo>
                  <a:lnTo>
                    <a:pt x="167" y="46"/>
                  </a:lnTo>
                  <a:lnTo>
                    <a:pt x="157" y="38"/>
                  </a:lnTo>
                  <a:lnTo>
                    <a:pt x="146" y="28"/>
                  </a:lnTo>
                  <a:lnTo>
                    <a:pt x="132" y="20"/>
                  </a:lnTo>
                  <a:lnTo>
                    <a:pt x="115" y="13"/>
                  </a:lnTo>
                  <a:lnTo>
                    <a:pt x="97" y="9"/>
                  </a:lnTo>
                  <a:lnTo>
                    <a:pt x="76" y="10"/>
                  </a:lnTo>
                  <a:lnTo>
                    <a:pt x="56" y="16"/>
                  </a:lnTo>
                  <a:lnTo>
                    <a:pt x="42" y="23"/>
                  </a:lnTo>
                  <a:lnTo>
                    <a:pt x="30" y="32"/>
                  </a:lnTo>
                  <a:lnTo>
                    <a:pt x="22" y="43"/>
                  </a:lnTo>
                  <a:lnTo>
                    <a:pt x="16" y="53"/>
                  </a:lnTo>
                  <a:lnTo>
                    <a:pt x="14" y="63"/>
                  </a:lnTo>
                  <a:lnTo>
                    <a:pt x="15" y="71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auto">
            <a:xfrm>
              <a:off x="404" y="381"/>
              <a:ext cx="346" cy="328"/>
            </a:xfrm>
            <a:custGeom>
              <a:avLst/>
              <a:gdLst/>
              <a:ahLst/>
              <a:cxnLst>
                <a:cxn ang="0">
                  <a:pos x="148" y="140"/>
                </a:cxn>
                <a:cxn ang="0">
                  <a:pos x="135" y="152"/>
                </a:cxn>
                <a:cxn ang="0">
                  <a:pos x="119" y="164"/>
                </a:cxn>
                <a:cxn ang="0">
                  <a:pos x="103" y="175"/>
                </a:cxn>
                <a:cxn ang="0">
                  <a:pos x="85" y="185"/>
                </a:cxn>
                <a:cxn ang="0">
                  <a:pos x="65" y="195"/>
                </a:cxn>
                <a:cxn ang="0">
                  <a:pos x="44" y="202"/>
                </a:cxn>
                <a:cxn ang="0">
                  <a:pos x="23" y="207"/>
                </a:cxn>
                <a:cxn ang="0">
                  <a:pos x="0" y="211"/>
                </a:cxn>
                <a:cxn ang="0">
                  <a:pos x="0" y="328"/>
                </a:cxn>
                <a:cxn ang="0">
                  <a:pos x="31" y="328"/>
                </a:cxn>
                <a:cxn ang="0">
                  <a:pos x="31" y="240"/>
                </a:cxn>
                <a:cxn ang="0">
                  <a:pos x="54" y="234"/>
                </a:cxn>
                <a:cxn ang="0">
                  <a:pos x="76" y="226"/>
                </a:cxn>
                <a:cxn ang="0">
                  <a:pos x="96" y="217"/>
                </a:cxn>
                <a:cxn ang="0">
                  <a:pos x="114" y="207"/>
                </a:cxn>
                <a:cxn ang="0">
                  <a:pos x="131" y="198"/>
                </a:cxn>
                <a:cxn ang="0">
                  <a:pos x="146" y="188"/>
                </a:cxn>
                <a:cxn ang="0">
                  <a:pos x="162" y="176"/>
                </a:cxn>
                <a:cxn ang="0">
                  <a:pos x="175" y="165"/>
                </a:cxn>
                <a:cxn ang="0">
                  <a:pos x="186" y="153"/>
                </a:cxn>
                <a:cxn ang="0">
                  <a:pos x="197" y="139"/>
                </a:cxn>
                <a:cxn ang="0">
                  <a:pos x="208" y="125"/>
                </a:cxn>
                <a:cxn ang="0">
                  <a:pos x="219" y="109"/>
                </a:cxn>
                <a:cxn ang="0">
                  <a:pos x="229" y="92"/>
                </a:cxn>
                <a:cxn ang="0">
                  <a:pos x="238" y="73"/>
                </a:cxn>
                <a:cxn ang="0">
                  <a:pos x="247" y="52"/>
                </a:cxn>
                <a:cxn ang="0">
                  <a:pos x="254" y="30"/>
                </a:cxn>
                <a:cxn ang="0">
                  <a:pos x="346" y="30"/>
                </a:cxn>
                <a:cxn ang="0">
                  <a:pos x="346" y="0"/>
                </a:cxn>
                <a:cxn ang="0">
                  <a:pos x="221" y="0"/>
                </a:cxn>
                <a:cxn ang="0">
                  <a:pos x="218" y="22"/>
                </a:cxn>
                <a:cxn ang="0">
                  <a:pos x="213" y="43"/>
                </a:cxn>
                <a:cxn ang="0">
                  <a:pos x="205" y="63"/>
                </a:cxn>
                <a:cxn ang="0">
                  <a:pos x="195" y="81"/>
                </a:cxn>
                <a:cxn ang="0">
                  <a:pos x="185" y="98"/>
                </a:cxn>
                <a:cxn ang="0">
                  <a:pos x="173" y="114"/>
                </a:cxn>
                <a:cxn ang="0">
                  <a:pos x="160" y="128"/>
                </a:cxn>
                <a:cxn ang="0">
                  <a:pos x="148" y="140"/>
                </a:cxn>
              </a:cxnLst>
              <a:rect l="0" t="0" r="r" b="b"/>
              <a:pathLst>
                <a:path w="346" h="328">
                  <a:moveTo>
                    <a:pt x="148" y="140"/>
                  </a:moveTo>
                  <a:lnTo>
                    <a:pt x="135" y="152"/>
                  </a:lnTo>
                  <a:lnTo>
                    <a:pt x="119" y="164"/>
                  </a:lnTo>
                  <a:lnTo>
                    <a:pt x="103" y="175"/>
                  </a:lnTo>
                  <a:lnTo>
                    <a:pt x="85" y="185"/>
                  </a:lnTo>
                  <a:lnTo>
                    <a:pt x="65" y="195"/>
                  </a:lnTo>
                  <a:lnTo>
                    <a:pt x="44" y="202"/>
                  </a:lnTo>
                  <a:lnTo>
                    <a:pt x="23" y="207"/>
                  </a:lnTo>
                  <a:lnTo>
                    <a:pt x="0" y="211"/>
                  </a:lnTo>
                  <a:lnTo>
                    <a:pt x="0" y="328"/>
                  </a:lnTo>
                  <a:lnTo>
                    <a:pt x="31" y="328"/>
                  </a:lnTo>
                  <a:lnTo>
                    <a:pt x="31" y="240"/>
                  </a:lnTo>
                  <a:lnTo>
                    <a:pt x="54" y="234"/>
                  </a:lnTo>
                  <a:lnTo>
                    <a:pt x="76" y="226"/>
                  </a:lnTo>
                  <a:lnTo>
                    <a:pt x="96" y="217"/>
                  </a:lnTo>
                  <a:lnTo>
                    <a:pt x="114" y="207"/>
                  </a:lnTo>
                  <a:lnTo>
                    <a:pt x="131" y="198"/>
                  </a:lnTo>
                  <a:lnTo>
                    <a:pt x="146" y="188"/>
                  </a:lnTo>
                  <a:lnTo>
                    <a:pt x="162" y="176"/>
                  </a:lnTo>
                  <a:lnTo>
                    <a:pt x="175" y="165"/>
                  </a:lnTo>
                  <a:lnTo>
                    <a:pt x="186" y="153"/>
                  </a:lnTo>
                  <a:lnTo>
                    <a:pt x="197" y="139"/>
                  </a:lnTo>
                  <a:lnTo>
                    <a:pt x="208" y="125"/>
                  </a:lnTo>
                  <a:lnTo>
                    <a:pt x="219" y="109"/>
                  </a:lnTo>
                  <a:lnTo>
                    <a:pt x="229" y="92"/>
                  </a:lnTo>
                  <a:lnTo>
                    <a:pt x="238" y="73"/>
                  </a:lnTo>
                  <a:lnTo>
                    <a:pt x="247" y="52"/>
                  </a:lnTo>
                  <a:lnTo>
                    <a:pt x="254" y="30"/>
                  </a:lnTo>
                  <a:lnTo>
                    <a:pt x="346" y="30"/>
                  </a:lnTo>
                  <a:lnTo>
                    <a:pt x="346" y="0"/>
                  </a:lnTo>
                  <a:lnTo>
                    <a:pt x="221" y="0"/>
                  </a:lnTo>
                  <a:lnTo>
                    <a:pt x="218" y="22"/>
                  </a:lnTo>
                  <a:lnTo>
                    <a:pt x="213" y="43"/>
                  </a:lnTo>
                  <a:lnTo>
                    <a:pt x="205" y="63"/>
                  </a:lnTo>
                  <a:lnTo>
                    <a:pt x="195" y="81"/>
                  </a:lnTo>
                  <a:lnTo>
                    <a:pt x="185" y="98"/>
                  </a:lnTo>
                  <a:lnTo>
                    <a:pt x="173" y="114"/>
                  </a:lnTo>
                  <a:lnTo>
                    <a:pt x="160" y="128"/>
                  </a:lnTo>
                  <a:lnTo>
                    <a:pt x="148" y="14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6" name="Freeform 14"/>
            <p:cNvSpPr>
              <a:spLocks/>
            </p:cNvSpPr>
            <p:nvPr/>
          </p:nvSpPr>
          <p:spPr bwMode="auto">
            <a:xfrm>
              <a:off x="305" y="288"/>
              <a:ext cx="445" cy="421"/>
            </a:xfrm>
            <a:custGeom>
              <a:avLst/>
              <a:gdLst/>
              <a:ahLst/>
              <a:cxnLst>
                <a:cxn ang="0">
                  <a:pos x="235" y="13"/>
                </a:cxn>
                <a:cxn ang="0">
                  <a:pos x="236" y="34"/>
                </a:cxn>
                <a:cxn ang="0">
                  <a:pos x="234" y="56"/>
                </a:cxn>
                <a:cxn ang="0">
                  <a:pos x="231" y="78"/>
                </a:cxn>
                <a:cxn ang="0">
                  <a:pos x="225" y="99"/>
                </a:cxn>
                <a:cxn ang="0">
                  <a:pos x="216" y="120"/>
                </a:cxn>
                <a:cxn ang="0">
                  <a:pos x="206" y="139"/>
                </a:cxn>
                <a:cxn ang="0">
                  <a:pos x="194" y="156"/>
                </a:cxn>
                <a:cxn ang="0">
                  <a:pos x="181" y="170"/>
                </a:cxn>
                <a:cxn ang="0">
                  <a:pos x="165" y="183"/>
                </a:cxn>
                <a:cxn ang="0">
                  <a:pos x="146" y="194"/>
                </a:cxn>
                <a:cxn ang="0">
                  <a:pos x="126" y="205"/>
                </a:cxn>
                <a:cxn ang="0">
                  <a:pos x="104" y="212"/>
                </a:cxn>
                <a:cxn ang="0">
                  <a:pos x="82" y="219"/>
                </a:cxn>
                <a:cxn ang="0">
                  <a:pos x="59" y="222"/>
                </a:cxn>
                <a:cxn ang="0">
                  <a:pos x="35" y="224"/>
                </a:cxn>
                <a:cxn ang="0">
                  <a:pos x="13" y="223"/>
                </a:cxn>
                <a:cxn ang="0">
                  <a:pos x="0" y="223"/>
                </a:cxn>
                <a:cxn ang="0">
                  <a:pos x="0" y="421"/>
                </a:cxn>
                <a:cxn ang="0">
                  <a:pos x="13" y="421"/>
                </a:cxn>
                <a:cxn ang="0">
                  <a:pos x="13" y="236"/>
                </a:cxn>
                <a:cxn ang="0">
                  <a:pos x="37" y="237"/>
                </a:cxn>
                <a:cxn ang="0">
                  <a:pos x="61" y="235"/>
                </a:cxn>
                <a:cxn ang="0">
                  <a:pos x="85" y="231"/>
                </a:cxn>
                <a:cxn ang="0">
                  <a:pos x="110" y="225"/>
                </a:cxn>
                <a:cxn ang="0">
                  <a:pos x="132" y="217"/>
                </a:cxn>
                <a:cxn ang="0">
                  <a:pos x="153" y="206"/>
                </a:cxn>
                <a:cxn ang="0">
                  <a:pos x="173" y="193"/>
                </a:cxn>
                <a:cxn ang="0">
                  <a:pos x="190" y="180"/>
                </a:cxn>
                <a:cxn ang="0">
                  <a:pos x="204" y="164"/>
                </a:cxn>
                <a:cxn ang="0">
                  <a:pos x="217" y="145"/>
                </a:cxn>
                <a:cxn ang="0">
                  <a:pos x="228" y="125"/>
                </a:cxn>
                <a:cxn ang="0">
                  <a:pos x="237" y="103"/>
                </a:cxn>
                <a:cxn ang="0">
                  <a:pos x="245" y="81"/>
                </a:cxn>
                <a:cxn ang="0">
                  <a:pos x="249" y="58"/>
                </a:cxn>
                <a:cxn ang="0">
                  <a:pos x="252" y="35"/>
                </a:cxn>
                <a:cxn ang="0">
                  <a:pos x="251" y="13"/>
                </a:cxn>
                <a:cxn ang="0">
                  <a:pos x="445" y="13"/>
                </a:cxn>
                <a:cxn ang="0">
                  <a:pos x="445" y="0"/>
                </a:cxn>
                <a:cxn ang="0">
                  <a:pos x="235" y="0"/>
                </a:cxn>
                <a:cxn ang="0">
                  <a:pos x="235" y="13"/>
                </a:cxn>
              </a:cxnLst>
              <a:rect l="0" t="0" r="r" b="b"/>
              <a:pathLst>
                <a:path w="445" h="421">
                  <a:moveTo>
                    <a:pt x="235" y="13"/>
                  </a:moveTo>
                  <a:lnTo>
                    <a:pt x="236" y="34"/>
                  </a:lnTo>
                  <a:lnTo>
                    <a:pt x="234" y="56"/>
                  </a:lnTo>
                  <a:lnTo>
                    <a:pt x="231" y="78"/>
                  </a:lnTo>
                  <a:lnTo>
                    <a:pt x="225" y="99"/>
                  </a:lnTo>
                  <a:lnTo>
                    <a:pt x="216" y="120"/>
                  </a:lnTo>
                  <a:lnTo>
                    <a:pt x="206" y="139"/>
                  </a:lnTo>
                  <a:lnTo>
                    <a:pt x="194" y="156"/>
                  </a:lnTo>
                  <a:lnTo>
                    <a:pt x="181" y="170"/>
                  </a:lnTo>
                  <a:lnTo>
                    <a:pt x="165" y="183"/>
                  </a:lnTo>
                  <a:lnTo>
                    <a:pt x="146" y="194"/>
                  </a:lnTo>
                  <a:lnTo>
                    <a:pt x="126" y="205"/>
                  </a:lnTo>
                  <a:lnTo>
                    <a:pt x="104" y="212"/>
                  </a:lnTo>
                  <a:lnTo>
                    <a:pt x="82" y="219"/>
                  </a:lnTo>
                  <a:lnTo>
                    <a:pt x="59" y="222"/>
                  </a:lnTo>
                  <a:lnTo>
                    <a:pt x="35" y="224"/>
                  </a:lnTo>
                  <a:lnTo>
                    <a:pt x="13" y="223"/>
                  </a:lnTo>
                  <a:lnTo>
                    <a:pt x="0" y="223"/>
                  </a:lnTo>
                  <a:lnTo>
                    <a:pt x="0" y="421"/>
                  </a:lnTo>
                  <a:lnTo>
                    <a:pt x="13" y="421"/>
                  </a:lnTo>
                  <a:lnTo>
                    <a:pt x="13" y="236"/>
                  </a:lnTo>
                  <a:lnTo>
                    <a:pt x="37" y="237"/>
                  </a:lnTo>
                  <a:lnTo>
                    <a:pt x="61" y="235"/>
                  </a:lnTo>
                  <a:lnTo>
                    <a:pt x="85" y="231"/>
                  </a:lnTo>
                  <a:lnTo>
                    <a:pt x="110" y="225"/>
                  </a:lnTo>
                  <a:lnTo>
                    <a:pt x="132" y="217"/>
                  </a:lnTo>
                  <a:lnTo>
                    <a:pt x="153" y="206"/>
                  </a:lnTo>
                  <a:lnTo>
                    <a:pt x="173" y="193"/>
                  </a:lnTo>
                  <a:lnTo>
                    <a:pt x="190" y="180"/>
                  </a:lnTo>
                  <a:lnTo>
                    <a:pt x="204" y="164"/>
                  </a:lnTo>
                  <a:lnTo>
                    <a:pt x="217" y="145"/>
                  </a:lnTo>
                  <a:lnTo>
                    <a:pt x="228" y="125"/>
                  </a:lnTo>
                  <a:lnTo>
                    <a:pt x="237" y="103"/>
                  </a:lnTo>
                  <a:lnTo>
                    <a:pt x="245" y="81"/>
                  </a:lnTo>
                  <a:lnTo>
                    <a:pt x="249" y="58"/>
                  </a:lnTo>
                  <a:lnTo>
                    <a:pt x="252" y="35"/>
                  </a:lnTo>
                  <a:lnTo>
                    <a:pt x="251" y="13"/>
                  </a:lnTo>
                  <a:lnTo>
                    <a:pt x="445" y="13"/>
                  </a:lnTo>
                  <a:lnTo>
                    <a:pt x="445" y="0"/>
                  </a:lnTo>
                  <a:lnTo>
                    <a:pt x="235" y="0"/>
                  </a:lnTo>
                  <a:lnTo>
                    <a:pt x="235" y="1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7" name="Freeform 15"/>
            <p:cNvSpPr>
              <a:spLocks/>
            </p:cNvSpPr>
            <p:nvPr/>
          </p:nvSpPr>
          <p:spPr bwMode="auto">
            <a:xfrm>
              <a:off x="452" y="428"/>
              <a:ext cx="298" cy="281"/>
            </a:xfrm>
            <a:custGeom>
              <a:avLst/>
              <a:gdLst/>
              <a:ahLst/>
              <a:cxnLst>
                <a:cxn ang="0">
                  <a:pos x="137" y="137"/>
                </a:cxn>
                <a:cxn ang="0">
                  <a:pos x="127" y="146"/>
                </a:cxn>
                <a:cxn ang="0">
                  <a:pos x="115" y="156"/>
                </a:cxn>
                <a:cxn ang="0">
                  <a:pos x="100" y="167"/>
                </a:cxn>
                <a:cxn ang="0">
                  <a:pos x="84" y="178"/>
                </a:cxn>
                <a:cxn ang="0">
                  <a:pos x="66" y="188"/>
                </a:cxn>
                <a:cxn ang="0">
                  <a:pos x="48" y="196"/>
                </a:cxn>
                <a:cxn ang="0">
                  <a:pos x="29" y="203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0" y="207"/>
                </a:cxn>
                <a:cxn ang="0">
                  <a:pos x="0" y="281"/>
                </a:cxn>
                <a:cxn ang="0">
                  <a:pos x="14" y="281"/>
                </a:cxn>
                <a:cxn ang="0">
                  <a:pos x="14" y="217"/>
                </a:cxn>
                <a:cxn ang="0">
                  <a:pos x="33" y="213"/>
                </a:cxn>
                <a:cxn ang="0">
                  <a:pos x="53" y="207"/>
                </a:cxn>
                <a:cxn ang="0">
                  <a:pos x="71" y="197"/>
                </a:cxn>
                <a:cxn ang="0">
                  <a:pos x="90" y="188"/>
                </a:cxn>
                <a:cxn ang="0">
                  <a:pos x="107" y="176"/>
                </a:cxn>
                <a:cxn ang="0">
                  <a:pos x="122" y="166"/>
                </a:cxn>
                <a:cxn ang="0">
                  <a:pos x="136" y="155"/>
                </a:cxn>
                <a:cxn ang="0">
                  <a:pos x="146" y="146"/>
                </a:cxn>
                <a:cxn ang="0">
                  <a:pos x="156" y="137"/>
                </a:cxn>
                <a:cxn ang="0">
                  <a:pos x="165" y="128"/>
                </a:cxn>
                <a:cxn ang="0">
                  <a:pos x="176" y="115"/>
                </a:cxn>
                <a:cxn ang="0">
                  <a:pos x="187" y="101"/>
                </a:cxn>
                <a:cxn ang="0">
                  <a:pos x="199" y="85"/>
                </a:cxn>
                <a:cxn ang="0">
                  <a:pos x="210" y="67"/>
                </a:cxn>
                <a:cxn ang="0">
                  <a:pos x="219" y="49"/>
                </a:cxn>
                <a:cxn ang="0">
                  <a:pos x="227" y="30"/>
                </a:cxn>
                <a:cxn ang="0">
                  <a:pos x="231" y="13"/>
                </a:cxn>
                <a:cxn ang="0">
                  <a:pos x="298" y="13"/>
                </a:cxn>
                <a:cxn ang="0">
                  <a:pos x="298" y="0"/>
                </a:cxn>
                <a:cxn ang="0">
                  <a:pos x="220" y="0"/>
                </a:cxn>
                <a:cxn ang="0">
                  <a:pos x="220" y="10"/>
                </a:cxn>
                <a:cxn ang="0">
                  <a:pos x="220" y="10"/>
                </a:cxn>
                <a:cxn ang="0">
                  <a:pos x="216" y="27"/>
                </a:cxn>
                <a:cxn ang="0">
                  <a:pos x="209" y="44"/>
                </a:cxn>
                <a:cxn ang="0">
                  <a:pos x="199" y="61"/>
                </a:cxn>
                <a:cxn ang="0">
                  <a:pos x="189" y="78"/>
                </a:cxn>
                <a:cxn ang="0">
                  <a:pos x="177" y="93"/>
                </a:cxn>
                <a:cxn ang="0">
                  <a:pos x="166" y="107"/>
                </a:cxn>
                <a:cxn ang="0">
                  <a:pos x="155" y="118"/>
                </a:cxn>
                <a:cxn ang="0">
                  <a:pos x="146" y="128"/>
                </a:cxn>
                <a:cxn ang="0">
                  <a:pos x="137" y="137"/>
                </a:cxn>
              </a:cxnLst>
              <a:rect l="0" t="0" r="r" b="b"/>
              <a:pathLst>
                <a:path w="298" h="281">
                  <a:moveTo>
                    <a:pt x="137" y="137"/>
                  </a:moveTo>
                  <a:lnTo>
                    <a:pt x="127" y="146"/>
                  </a:lnTo>
                  <a:lnTo>
                    <a:pt x="115" y="156"/>
                  </a:lnTo>
                  <a:lnTo>
                    <a:pt x="100" y="167"/>
                  </a:lnTo>
                  <a:lnTo>
                    <a:pt x="84" y="178"/>
                  </a:lnTo>
                  <a:lnTo>
                    <a:pt x="66" y="188"/>
                  </a:lnTo>
                  <a:lnTo>
                    <a:pt x="48" y="196"/>
                  </a:lnTo>
                  <a:lnTo>
                    <a:pt x="29" y="203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0" y="207"/>
                  </a:lnTo>
                  <a:lnTo>
                    <a:pt x="0" y="281"/>
                  </a:lnTo>
                  <a:lnTo>
                    <a:pt x="14" y="281"/>
                  </a:lnTo>
                  <a:lnTo>
                    <a:pt x="14" y="217"/>
                  </a:lnTo>
                  <a:lnTo>
                    <a:pt x="33" y="213"/>
                  </a:lnTo>
                  <a:lnTo>
                    <a:pt x="53" y="207"/>
                  </a:lnTo>
                  <a:lnTo>
                    <a:pt x="71" y="197"/>
                  </a:lnTo>
                  <a:lnTo>
                    <a:pt x="90" y="188"/>
                  </a:lnTo>
                  <a:lnTo>
                    <a:pt x="107" y="176"/>
                  </a:lnTo>
                  <a:lnTo>
                    <a:pt x="122" y="166"/>
                  </a:lnTo>
                  <a:lnTo>
                    <a:pt x="136" y="155"/>
                  </a:lnTo>
                  <a:lnTo>
                    <a:pt x="146" y="146"/>
                  </a:lnTo>
                  <a:lnTo>
                    <a:pt x="156" y="137"/>
                  </a:lnTo>
                  <a:lnTo>
                    <a:pt x="165" y="128"/>
                  </a:lnTo>
                  <a:lnTo>
                    <a:pt x="176" y="115"/>
                  </a:lnTo>
                  <a:lnTo>
                    <a:pt x="187" y="101"/>
                  </a:lnTo>
                  <a:lnTo>
                    <a:pt x="199" y="85"/>
                  </a:lnTo>
                  <a:lnTo>
                    <a:pt x="210" y="67"/>
                  </a:lnTo>
                  <a:lnTo>
                    <a:pt x="219" y="49"/>
                  </a:lnTo>
                  <a:lnTo>
                    <a:pt x="227" y="30"/>
                  </a:lnTo>
                  <a:lnTo>
                    <a:pt x="231" y="13"/>
                  </a:lnTo>
                  <a:lnTo>
                    <a:pt x="298" y="13"/>
                  </a:lnTo>
                  <a:lnTo>
                    <a:pt x="298" y="0"/>
                  </a:lnTo>
                  <a:lnTo>
                    <a:pt x="220" y="0"/>
                  </a:lnTo>
                  <a:lnTo>
                    <a:pt x="220" y="10"/>
                  </a:lnTo>
                  <a:lnTo>
                    <a:pt x="220" y="10"/>
                  </a:lnTo>
                  <a:lnTo>
                    <a:pt x="216" y="27"/>
                  </a:lnTo>
                  <a:lnTo>
                    <a:pt x="209" y="44"/>
                  </a:lnTo>
                  <a:lnTo>
                    <a:pt x="199" y="61"/>
                  </a:lnTo>
                  <a:lnTo>
                    <a:pt x="189" y="78"/>
                  </a:lnTo>
                  <a:lnTo>
                    <a:pt x="177" y="93"/>
                  </a:lnTo>
                  <a:lnTo>
                    <a:pt x="166" y="107"/>
                  </a:lnTo>
                  <a:lnTo>
                    <a:pt x="155" y="118"/>
                  </a:lnTo>
                  <a:lnTo>
                    <a:pt x="146" y="128"/>
                  </a:lnTo>
                  <a:lnTo>
                    <a:pt x="137" y="137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8" name="Freeform 16"/>
            <p:cNvSpPr>
              <a:spLocks/>
            </p:cNvSpPr>
            <p:nvPr/>
          </p:nvSpPr>
          <p:spPr bwMode="auto">
            <a:xfrm>
              <a:off x="435" y="411"/>
              <a:ext cx="315" cy="298"/>
            </a:xfrm>
            <a:custGeom>
              <a:avLst/>
              <a:gdLst/>
              <a:ahLst/>
              <a:cxnLst>
                <a:cxn ang="0">
                  <a:pos x="315" y="17"/>
                </a:cxn>
                <a:cxn ang="0">
                  <a:pos x="237" y="17"/>
                </a:cxn>
                <a:cxn ang="0">
                  <a:pos x="237" y="27"/>
                </a:cxn>
                <a:cxn ang="0">
                  <a:pos x="237" y="27"/>
                </a:cxn>
                <a:cxn ang="0">
                  <a:pos x="233" y="44"/>
                </a:cxn>
                <a:cxn ang="0">
                  <a:pos x="226" y="61"/>
                </a:cxn>
                <a:cxn ang="0">
                  <a:pos x="216" y="78"/>
                </a:cxn>
                <a:cxn ang="0">
                  <a:pos x="206" y="95"/>
                </a:cxn>
                <a:cxn ang="0">
                  <a:pos x="194" y="110"/>
                </a:cxn>
                <a:cxn ang="0">
                  <a:pos x="183" y="124"/>
                </a:cxn>
                <a:cxn ang="0">
                  <a:pos x="172" y="135"/>
                </a:cxn>
                <a:cxn ang="0">
                  <a:pos x="163" y="145"/>
                </a:cxn>
                <a:cxn ang="0">
                  <a:pos x="154" y="154"/>
                </a:cxn>
                <a:cxn ang="0">
                  <a:pos x="144" y="163"/>
                </a:cxn>
                <a:cxn ang="0">
                  <a:pos x="132" y="173"/>
                </a:cxn>
                <a:cxn ang="0">
                  <a:pos x="117" y="184"/>
                </a:cxn>
                <a:cxn ang="0">
                  <a:pos x="101" y="195"/>
                </a:cxn>
                <a:cxn ang="0">
                  <a:pos x="83" y="205"/>
                </a:cxn>
                <a:cxn ang="0">
                  <a:pos x="65" y="213"/>
                </a:cxn>
                <a:cxn ang="0">
                  <a:pos x="46" y="220"/>
                </a:cxn>
                <a:cxn ang="0">
                  <a:pos x="29" y="224"/>
                </a:cxn>
                <a:cxn ang="0">
                  <a:pos x="29" y="224"/>
                </a:cxn>
                <a:cxn ang="0">
                  <a:pos x="17" y="224"/>
                </a:cxn>
                <a:cxn ang="0">
                  <a:pos x="17" y="298"/>
                </a:cxn>
                <a:cxn ang="0">
                  <a:pos x="0" y="298"/>
                </a:cxn>
                <a:cxn ang="0">
                  <a:pos x="0" y="210"/>
                </a:cxn>
                <a:cxn ang="0">
                  <a:pos x="23" y="204"/>
                </a:cxn>
                <a:cxn ang="0">
                  <a:pos x="45" y="196"/>
                </a:cxn>
                <a:cxn ang="0">
                  <a:pos x="65" y="187"/>
                </a:cxn>
                <a:cxn ang="0">
                  <a:pos x="83" y="177"/>
                </a:cxn>
                <a:cxn ang="0">
                  <a:pos x="100" y="168"/>
                </a:cxn>
                <a:cxn ang="0">
                  <a:pos x="115" y="158"/>
                </a:cxn>
                <a:cxn ang="0">
                  <a:pos x="131" y="146"/>
                </a:cxn>
                <a:cxn ang="0">
                  <a:pos x="144" y="135"/>
                </a:cxn>
                <a:cxn ang="0">
                  <a:pos x="155" y="123"/>
                </a:cxn>
                <a:cxn ang="0">
                  <a:pos x="166" y="109"/>
                </a:cxn>
                <a:cxn ang="0">
                  <a:pos x="177" y="95"/>
                </a:cxn>
                <a:cxn ang="0">
                  <a:pos x="188" y="79"/>
                </a:cxn>
                <a:cxn ang="0">
                  <a:pos x="198" y="62"/>
                </a:cxn>
                <a:cxn ang="0">
                  <a:pos x="207" y="43"/>
                </a:cxn>
                <a:cxn ang="0">
                  <a:pos x="216" y="22"/>
                </a:cxn>
                <a:cxn ang="0">
                  <a:pos x="223" y="0"/>
                </a:cxn>
                <a:cxn ang="0">
                  <a:pos x="315" y="0"/>
                </a:cxn>
                <a:cxn ang="0">
                  <a:pos x="315" y="17"/>
                </a:cxn>
              </a:cxnLst>
              <a:rect l="0" t="0" r="r" b="b"/>
              <a:pathLst>
                <a:path w="315" h="298">
                  <a:moveTo>
                    <a:pt x="315" y="17"/>
                  </a:moveTo>
                  <a:lnTo>
                    <a:pt x="237" y="17"/>
                  </a:lnTo>
                  <a:lnTo>
                    <a:pt x="237" y="27"/>
                  </a:lnTo>
                  <a:lnTo>
                    <a:pt x="237" y="27"/>
                  </a:lnTo>
                  <a:lnTo>
                    <a:pt x="233" y="44"/>
                  </a:lnTo>
                  <a:lnTo>
                    <a:pt x="226" y="61"/>
                  </a:lnTo>
                  <a:lnTo>
                    <a:pt x="216" y="78"/>
                  </a:lnTo>
                  <a:lnTo>
                    <a:pt x="206" y="95"/>
                  </a:lnTo>
                  <a:lnTo>
                    <a:pt x="194" y="110"/>
                  </a:lnTo>
                  <a:lnTo>
                    <a:pt x="183" y="124"/>
                  </a:lnTo>
                  <a:lnTo>
                    <a:pt x="172" y="135"/>
                  </a:lnTo>
                  <a:lnTo>
                    <a:pt x="163" y="145"/>
                  </a:lnTo>
                  <a:lnTo>
                    <a:pt x="154" y="154"/>
                  </a:lnTo>
                  <a:lnTo>
                    <a:pt x="144" y="163"/>
                  </a:lnTo>
                  <a:lnTo>
                    <a:pt x="132" y="173"/>
                  </a:lnTo>
                  <a:lnTo>
                    <a:pt x="117" y="184"/>
                  </a:lnTo>
                  <a:lnTo>
                    <a:pt x="101" y="195"/>
                  </a:lnTo>
                  <a:lnTo>
                    <a:pt x="83" y="205"/>
                  </a:lnTo>
                  <a:lnTo>
                    <a:pt x="65" y="213"/>
                  </a:lnTo>
                  <a:lnTo>
                    <a:pt x="46" y="220"/>
                  </a:lnTo>
                  <a:lnTo>
                    <a:pt x="29" y="224"/>
                  </a:lnTo>
                  <a:lnTo>
                    <a:pt x="29" y="224"/>
                  </a:lnTo>
                  <a:lnTo>
                    <a:pt x="17" y="224"/>
                  </a:lnTo>
                  <a:lnTo>
                    <a:pt x="17" y="298"/>
                  </a:lnTo>
                  <a:lnTo>
                    <a:pt x="0" y="298"/>
                  </a:lnTo>
                  <a:lnTo>
                    <a:pt x="0" y="210"/>
                  </a:lnTo>
                  <a:lnTo>
                    <a:pt x="23" y="204"/>
                  </a:lnTo>
                  <a:lnTo>
                    <a:pt x="45" y="196"/>
                  </a:lnTo>
                  <a:lnTo>
                    <a:pt x="65" y="187"/>
                  </a:lnTo>
                  <a:lnTo>
                    <a:pt x="83" y="177"/>
                  </a:lnTo>
                  <a:lnTo>
                    <a:pt x="100" y="168"/>
                  </a:lnTo>
                  <a:lnTo>
                    <a:pt x="115" y="158"/>
                  </a:lnTo>
                  <a:lnTo>
                    <a:pt x="131" y="146"/>
                  </a:lnTo>
                  <a:lnTo>
                    <a:pt x="144" y="135"/>
                  </a:lnTo>
                  <a:lnTo>
                    <a:pt x="155" y="123"/>
                  </a:lnTo>
                  <a:lnTo>
                    <a:pt x="166" y="109"/>
                  </a:lnTo>
                  <a:lnTo>
                    <a:pt x="177" y="95"/>
                  </a:lnTo>
                  <a:lnTo>
                    <a:pt x="188" y="79"/>
                  </a:lnTo>
                  <a:lnTo>
                    <a:pt x="198" y="62"/>
                  </a:lnTo>
                  <a:lnTo>
                    <a:pt x="207" y="43"/>
                  </a:lnTo>
                  <a:lnTo>
                    <a:pt x="216" y="22"/>
                  </a:lnTo>
                  <a:lnTo>
                    <a:pt x="223" y="0"/>
                  </a:lnTo>
                  <a:lnTo>
                    <a:pt x="315" y="0"/>
                  </a:lnTo>
                  <a:lnTo>
                    <a:pt x="315" y="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9" name="Freeform 17"/>
            <p:cNvSpPr>
              <a:spLocks/>
            </p:cNvSpPr>
            <p:nvPr/>
          </p:nvSpPr>
          <p:spPr bwMode="auto">
            <a:xfrm>
              <a:off x="257" y="243"/>
              <a:ext cx="118" cy="110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2" y="2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4" y="11"/>
                </a:cxn>
                <a:cxn ang="0">
                  <a:pos x="7" y="14"/>
                </a:cxn>
                <a:cxn ang="0">
                  <a:pos x="9" y="16"/>
                </a:cxn>
                <a:cxn ang="0">
                  <a:pos x="11" y="19"/>
                </a:cxn>
                <a:cxn ang="0">
                  <a:pos x="14" y="21"/>
                </a:cxn>
                <a:cxn ang="0">
                  <a:pos x="16" y="23"/>
                </a:cxn>
                <a:cxn ang="0">
                  <a:pos x="6" y="41"/>
                </a:cxn>
                <a:cxn ang="0">
                  <a:pos x="4" y="60"/>
                </a:cxn>
                <a:cxn ang="0">
                  <a:pos x="10" y="79"/>
                </a:cxn>
                <a:cxn ang="0">
                  <a:pos x="26" y="97"/>
                </a:cxn>
                <a:cxn ang="0">
                  <a:pos x="34" y="102"/>
                </a:cxn>
                <a:cxn ang="0">
                  <a:pos x="44" y="106"/>
                </a:cxn>
                <a:cxn ang="0">
                  <a:pos x="54" y="109"/>
                </a:cxn>
                <a:cxn ang="0">
                  <a:pos x="65" y="110"/>
                </a:cxn>
                <a:cxn ang="0">
                  <a:pos x="75" y="110"/>
                </a:cxn>
                <a:cxn ang="0">
                  <a:pos x="86" y="109"/>
                </a:cxn>
                <a:cxn ang="0">
                  <a:pos x="96" y="105"/>
                </a:cxn>
                <a:cxn ang="0">
                  <a:pos x="105" y="99"/>
                </a:cxn>
                <a:cxn ang="0">
                  <a:pos x="116" y="81"/>
                </a:cxn>
                <a:cxn ang="0">
                  <a:pos x="118" y="61"/>
                </a:cxn>
                <a:cxn ang="0">
                  <a:pos x="112" y="41"/>
                </a:cxn>
                <a:cxn ang="0">
                  <a:pos x="103" y="24"/>
                </a:cxn>
                <a:cxn ang="0">
                  <a:pos x="95" y="15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5" y="3"/>
                </a:cxn>
                <a:cxn ang="0">
                  <a:pos x="54" y="3"/>
                </a:cxn>
                <a:cxn ang="0">
                  <a:pos x="44" y="6"/>
                </a:cxn>
                <a:cxn ang="0">
                  <a:pos x="34" y="10"/>
                </a:cxn>
                <a:cxn ang="0">
                  <a:pos x="25" y="15"/>
                </a:cxn>
                <a:cxn ang="0">
                  <a:pos x="22" y="13"/>
                </a:cxn>
                <a:cxn ang="0">
                  <a:pos x="20" y="11"/>
                </a:cxn>
                <a:cxn ang="0">
                  <a:pos x="17" y="8"/>
                </a:cxn>
                <a:cxn ang="0">
                  <a:pos x="15" y="6"/>
                </a:cxn>
              </a:cxnLst>
              <a:rect l="0" t="0" r="r" b="b"/>
              <a:pathLst>
                <a:path w="118" h="110">
                  <a:moveTo>
                    <a:pt x="15" y="6"/>
                  </a:moveTo>
                  <a:lnTo>
                    <a:pt x="12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6"/>
                  </a:lnTo>
                  <a:lnTo>
                    <a:pt x="1" y="8"/>
                  </a:lnTo>
                  <a:lnTo>
                    <a:pt x="4" y="11"/>
                  </a:lnTo>
                  <a:lnTo>
                    <a:pt x="7" y="14"/>
                  </a:lnTo>
                  <a:lnTo>
                    <a:pt x="9" y="16"/>
                  </a:lnTo>
                  <a:lnTo>
                    <a:pt x="11" y="19"/>
                  </a:lnTo>
                  <a:lnTo>
                    <a:pt x="14" y="21"/>
                  </a:lnTo>
                  <a:lnTo>
                    <a:pt x="16" y="23"/>
                  </a:lnTo>
                  <a:lnTo>
                    <a:pt x="6" y="41"/>
                  </a:lnTo>
                  <a:lnTo>
                    <a:pt x="4" y="60"/>
                  </a:lnTo>
                  <a:lnTo>
                    <a:pt x="10" y="79"/>
                  </a:lnTo>
                  <a:lnTo>
                    <a:pt x="26" y="97"/>
                  </a:lnTo>
                  <a:lnTo>
                    <a:pt x="34" y="102"/>
                  </a:lnTo>
                  <a:lnTo>
                    <a:pt x="44" y="106"/>
                  </a:lnTo>
                  <a:lnTo>
                    <a:pt x="54" y="109"/>
                  </a:lnTo>
                  <a:lnTo>
                    <a:pt x="65" y="110"/>
                  </a:lnTo>
                  <a:lnTo>
                    <a:pt x="75" y="110"/>
                  </a:lnTo>
                  <a:lnTo>
                    <a:pt x="86" y="109"/>
                  </a:lnTo>
                  <a:lnTo>
                    <a:pt x="96" y="105"/>
                  </a:lnTo>
                  <a:lnTo>
                    <a:pt x="105" y="99"/>
                  </a:lnTo>
                  <a:lnTo>
                    <a:pt x="116" y="81"/>
                  </a:lnTo>
                  <a:lnTo>
                    <a:pt x="118" y="61"/>
                  </a:lnTo>
                  <a:lnTo>
                    <a:pt x="112" y="41"/>
                  </a:lnTo>
                  <a:lnTo>
                    <a:pt x="103" y="24"/>
                  </a:lnTo>
                  <a:lnTo>
                    <a:pt x="95" y="15"/>
                  </a:lnTo>
                  <a:lnTo>
                    <a:pt x="85" y="9"/>
                  </a:lnTo>
                  <a:lnTo>
                    <a:pt x="75" y="6"/>
                  </a:lnTo>
                  <a:lnTo>
                    <a:pt x="65" y="3"/>
                  </a:lnTo>
                  <a:lnTo>
                    <a:pt x="54" y="3"/>
                  </a:lnTo>
                  <a:lnTo>
                    <a:pt x="44" y="6"/>
                  </a:lnTo>
                  <a:lnTo>
                    <a:pt x="34" y="10"/>
                  </a:lnTo>
                  <a:lnTo>
                    <a:pt x="25" y="15"/>
                  </a:lnTo>
                  <a:lnTo>
                    <a:pt x="22" y="13"/>
                  </a:lnTo>
                  <a:lnTo>
                    <a:pt x="20" y="11"/>
                  </a:lnTo>
                  <a:lnTo>
                    <a:pt x="17" y="8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0" name="Freeform 18"/>
            <p:cNvSpPr>
              <a:spLocks/>
            </p:cNvSpPr>
            <p:nvPr/>
          </p:nvSpPr>
          <p:spPr bwMode="auto">
            <a:xfrm>
              <a:off x="276" y="261"/>
              <a:ext cx="79" cy="74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1" y="20"/>
                </a:cxn>
                <a:cxn ang="0">
                  <a:pos x="0" y="37"/>
                </a:cxn>
                <a:cxn ang="0">
                  <a:pos x="5" y="54"/>
                </a:cxn>
                <a:cxn ang="0">
                  <a:pos x="15" y="65"/>
                </a:cxn>
                <a:cxn ang="0">
                  <a:pos x="20" y="68"/>
                </a:cxn>
                <a:cxn ang="0">
                  <a:pos x="27" y="72"/>
                </a:cxn>
                <a:cxn ang="0">
                  <a:pos x="33" y="74"/>
                </a:cxn>
                <a:cxn ang="0">
                  <a:pos x="41" y="74"/>
                </a:cxn>
                <a:cxn ang="0">
                  <a:pos x="48" y="74"/>
                </a:cxn>
                <a:cxn ang="0">
                  <a:pos x="54" y="72"/>
                </a:cxn>
                <a:cxn ang="0">
                  <a:pos x="61" y="68"/>
                </a:cxn>
                <a:cxn ang="0">
                  <a:pos x="68" y="63"/>
                </a:cxn>
                <a:cxn ang="0">
                  <a:pos x="76" y="52"/>
                </a:cxn>
                <a:cxn ang="0">
                  <a:pos x="79" y="38"/>
                </a:cxn>
                <a:cxn ang="0">
                  <a:pos x="76" y="25"/>
                </a:cxn>
                <a:cxn ang="0">
                  <a:pos x="69" y="13"/>
                </a:cxn>
                <a:cxn ang="0">
                  <a:pos x="63" y="8"/>
                </a:cxn>
                <a:cxn ang="0">
                  <a:pos x="57" y="4"/>
                </a:cxn>
                <a:cxn ang="0">
                  <a:pos x="48" y="1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3" y="3"/>
                </a:cxn>
                <a:cxn ang="0">
                  <a:pos x="8" y="8"/>
                </a:cxn>
              </a:cxnLst>
              <a:rect l="0" t="0" r="r" b="b"/>
              <a:pathLst>
                <a:path w="79" h="74">
                  <a:moveTo>
                    <a:pt x="8" y="8"/>
                  </a:moveTo>
                  <a:lnTo>
                    <a:pt x="1" y="20"/>
                  </a:lnTo>
                  <a:lnTo>
                    <a:pt x="0" y="37"/>
                  </a:lnTo>
                  <a:lnTo>
                    <a:pt x="5" y="54"/>
                  </a:lnTo>
                  <a:lnTo>
                    <a:pt x="15" y="65"/>
                  </a:lnTo>
                  <a:lnTo>
                    <a:pt x="20" y="68"/>
                  </a:lnTo>
                  <a:lnTo>
                    <a:pt x="27" y="72"/>
                  </a:lnTo>
                  <a:lnTo>
                    <a:pt x="33" y="74"/>
                  </a:lnTo>
                  <a:lnTo>
                    <a:pt x="41" y="74"/>
                  </a:lnTo>
                  <a:lnTo>
                    <a:pt x="48" y="74"/>
                  </a:lnTo>
                  <a:lnTo>
                    <a:pt x="54" y="72"/>
                  </a:lnTo>
                  <a:lnTo>
                    <a:pt x="61" y="68"/>
                  </a:lnTo>
                  <a:lnTo>
                    <a:pt x="68" y="63"/>
                  </a:lnTo>
                  <a:lnTo>
                    <a:pt x="76" y="52"/>
                  </a:lnTo>
                  <a:lnTo>
                    <a:pt x="79" y="38"/>
                  </a:lnTo>
                  <a:lnTo>
                    <a:pt x="76" y="25"/>
                  </a:lnTo>
                  <a:lnTo>
                    <a:pt x="69" y="13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8" y="1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3" y="3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1" name="Freeform 19"/>
            <p:cNvSpPr>
              <a:spLocks/>
            </p:cNvSpPr>
            <p:nvPr/>
          </p:nvSpPr>
          <p:spPr bwMode="auto">
            <a:xfrm>
              <a:off x="405" y="248"/>
              <a:ext cx="97" cy="177"/>
            </a:xfrm>
            <a:custGeom>
              <a:avLst/>
              <a:gdLst/>
              <a:ahLst/>
              <a:cxnLst>
                <a:cxn ang="0">
                  <a:pos x="82" y="16"/>
                </a:cxn>
                <a:cxn ang="0">
                  <a:pos x="87" y="21"/>
                </a:cxn>
                <a:cxn ang="0">
                  <a:pos x="94" y="19"/>
                </a:cxn>
                <a:cxn ang="0">
                  <a:pos x="97" y="16"/>
                </a:cxn>
                <a:cxn ang="0">
                  <a:pos x="95" y="8"/>
                </a:cxn>
                <a:cxn ang="0">
                  <a:pos x="91" y="4"/>
                </a:cxn>
                <a:cxn ang="0">
                  <a:pos x="84" y="2"/>
                </a:cxn>
                <a:cxn ang="0">
                  <a:pos x="77" y="1"/>
                </a:cxn>
                <a:cxn ang="0">
                  <a:pos x="69" y="0"/>
                </a:cxn>
                <a:cxn ang="0">
                  <a:pos x="60" y="1"/>
                </a:cxn>
                <a:cxn ang="0">
                  <a:pos x="52" y="3"/>
                </a:cxn>
                <a:cxn ang="0">
                  <a:pos x="44" y="5"/>
                </a:cxn>
                <a:cxn ang="0">
                  <a:pos x="37" y="8"/>
                </a:cxn>
                <a:cxn ang="0">
                  <a:pos x="31" y="12"/>
                </a:cxn>
                <a:cxn ang="0">
                  <a:pos x="25" y="19"/>
                </a:cxn>
                <a:cxn ang="0">
                  <a:pos x="19" y="28"/>
                </a:cxn>
                <a:cxn ang="0">
                  <a:pos x="12" y="38"/>
                </a:cxn>
                <a:cxn ang="0">
                  <a:pos x="6" y="51"/>
                </a:cxn>
                <a:cxn ang="0">
                  <a:pos x="3" y="64"/>
                </a:cxn>
                <a:cxn ang="0">
                  <a:pos x="0" y="76"/>
                </a:cxn>
                <a:cxn ang="0">
                  <a:pos x="0" y="89"/>
                </a:cxn>
                <a:cxn ang="0">
                  <a:pos x="2" y="103"/>
                </a:cxn>
                <a:cxn ang="0">
                  <a:pos x="6" y="117"/>
                </a:cxn>
                <a:cxn ang="0">
                  <a:pos x="13" y="130"/>
                </a:cxn>
                <a:cxn ang="0">
                  <a:pos x="21" y="141"/>
                </a:cxn>
                <a:cxn ang="0">
                  <a:pos x="29" y="152"/>
                </a:cxn>
                <a:cxn ang="0">
                  <a:pos x="37" y="161"/>
                </a:cxn>
                <a:cxn ang="0">
                  <a:pos x="46" y="169"/>
                </a:cxn>
                <a:cxn ang="0">
                  <a:pos x="54" y="176"/>
                </a:cxn>
                <a:cxn ang="0">
                  <a:pos x="59" y="177"/>
                </a:cxn>
                <a:cxn ang="0">
                  <a:pos x="64" y="177"/>
                </a:cxn>
                <a:cxn ang="0">
                  <a:pos x="66" y="175"/>
                </a:cxn>
                <a:cxn ang="0">
                  <a:pos x="63" y="169"/>
                </a:cxn>
                <a:cxn ang="0">
                  <a:pos x="57" y="165"/>
                </a:cxn>
                <a:cxn ang="0">
                  <a:pos x="50" y="158"/>
                </a:cxn>
                <a:cxn ang="0">
                  <a:pos x="40" y="150"/>
                </a:cxn>
                <a:cxn ang="0">
                  <a:pos x="31" y="138"/>
                </a:cxn>
                <a:cxn ang="0">
                  <a:pos x="22" y="124"/>
                </a:cxn>
                <a:cxn ang="0">
                  <a:pos x="15" y="109"/>
                </a:cxn>
                <a:cxn ang="0">
                  <a:pos x="11" y="92"/>
                </a:cxn>
                <a:cxn ang="0">
                  <a:pos x="12" y="72"/>
                </a:cxn>
                <a:cxn ang="0">
                  <a:pos x="18" y="53"/>
                </a:cxn>
                <a:cxn ang="0">
                  <a:pos x="25" y="39"/>
                </a:cxn>
                <a:cxn ang="0">
                  <a:pos x="35" y="28"/>
                </a:cxn>
                <a:cxn ang="0">
                  <a:pos x="46" y="21"/>
                </a:cxn>
                <a:cxn ang="0">
                  <a:pos x="57" y="15"/>
                </a:cxn>
                <a:cxn ang="0">
                  <a:pos x="67" y="13"/>
                </a:cxn>
                <a:cxn ang="0">
                  <a:pos x="76" y="14"/>
                </a:cxn>
                <a:cxn ang="0">
                  <a:pos x="82" y="16"/>
                </a:cxn>
              </a:cxnLst>
              <a:rect l="0" t="0" r="r" b="b"/>
              <a:pathLst>
                <a:path w="97" h="177">
                  <a:moveTo>
                    <a:pt x="82" y="16"/>
                  </a:moveTo>
                  <a:lnTo>
                    <a:pt x="87" y="21"/>
                  </a:lnTo>
                  <a:lnTo>
                    <a:pt x="94" y="19"/>
                  </a:lnTo>
                  <a:lnTo>
                    <a:pt x="97" y="16"/>
                  </a:lnTo>
                  <a:lnTo>
                    <a:pt x="95" y="8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7" y="1"/>
                  </a:lnTo>
                  <a:lnTo>
                    <a:pt x="69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4" y="5"/>
                  </a:lnTo>
                  <a:lnTo>
                    <a:pt x="37" y="8"/>
                  </a:lnTo>
                  <a:lnTo>
                    <a:pt x="31" y="12"/>
                  </a:lnTo>
                  <a:lnTo>
                    <a:pt x="25" y="19"/>
                  </a:lnTo>
                  <a:lnTo>
                    <a:pt x="19" y="28"/>
                  </a:lnTo>
                  <a:lnTo>
                    <a:pt x="12" y="38"/>
                  </a:lnTo>
                  <a:lnTo>
                    <a:pt x="6" y="51"/>
                  </a:lnTo>
                  <a:lnTo>
                    <a:pt x="3" y="64"/>
                  </a:lnTo>
                  <a:lnTo>
                    <a:pt x="0" y="76"/>
                  </a:lnTo>
                  <a:lnTo>
                    <a:pt x="0" y="89"/>
                  </a:lnTo>
                  <a:lnTo>
                    <a:pt x="2" y="103"/>
                  </a:lnTo>
                  <a:lnTo>
                    <a:pt x="6" y="117"/>
                  </a:lnTo>
                  <a:lnTo>
                    <a:pt x="13" y="130"/>
                  </a:lnTo>
                  <a:lnTo>
                    <a:pt x="21" y="141"/>
                  </a:lnTo>
                  <a:lnTo>
                    <a:pt x="29" y="152"/>
                  </a:lnTo>
                  <a:lnTo>
                    <a:pt x="37" y="161"/>
                  </a:lnTo>
                  <a:lnTo>
                    <a:pt x="46" y="169"/>
                  </a:lnTo>
                  <a:lnTo>
                    <a:pt x="54" y="176"/>
                  </a:lnTo>
                  <a:lnTo>
                    <a:pt x="59" y="177"/>
                  </a:lnTo>
                  <a:lnTo>
                    <a:pt x="64" y="177"/>
                  </a:lnTo>
                  <a:lnTo>
                    <a:pt x="66" y="175"/>
                  </a:lnTo>
                  <a:lnTo>
                    <a:pt x="63" y="169"/>
                  </a:lnTo>
                  <a:lnTo>
                    <a:pt x="57" y="165"/>
                  </a:lnTo>
                  <a:lnTo>
                    <a:pt x="50" y="158"/>
                  </a:lnTo>
                  <a:lnTo>
                    <a:pt x="40" y="150"/>
                  </a:lnTo>
                  <a:lnTo>
                    <a:pt x="31" y="138"/>
                  </a:lnTo>
                  <a:lnTo>
                    <a:pt x="22" y="124"/>
                  </a:lnTo>
                  <a:lnTo>
                    <a:pt x="15" y="109"/>
                  </a:lnTo>
                  <a:lnTo>
                    <a:pt x="11" y="92"/>
                  </a:lnTo>
                  <a:lnTo>
                    <a:pt x="12" y="72"/>
                  </a:lnTo>
                  <a:lnTo>
                    <a:pt x="18" y="53"/>
                  </a:lnTo>
                  <a:lnTo>
                    <a:pt x="25" y="39"/>
                  </a:lnTo>
                  <a:lnTo>
                    <a:pt x="35" y="28"/>
                  </a:lnTo>
                  <a:lnTo>
                    <a:pt x="46" y="21"/>
                  </a:lnTo>
                  <a:lnTo>
                    <a:pt x="57" y="15"/>
                  </a:lnTo>
                  <a:lnTo>
                    <a:pt x="67" y="13"/>
                  </a:lnTo>
                  <a:lnTo>
                    <a:pt x="76" y="14"/>
                  </a:lnTo>
                  <a:lnTo>
                    <a:pt x="82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2" name="Freeform 20"/>
            <p:cNvSpPr>
              <a:spLocks/>
            </p:cNvSpPr>
            <p:nvPr/>
          </p:nvSpPr>
          <p:spPr bwMode="auto">
            <a:xfrm>
              <a:off x="747" y="173"/>
              <a:ext cx="310" cy="128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83" y="20"/>
                </a:cxn>
                <a:cxn ang="0">
                  <a:pos x="269" y="36"/>
                </a:cxn>
                <a:cxn ang="0">
                  <a:pos x="252" y="50"/>
                </a:cxn>
                <a:cxn ang="0">
                  <a:pos x="236" y="63"/>
                </a:cxn>
                <a:cxn ang="0">
                  <a:pos x="218" y="75"/>
                </a:cxn>
                <a:cxn ang="0">
                  <a:pos x="200" y="84"/>
                </a:cxn>
                <a:cxn ang="0">
                  <a:pos x="181" y="91"/>
                </a:cxn>
                <a:cxn ang="0">
                  <a:pos x="162" y="98"/>
                </a:cxn>
                <a:cxn ang="0">
                  <a:pos x="142" y="104"/>
                </a:cxn>
                <a:cxn ang="0">
                  <a:pos x="122" y="108"/>
                </a:cxn>
                <a:cxn ang="0">
                  <a:pos x="102" y="111"/>
                </a:cxn>
                <a:cxn ang="0">
                  <a:pos x="83" y="113"/>
                </a:cxn>
                <a:cxn ang="0">
                  <a:pos x="61" y="114"/>
                </a:cxn>
                <a:cxn ang="0">
                  <a:pos x="41" y="115"/>
                </a:cxn>
                <a:cxn ang="0">
                  <a:pos x="20" y="116"/>
                </a:cxn>
                <a:cxn ang="0">
                  <a:pos x="0" y="116"/>
                </a:cxn>
                <a:cxn ang="0">
                  <a:pos x="0" y="127"/>
                </a:cxn>
                <a:cxn ang="0">
                  <a:pos x="22" y="128"/>
                </a:cxn>
                <a:cxn ang="0">
                  <a:pos x="43" y="128"/>
                </a:cxn>
                <a:cxn ang="0">
                  <a:pos x="65" y="127"/>
                </a:cxn>
                <a:cxn ang="0">
                  <a:pos x="86" y="125"/>
                </a:cxn>
                <a:cxn ang="0">
                  <a:pos x="107" y="123"/>
                </a:cxn>
                <a:cxn ang="0">
                  <a:pos x="128" y="119"/>
                </a:cxn>
                <a:cxn ang="0">
                  <a:pos x="148" y="114"/>
                </a:cxn>
                <a:cxn ang="0">
                  <a:pos x="169" y="108"/>
                </a:cxn>
                <a:cxn ang="0">
                  <a:pos x="188" y="101"/>
                </a:cxn>
                <a:cxn ang="0">
                  <a:pos x="207" y="93"/>
                </a:cxn>
                <a:cxn ang="0">
                  <a:pos x="224" y="83"/>
                </a:cxn>
                <a:cxn ang="0">
                  <a:pos x="242" y="72"/>
                </a:cxn>
                <a:cxn ang="0">
                  <a:pos x="259" y="60"/>
                </a:cxn>
                <a:cxn ang="0">
                  <a:pos x="273" y="46"/>
                </a:cxn>
                <a:cxn ang="0">
                  <a:pos x="288" y="32"/>
                </a:cxn>
                <a:cxn ang="0">
                  <a:pos x="300" y="15"/>
                </a:cxn>
                <a:cxn ang="0">
                  <a:pos x="302" y="11"/>
                </a:cxn>
                <a:cxn ang="0">
                  <a:pos x="305" y="7"/>
                </a:cxn>
                <a:cxn ang="0">
                  <a:pos x="308" y="4"/>
                </a:cxn>
                <a:cxn ang="0">
                  <a:pos x="310" y="0"/>
                </a:cxn>
                <a:cxn ang="0">
                  <a:pos x="298" y="1"/>
                </a:cxn>
              </a:cxnLst>
              <a:rect l="0" t="0" r="r" b="b"/>
              <a:pathLst>
                <a:path w="310" h="128">
                  <a:moveTo>
                    <a:pt x="298" y="1"/>
                  </a:moveTo>
                  <a:lnTo>
                    <a:pt x="283" y="20"/>
                  </a:lnTo>
                  <a:lnTo>
                    <a:pt x="269" y="36"/>
                  </a:lnTo>
                  <a:lnTo>
                    <a:pt x="252" y="50"/>
                  </a:lnTo>
                  <a:lnTo>
                    <a:pt x="236" y="63"/>
                  </a:lnTo>
                  <a:lnTo>
                    <a:pt x="218" y="75"/>
                  </a:lnTo>
                  <a:lnTo>
                    <a:pt x="200" y="84"/>
                  </a:lnTo>
                  <a:lnTo>
                    <a:pt x="181" y="91"/>
                  </a:lnTo>
                  <a:lnTo>
                    <a:pt x="162" y="98"/>
                  </a:lnTo>
                  <a:lnTo>
                    <a:pt x="142" y="104"/>
                  </a:lnTo>
                  <a:lnTo>
                    <a:pt x="122" y="108"/>
                  </a:lnTo>
                  <a:lnTo>
                    <a:pt x="102" y="111"/>
                  </a:lnTo>
                  <a:lnTo>
                    <a:pt x="83" y="113"/>
                  </a:lnTo>
                  <a:lnTo>
                    <a:pt x="61" y="114"/>
                  </a:lnTo>
                  <a:lnTo>
                    <a:pt x="41" y="115"/>
                  </a:lnTo>
                  <a:lnTo>
                    <a:pt x="20" y="116"/>
                  </a:lnTo>
                  <a:lnTo>
                    <a:pt x="0" y="116"/>
                  </a:lnTo>
                  <a:lnTo>
                    <a:pt x="0" y="127"/>
                  </a:lnTo>
                  <a:lnTo>
                    <a:pt x="22" y="128"/>
                  </a:lnTo>
                  <a:lnTo>
                    <a:pt x="43" y="128"/>
                  </a:lnTo>
                  <a:lnTo>
                    <a:pt x="65" y="127"/>
                  </a:lnTo>
                  <a:lnTo>
                    <a:pt x="86" y="125"/>
                  </a:lnTo>
                  <a:lnTo>
                    <a:pt x="107" y="123"/>
                  </a:lnTo>
                  <a:lnTo>
                    <a:pt x="128" y="119"/>
                  </a:lnTo>
                  <a:lnTo>
                    <a:pt x="148" y="114"/>
                  </a:lnTo>
                  <a:lnTo>
                    <a:pt x="169" y="108"/>
                  </a:lnTo>
                  <a:lnTo>
                    <a:pt x="188" y="101"/>
                  </a:lnTo>
                  <a:lnTo>
                    <a:pt x="207" y="93"/>
                  </a:lnTo>
                  <a:lnTo>
                    <a:pt x="224" y="83"/>
                  </a:lnTo>
                  <a:lnTo>
                    <a:pt x="242" y="72"/>
                  </a:lnTo>
                  <a:lnTo>
                    <a:pt x="259" y="60"/>
                  </a:lnTo>
                  <a:lnTo>
                    <a:pt x="273" y="46"/>
                  </a:lnTo>
                  <a:lnTo>
                    <a:pt x="288" y="32"/>
                  </a:lnTo>
                  <a:lnTo>
                    <a:pt x="300" y="15"/>
                  </a:lnTo>
                  <a:lnTo>
                    <a:pt x="302" y="11"/>
                  </a:lnTo>
                  <a:lnTo>
                    <a:pt x="305" y="7"/>
                  </a:lnTo>
                  <a:lnTo>
                    <a:pt x="308" y="4"/>
                  </a:lnTo>
                  <a:lnTo>
                    <a:pt x="310" y="0"/>
                  </a:lnTo>
                  <a:lnTo>
                    <a:pt x="298" y="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3" name="Freeform 21"/>
            <p:cNvSpPr>
              <a:spLocks/>
            </p:cNvSpPr>
            <p:nvPr/>
          </p:nvSpPr>
          <p:spPr bwMode="auto">
            <a:xfrm>
              <a:off x="912" y="40"/>
              <a:ext cx="1912" cy="149"/>
            </a:xfrm>
            <a:custGeom>
              <a:avLst/>
              <a:gdLst/>
              <a:ahLst/>
              <a:cxnLst>
                <a:cxn ang="0">
                  <a:pos x="133" y="134"/>
                </a:cxn>
                <a:cxn ang="0">
                  <a:pos x="140" y="122"/>
                </a:cxn>
                <a:cxn ang="0">
                  <a:pos x="148" y="108"/>
                </a:cxn>
                <a:cxn ang="0">
                  <a:pos x="155" y="94"/>
                </a:cxn>
                <a:cxn ang="0">
                  <a:pos x="162" y="80"/>
                </a:cxn>
                <a:cxn ang="0">
                  <a:pos x="59" y="80"/>
                </a:cxn>
                <a:cxn ang="0">
                  <a:pos x="21" y="137"/>
                </a:cxn>
                <a:cxn ang="0">
                  <a:pos x="347" y="137"/>
                </a:cxn>
                <a:cxn ang="0">
                  <a:pos x="364" y="107"/>
                </a:cxn>
                <a:cxn ang="0">
                  <a:pos x="386" y="80"/>
                </a:cxn>
                <a:cxn ang="0">
                  <a:pos x="410" y="58"/>
                </a:cxn>
                <a:cxn ang="0">
                  <a:pos x="435" y="40"/>
                </a:cxn>
                <a:cxn ang="0">
                  <a:pos x="463" y="25"/>
                </a:cxn>
                <a:cxn ang="0">
                  <a:pos x="492" y="15"/>
                </a:cxn>
                <a:cxn ang="0">
                  <a:pos x="522" y="6"/>
                </a:cxn>
                <a:cxn ang="0">
                  <a:pos x="552" y="2"/>
                </a:cxn>
                <a:cxn ang="0">
                  <a:pos x="582" y="0"/>
                </a:cxn>
                <a:cxn ang="0">
                  <a:pos x="612" y="0"/>
                </a:cxn>
                <a:cxn ang="0">
                  <a:pos x="639" y="2"/>
                </a:cxn>
                <a:cxn ang="0">
                  <a:pos x="666" y="6"/>
                </a:cxn>
                <a:cxn ang="0">
                  <a:pos x="692" y="12"/>
                </a:cxn>
                <a:cxn ang="0">
                  <a:pos x="714" y="19"/>
                </a:cxn>
                <a:cxn ang="0">
                  <a:pos x="733" y="27"/>
                </a:cxn>
                <a:cxn ang="0">
                  <a:pos x="749" y="37"/>
                </a:cxn>
                <a:cxn ang="0">
                  <a:pos x="1912" y="37"/>
                </a:cxn>
                <a:cxn ang="0">
                  <a:pos x="1912" y="50"/>
                </a:cxn>
                <a:cxn ang="0">
                  <a:pos x="749" y="50"/>
                </a:cxn>
                <a:cxn ang="0">
                  <a:pos x="716" y="36"/>
                </a:cxn>
                <a:cxn ang="0">
                  <a:pos x="684" y="24"/>
                </a:cxn>
                <a:cxn ang="0">
                  <a:pos x="651" y="17"/>
                </a:cxn>
                <a:cxn ang="0">
                  <a:pos x="618" y="12"/>
                </a:cxn>
                <a:cxn ang="0">
                  <a:pos x="586" y="11"/>
                </a:cxn>
                <a:cxn ang="0">
                  <a:pos x="556" y="13"/>
                </a:cxn>
                <a:cxn ang="0">
                  <a:pos x="526" y="18"/>
                </a:cxn>
                <a:cxn ang="0">
                  <a:pos x="499" y="25"/>
                </a:cxn>
                <a:cxn ang="0">
                  <a:pos x="472" y="34"/>
                </a:cxn>
                <a:cxn ang="0">
                  <a:pos x="448" y="46"/>
                </a:cxn>
                <a:cxn ang="0">
                  <a:pos x="425" y="60"/>
                </a:cxn>
                <a:cxn ang="0">
                  <a:pos x="407" y="74"/>
                </a:cxn>
                <a:cxn ang="0">
                  <a:pos x="390" y="91"/>
                </a:cxn>
                <a:cxn ang="0">
                  <a:pos x="376" y="110"/>
                </a:cxn>
                <a:cxn ang="0">
                  <a:pos x="366" y="129"/>
                </a:cxn>
                <a:cxn ang="0">
                  <a:pos x="359" y="149"/>
                </a:cxn>
                <a:cxn ang="0">
                  <a:pos x="0" y="149"/>
                </a:cxn>
                <a:cxn ang="0">
                  <a:pos x="54" y="70"/>
                </a:cxn>
                <a:cxn ang="0">
                  <a:pos x="177" y="70"/>
                </a:cxn>
                <a:cxn ang="0">
                  <a:pos x="173" y="84"/>
                </a:cxn>
                <a:cxn ang="0">
                  <a:pos x="166" y="97"/>
                </a:cxn>
                <a:cxn ang="0">
                  <a:pos x="157" y="113"/>
                </a:cxn>
                <a:cxn ang="0">
                  <a:pos x="145" y="133"/>
                </a:cxn>
                <a:cxn ang="0">
                  <a:pos x="133" y="134"/>
                </a:cxn>
              </a:cxnLst>
              <a:rect l="0" t="0" r="r" b="b"/>
              <a:pathLst>
                <a:path w="1912" h="149">
                  <a:moveTo>
                    <a:pt x="133" y="134"/>
                  </a:moveTo>
                  <a:lnTo>
                    <a:pt x="140" y="122"/>
                  </a:lnTo>
                  <a:lnTo>
                    <a:pt x="148" y="108"/>
                  </a:lnTo>
                  <a:lnTo>
                    <a:pt x="155" y="94"/>
                  </a:lnTo>
                  <a:lnTo>
                    <a:pt x="162" y="80"/>
                  </a:lnTo>
                  <a:lnTo>
                    <a:pt x="59" y="80"/>
                  </a:lnTo>
                  <a:lnTo>
                    <a:pt x="21" y="137"/>
                  </a:lnTo>
                  <a:lnTo>
                    <a:pt x="347" y="137"/>
                  </a:lnTo>
                  <a:lnTo>
                    <a:pt x="364" y="107"/>
                  </a:lnTo>
                  <a:lnTo>
                    <a:pt x="386" y="80"/>
                  </a:lnTo>
                  <a:lnTo>
                    <a:pt x="410" y="58"/>
                  </a:lnTo>
                  <a:lnTo>
                    <a:pt x="435" y="40"/>
                  </a:lnTo>
                  <a:lnTo>
                    <a:pt x="463" y="25"/>
                  </a:lnTo>
                  <a:lnTo>
                    <a:pt x="492" y="15"/>
                  </a:lnTo>
                  <a:lnTo>
                    <a:pt x="522" y="6"/>
                  </a:lnTo>
                  <a:lnTo>
                    <a:pt x="552" y="2"/>
                  </a:lnTo>
                  <a:lnTo>
                    <a:pt x="582" y="0"/>
                  </a:lnTo>
                  <a:lnTo>
                    <a:pt x="612" y="0"/>
                  </a:lnTo>
                  <a:lnTo>
                    <a:pt x="639" y="2"/>
                  </a:lnTo>
                  <a:lnTo>
                    <a:pt x="666" y="6"/>
                  </a:lnTo>
                  <a:lnTo>
                    <a:pt x="692" y="12"/>
                  </a:lnTo>
                  <a:lnTo>
                    <a:pt x="714" y="19"/>
                  </a:lnTo>
                  <a:lnTo>
                    <a:pt x="733" y="27"/>
                  </a:lnTo>
                  <a:lnTo>
                    <a:pt x="749" y="37"/>
                  </a:lnTo>
                  <a:lnTo>
                    <a:pt x="1912" y="37"/>
                  </a:lnTo>
                  <a:lnTo>
                    <a:pt x="1912" y="50"/>
                  </a:lnTo>
                  <a:lnTo>
                    <a:pt x="749" y="50"/>
                  </a:lnTo>
                  <a:lnTo>
                    <a:pt x="716" y="36"/>
                  </a:lnTo>
                  <a:lnTo>
                    <a:pt x="684" y="24"/>
                  </a:lnTo>
                  <a:lnTo>
                    <a:pt x="651" y="17"/>
                  </a:lnTo>
                  <a:lnTo>
                    <a:pt x="618" y="12"/>
                  </a:lnTo>
                  <a:lnTo>
                    <a:pt x="586" y="11"/>
                  </a:lnTo>
                  <a:lnTo>
                    <a:pt x="556" y="13"/>
                  </a:lnTo>
                  <a:lnTo>
                    <a:pt x="526" y="18"/>
                  </a:lnTo>
                  <a:lnTo>
                    <a:pt x="499" y="25"/>
                  </a:lnTo>
                  <a:lnTo>
                    <a:pt x="472" y="34"/>
                  </a:lnTo>
                  <a:lnTo>
                    <a:pt x="448" y="46"/>
                  </a:lnTo>
                  <a:lnTo>
                    <a:pt x="425" y="60"/>
                  </a:lnTo>
                  <a:lnTo>
                    <a:pt x="407" y="74"/>
                  </a:lnTo>
                  <a:lnTo>
                    <a:pt x="390" y="91"/>
                  </a:lnTo>
                  <a:lnTo>
                    <a:pt x="376" y="110"/>
                  </a:lnTo>
                  <a:lnTo>
                    <a:pt x="366" y="129"/>
                  </a:lnTo>
                  <a:lnTo>
                    <a:pt x="359" y="149"/>
                  </a:lnTo>
                  <a:lnTo>
                    <a:pt x="0" y="149"/>
                  </a:lnTo>
                  <a:lnTo>
                    <a:pt x="54" y="70"/>
                  </a:lnTo>
                  <a:lnTo>
                    <a:pt x="177" y="70"/>
                  </a:lnTo>
                  <a:lnTo>
                    <a:pt x="173" y="84"/>
                  </a:lnTo>
                  <a:lnTo>
                    <a:pt x="166" y="97"/>
                  </a:lnTo>
                  <a:lnTo>
                    <a:pt x="157" y="113"/>
                  </a:lnTo>
                  <a:lnTo>
                    <a:pt x="145" y="133"/>
                  </a:lnTo>
                  <a:lnTo>
                    <a:pt x="133" y="13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4" name="Freeform 22"/>
            <p:cNvSpPr>
              <a:spLocks/>
            </p:cNvSpPr>
            <p:nvPr/>
          </p:nvSpPr>
          <p:spPr bwMode="auto">
            <a:xfrm>
              <a:off x="1472" y="162"/>
              <a:ext cx="1352" cy="68"/>
            </a:xfrm>
            <a:custGeom>
              <a:avLst/>
              <a:gdLst/>
              <a:ahLst/>
              <a:cxnLst>
                <a:cxn ang="0">
                  <a:pos x="189" y="68"/>
                </a:cxn>
                <a:cxn ang="0">
                  <a:pos x="1352" y="68"/>
                </a:cxn>
                <a:cxn ang="0">
                  <a:pos x="1352" y="55"/>
                </a:cxn>
                <a:cxn ang="0">
                  <a:pos x="189" y="55"/>
                </a:cxn>
                <a:cxn ang="0">
                  <a:pos x="177" y="46"/>
                </a:cxn>
                <a:cxn ang="0">
                  <a:pos x="162" y="36"/>
                </a:cxn>
                <a:cxn ang="0">
                  <a:pos x="144" y="28"/>
                </a:cxn>
                <a:cxn ang="0">
                  <a:pos x="124" y="18"/>
                </a:cxn>
                <a:cxn ang="0">
                  <a:pos x="103" y="11"/>
                </a:cxn>
                <a:cxn ang="0">
                  <a:pos x="83" y="5"/>
                </a:cxn>
                <a:cxn ang="0">
                  <a:pos x="64" y="1"/>
                </a:cxn>
                <a:cxn ang="0">
                  <a:pos x="48" y="0"/>
                </a:cxn>
                <a:cxn ang="0">
                  <a:pos x="41" y="0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0" y="0"/>
                </a:cxn>
                <a:cxn ang="0">
                  <a:pos x="13" y="0"/>
                </a:cxn>
                <a:cxn ang="0">
                  <a:pos x="7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6" y="1"/>
                </a:cxn>
                <a:cxn ang="0">
                  <a:pos x="14" y="1"/>
                </a:cxn>
                <a:cxn ang="0">
                  <a:pos x="23" y="1"/>
                </a:cxn>
                <a:cxn ang="0">
                  <a:pos x="33" y="2"/>
                </a:cxn>
                <a:cxn ang="0">
                  <a:pos x="43" y="3"/>
                </a:cxn>
                <a:cxn ang="0">
                  <a:pos x="54" y="5"/>
                </a:cxn>
                <a:cxn ang="0">
                  <a:pos x="65" y="8"/>
                </a:cxn>
                <a:cxn ang="0">
                  <a:pos x="77" y="11"/>
                </a:cxn>
                <a:cxn ang="0">
                  <a:pos x="91" y="14"/>
                </a:cxn>
                <a:cxn ang="0">
                  <a:pos x="103" y="19"/>
                </a:cxn>
                <a:cxn ang="0">
                  <a:pos x="117" y="25"/>
                </a:cxn>
                <a:cxn ang="0">
                  <a:pos x="130" y="32"/>
                </a:cxn>
                <a:cxn ang="0">
                  <a:pos x="145" y="39"/>
                </a:cxn>
                <a:cxn ang="0">
                  <a:pos x="159" y="48"/>
                </a:cxn>
                <a:cxn ang="0">
                  <a:pos x="175" y="57"/>
                </a:cxn>
                <a:cxn ang="0">
                  <a:pos x="189" y="68"/>
                </a:cxn>
              </a:cxnLst>
              <a:rect l="0" t="0" r="r" b="b"/>
              <a:pathLst>
                <a:path w="1352" h="68">
                  <a:moveTo>
                    <a:pt x="189" y="68"/>
                  </a:moveTo>
                  <a:lnTo>
                    <a:pt x="1352" y="68"/>
                  </a:lnTo>
                  <a:lnTo>
                    <a:pt x="1352" y="55"/>
                  </a:lnTo>
                  <a:lnTo>
                    <a:pt x="189" y="55"/>
                  </a:lnTo>
                  <a:lnTo>
                    <a:pt x="177" y="46"/>
                  </a:lnTo>
                  <a:lnTo>
                    <a:pt x="162" y="36"/>
                  </a:lnTo>
                  <a:lnTo>
                    <a:pt x="144" y="28"/>
                  </a:lnTo>
                  <a:lnTo>
                    <a:pt x="124" y="18"/>
                  </a:lnTo>
                  <a:lnTo>
                    <a:pt x="103" y="11"/>
                  </a:lnTo>
                  <a:lnTo>
                    <a:pt x="83" y="5"/>
                  </a:lnTo>
                  <a:lnTo>
                    <a:pt x="64" y="1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7" y="1"/>
                  </a:lnTo>
                  <a:lnTo>
                    <a:pt x="3" y="1"/>
                  </a:lnTo>
                  <a:lnTo>
                    <a:pt x="0" y="2"/>
                  </a:lnTo>
                  <a:lnTo>
                    <a:pt x="6" y="1"/>
                  </a:lnTo>
                  <a:lnTo>
                    <a:pt x="14" y="1"/>
                  </a:lnTo>
                  <a:lnTo>
                    <a:pt x="23" y="1"/>
                  </a:lnTo>
                  <a:lnTo>
                    <a:pt x="33" y="2"/>
                  </a:lnTo>
                  <a:lnTo>
                    <a:pt x="43" y="3"/>
                  </a:lnTo>
                  <a:lnTo>
                    <a:pt x="54" y="5"/>
                  </a:lnTo>
                  <a:lnTo>
                    <a:pt x="65" y="8"/>
                  </a:lnTo>
                  <a:lnTo>
                    <a:pt x="77" y="11"/>
                  </a:lnTo>
                  <a:lnTo>
                    <a:pt x="91" y="14"/>
                  </a:lnTo>
                  <a:lnTo>
                    <a:pt x="103" y="19"/>
                  </a:lnTo>
                  <a:lnTo>
                    <a:pt x="117" y="25"/>
                  </a:lnTo>
                  <a:lnTo>
                    <a:pt x="130" y="32"/>
                  </a:lnTo>
                  <a:lnTo>
                    <a:pt x="145" y="39"/>
                  </a:lnTo>
                  <a:lnTo>
                    <a:pt x="159" y="48"/>
                  </a:lnTo>
                  <a:lnTo>
                    <a:pt x="175" y="57"/>
                  </a:lnTo>
                  <a:lnTo>
                    <a:pt x="189" y="6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5" name="Freeform 23"/>
            <p:cNvSpPr>
              <a:spLocks/>
            </p:cNvSpPr>
            <p:nvPr/>
          </p:nvSpPr>
          <p:spPr bwMode="auto">
            <a:xfrm>
              <a:off x="731" y="141"/>
              <a:ext cx="2093" cy="30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11" y="0"/>
                </a:cxn>
                <a:cxn ang="0">
                  <a:pos x="725" y="7"/>
                </a:cxn>
                <a:cxn ang="0">
                  <a:pos x="644" y="46"/>
                </a:cxn>
                <a:cxn ang="0">
                  <a:pos x="606" y="83"/>
                </a:cxn>
                <a:cxn ang="0">
                  <a:pos x="590" y="113"/>
                </a:cxn>
                <a:cxn ang="0">
                  <a:pos x="350" y="145"/>
                </a:cxn>
                <a:cxn ang="0">
                  <a:pos x="298" y="200"/>
                </a:cxn>
                <a:cxn ang="0">
                  <a:pos x="224" y="237"/>
                </a:cxn>
                <a:cxn ang="0">
                  <a:pos x="144" y="253"/>
                </a:cxn>
                <a:cxn ang="0">
                  <a:pos x="73" y="247"/>
                </a:cxn>
                <a:cxn ang="0">
                  <a:pos x="82" y="212"/>
                </a:cxn>
                <a:cxn ang="0">
                  <a:pos x="34" y="194"/>
                </a:cxn>
                <a:cxn ang="0">
                  <a:pos x="0" y="237"/>
                </a:cxn>
                <a:cxn ang="0">
                  <a:pos x="19" y="287"/>
                </a:cxn>
                <a:cxn ang="0">
                  <a:pos x="64" y="302"/>
                </a:cxn>
                <a:cxn ang="0">
                  <a:pos x="135" y="302"/>
                </a:cxn>
                <a:cxn ang="0">
                  <a:pos x="211" y="285"/>
                </a:cxn>
                <a:cxn ang="0">
                  <a:pos x="272" y="251"/>
                </a:cxn>
                <a:cxn ang="0">
                  <a:pos x="313" y="212"/>
                </a:cxn>
                <a:cxn ang="0">
                  <a:pos x="338" y="182"/>
                </a:cxn>
                <a:cxn ang="0">
                  <a:pos x="601" y="219"/>
                </a:cxn>
                <a:cxn ang="0">
                  <a:pos x="647" y="267"/>
                </a:cxn>
                <a:cxn ang="0">
                  <a:pos x="724" y="260"/>
                </a:cxn>
                <a:cxn ang="0">
                  <a:pos x="798" y="189"/>
                </a:cxn>
                <a:cxn ang="0">
                  <a:pos x="837" y="168"/>
                </a:cxn>
                <a:cxn ang="0">
                  <a:pos x="859" y="178"/>
                </a:cxn>
                <a:cxn ang="0">
                  <a:pos x="871" y="199"/>
                </a:cxn>
                <a:cxn ang="0">
                  <a:pos x="869" y="175"/>
                </a:cxn>
                <a:cxn ang="0">
                  <a:pos x="839" y="159"/>
                </a:cxn>
                <a:cxn ang="0">
                  <a:pos x="799" y="172"/>
                </a:cxn>
                <a:cxn ang="0">
                  <a:pos x="787" y="152"/>
                </a:cxn>
                <a:cxn ang="0">
                  <a:pos x="753" y="98"/>
                </a:cxn>
                <a:cxn ang="0">
                  <a:pos x="676" y="107"/>
                </a:cxn>
                <a:cxn ang="0">
                  <a:pos x="663" y="169"/>
                </a:cxn>
                <a:cxn ang="0">
                  <a:pos x="689" y="178"/>
                </a:cxn>
                <a:cxn ang="0">
                  <a:pos x="720" y="167"/>
                </a:cxn>
                <a:cxn ang="0">
                  <a:pos x="747" y="192"/>
                </a:cxn>
                <a:cxn ang="0">
                  <a:pos x="734" y="237"/>
                </a:cxn>
                <a:cxn ang="0">
                  <a:pos x="684" y="259"/>
                </a:cxn>
                <a:cxn ang="0">
                  <a:pos x="620" y="229"/>
                </a:cxn>
                <a:cxn ang="0">
                  <a:pos x="591" y="137"/>
                </a:cxn>
                <a:cxn ang="0">
                  <a:pos x="634" y="67"/>
                </a:cxn>
                <a:cxn ang="0">
                  <a:pos x="692" y="34"/>
                </a:cxn>
                <a:cxn ang="0">
                  <a:pos x="754" y="23"/>
                </a:cxn>
                <a:cxn ang="0">
                  <a:pos x="826" y="23"/>
                </a:cxn>
                <a:cxn ang="0">
                  <a:pos x="898" y="42"/>
                </a:cxn>
                <a:cxn ang="0">
                  <a:pos x="2093" y="29"/>
                </a:cxn>
              </a:cxnLst>
              <a:rect l="0" t="0" r="r" b="b"/>
              <a:pathLst>
                <a:path w="2093" h="304">
                  <a:moveTo>
                    <a:pt x="930" y="29"/>
                  </a:moveTo>
                  <a:lnTo>
                    <a:pt x="917" y="24"/>
                  </a:lnTo>
                  <a:lnTo>
                    <a:pt x="903" y="17"/>
                  </a:lnTo>
                  <a:lnTo>
                    <a:pt x="886" y="13"/>
                  </a:lnTo>
                  <a:lnTo>
                    <a:pt x="869" y="8"/>
                  </a:lnTo>
                  <a:lnTo>
                    <a:pt x="850" y="5"/>
                  </a:lnTo>
                  <a:lnTo>
                    <a:pt x="830" y="2"/>
                  </a:lnTo>
                  <a:lnTo>
                    <a:pt x="811" y="0"/>
                  </a:lnTo>
                  <a:lnTo>
                    <a:pt x="789" y="0"/>
                  </a:lnTo>
                  <a:lnTo>
                    <a:pt x="768" y="1"/>
                  </a:lnTo>
                  <a:lnTo>
                    <a:pt x="747" y="3"/>
                  </a:lnTo>
                  <a:lnTo>
                    <a:pt x="725" y="7"/>
                  </a:lnTo>
                  <a:lnTo>
                    <a:pt x="704" y="13"/>
                  </a:lnTo>
                  <a:lnTo>
                    <a:pt x="683" y="22"/>
                  </a:lnTo>
                  <a:lnTo>
                    <a:pt x="663" y="32"/>
                  </a:lnTo>
                  <a:lnTo>
                    <a:pt x="644" y="46"/>
                  </a:lnTo>
                  <a:lnTo>
                    <a:pt x="625" y="61"/>
                  </a:lnTo>
                  <a:lnTo>
                    <a:pt x="619" y="69"/>
                  </a:lnTo>
                  <a:lnTo>
                    <a:pt x="612" y="76"/>
                  </a:lnTo>
                  <a:lnTo>
                    <a:pt x="606" y="83"/>
                  </a:lnTo>
                  <a:lnTo>
                    <a:pt x="601" y="91"/>
                  </a:lnTo>
                  <a:lnTo>
                    <a:pt x="596" y="98"/>
                  </a:lnTo>
                  <a:lnTo>
                    <a:pt x="593" y="105"/>
                  </a:lnTo>
                  <a:lnTo>
                    <a:pt x="590" y="113"/>
                  </a:lnTo>
                  <a:lnTo>
                    <a:pt x="588" y="120"/>
                  </a:lnTo>
                  <a:lnTo>
                    <a:pt x="588" y="118"/>
                  </a:lnTo>
                  <a:lnTo>
                    <a:pt x="350" y="118"/>
                  </a:lnTo>
                  <a:lnTo>
                    <a:pt x="350" y="145"/>
                  </a:lnTo>
                  <a:lnTo>
                    <a:pt x="340" y="160"/>
                  </a:lnTo>
                  <a:lnTo>
                    <a:pt x="328" y="175"/>
                  </a:lnTo>
                  <a:lnTo>
                    <a:pt x="314" y="187"/>
                  </a:lnTo>
                  <a:lnTo>
                    <a:pt x="298" y="200"/>
                  </a:lnTo>
                  <a:lnTo>
                    <a:pt x="280" y="210"/>
                  </a:lnTo>
                  <a:lnTo>
                    <a:pt x="263" y="221"/>
                  </a:lnTo>
                  <a:lnTo>
                    <a:pt x="244" y="229"/>
                  </a:lnTo>
                  <a:lnTo>
                    <a:pt x="224" y="237"/>
                  </a:lnTo>
                  <a:lnTo>
                    <a:pt x="204" y="243"/>
                  </a:lnTo>
                  <a:lnTo>
                    <a:pt x="184" y="248"/>
                  </a:lnTo>
                  <a:lnTo>
                    <a:pt x="164" y="251"/>
                  </a:lnTo>
                  <a:lnTo>
                    <a:pt x="144" y="253"/>
                  </a:lnTo>
                  <a:lnTo>
                    <a:pt x="125" y="254"/>
                  </a:lnTo>
                  <a:lnTo>
                    <a:pt x="106" y="253"/>
                  </a:lnTo>
                  <a:lnTo>
                    <a:pt x="90" y="251"/>
                  </a:lnTo>
                  <a:lnTo>
                    <a:pt x="73" y="247"/>
                  </a:lnTo>
                  <a:lnTo>
                    <a:pt x="82" y="242"/>
                  </a:lnTo>
                  <a:lnTo>
                    <a:pt x="86" y="233"/>
                  </a:lnTo>
                  <a:lnTo>
                    <a:pt x="85" y="223"/>
                  </a:lnTo>
                  <a:lnTo>
                    <a:pt x="82" y="212"/>
                  </a:lnTo>
                  <a:lnTo>
                    <a:pt x="74" y="202"/>
                  </a:lnTo>
                  <a:lnTo>
                    <a:pt x="63" y="196"/>
                  </a:lnTo>
                  <a:lnTo>
                    <a:pt x="50" y="192"/>
                  </a:lnTo>
                  <a:lnTo>
                    <a:pt x="34" y="194"/>
                  </a:lnTo>
                  <a:lnTo>
                    <a:pt x="20" y="200"/>
                  </a:lnTo>
                  <a:lnTo>
                    <a:pt x="9" y="210"/>
                  </a:lnTo>
                  <a:lnTo>
                    <a:pt x="3" y="223"/>
                  </a:lnTo>
                  <a:lnTo>
                    <a:pt x="0" y="237"/>
                  </a:lnTo>
                  <a:lnTo>
                    <a:pt x="1" y="251"/>
                  </a:lnTo>
                  <a:lnTo>
                    <a:pt x="4" y="265"/>
                  </a:lnTo>
                  <a:lnTo>
                    <a:pt x="11" y="278"/>
                  </a:lnTo>
                  <a:lnTo>
                    <a:pt x="19" y="287"/>
                  </a:lnTo>
                  <a:lnTo>
                    <a:pt x="26" y="292"/>
                  </a:lnTo>
                  <a:lnTo>
                    <a:pt x="38" y="296"/>
                  </a:lnTo>
                  <a:lnTo>
                    <a:pt x="50" y="300"/>
                  </a:lnTo>
                  <a:lnTo>
                    <a:pt x="64" y="302"/>
                  </a:lnTo>
                  <a:lnTo>
                    <a:pt x="81" y="304"/>
                  </a:lnTo>
                  <a:lnTo>
                    <a:pt x="97" y="304"/>
                  </a:lnTo>
                  <a:lnTo>
                    <a:pt x="116" y="303"/>
                  </a:lnTo>
                  <a:lnTo>
                    <a:pt x="135" y="302"/>
                  </a:lnTo>
                  <a:lnTo>
                    <a:pt x="154" y="298"/>
                  </a:lnTo>
                  <a:lnTo>
                    <a:pt x="173" y="295"/>
                  </a:lnTo>
                  <a:lnTo>
                    <a:pt x="192" y="290"/>
                  </a:lnTo>
                  <a:lnTo>
                    <a:pt x="211" y="285"/>
                  </a:lnTo>
                  <a:lnTo>
                    <a:pt x="227" y="278"/>
                  </a:lnTo>
                  <a:lnTo>
                    <a:pt x="244" y="270"/>
                  </a:lnTo>
                  <a:lnTo>
                    <a:pt x="258" y="261"/>
                  </a:lnTo>
                  <a:lnTo>
                    <a:pt x="272" y="251"/>
                  </a:lnTo>
                  <a:lnTo>
                    <a:pt x="284" y="241"/>
                  </a:lnTo>
                  <a:lnTo>
                    <a:pt x="294" y="231"/>
                  </a:lnTo>
                  <a:lnTo>
                    <a:pt x="304" y="221"/>
                  </a:lnTo>
                  <a:lnTo>
                    <a:pt x="313" y="212"/>
                  </a:lnTo>
                  <a:lnTo>
                    <a:pt x="320" y="204"/>
                  </a:lnTo>
                  <a:lnTo>
                    <a:pt x="327" y="196"/>
                  </a:lnTo>
                  <a:lnTo>
                    <a:pt x="333" y="188"/>
                  </a:lnTo>
                  <a:lnTo>
                    <a:pt x="338" y="182"/>
                  </a:lnTo>
                  <a:lnTo>
                    <a:pt x="338" y="183"/>
                  </a:lnTo>
                  <a:lnTo>
                    <a:pt x="586" y="183"/>
                  </a:lnTo>
                  <a:lnTo>
                    <a:pt x="592" y="201"/>
                  </a:lnTo>
                  <a:lnTo>
                    <a:pt x="601" y="219"/>
                  </a:lnTo>
                  <a:lnTo>
                    <a:pt x="611" y="233"/>
                  </a:lnTo>
                  <a:lnTo>
                    <a:pt x="622" y="247"/>
                  </a:lnTo>
                  <a:lnTo>
                    <a:pt x="634" y="259"/>
                  </a:lnTo>
                  <a:lnTo>
                    <a:pt x="647" y="267"/>
                  </a:lnTo>
                  <a:lnTo>
                    <a:pt x="661" y="272"/>
                  </a:lnTo>
                  <a:lnTo>
                    <a:pt x="673" y="274"/>
                  </a:lnTo>
                  <a:lnTo>
                    <a:pt x="700" y="270"/>
                  </a:lnTo>
                  <a:lnTo>
                    <a:pt x="724" y="260"/>
                  </a:lnTo>
                  <a:lnTo>
                    <a:pt x="746" y="243"/>
                  </a:lnTo>
                  <a:lnTo>
                    <a:pt x="766" y="225"/>
                  </a:lnTo>
                  <a:lnTo>
                    <a:pt x="783" y="206"/>
                  </a:lnTo>
                  <a:lnTo>
                    <a:pt x="798" y="189"/>
                  </a:lnTo>
                  <a:lnTo>
                    <a:pt x="811" y="177"/>
                  </a:lnTo>
                  <a:lnTo>
                    <a:pt x="820" y="171"/>
                  </a:lnTo>
                  <a:lnTo>
                    <a:pt x="829" y="169"/>
                  </a:lnTo>
                  <a:lnTo>
                    <a:pt x="837" y="168"/>
                  </a:lnTo>
                  <a:lnTo>
                    <a:pt x="844" y="169"/>
                  </a:lnTo>
                  <a:lnTo>
                    <a:pt x="850" y="172"/>
                  </a:lnTo>
                  <a:lnTo>
                    <a:pt x="856" y="175"/>
                  </a:lnTo>
                  <a:lnTo>
                    <a:pt x="859" y="178"/>
                  </a:lnTo>
                  <a:lnTo>
                    <a:pt x="862" y="182"/>
                  </a:lnTo>
                  <a:lnTo>
                    <a:pt x="863" y="185"/>
                  </a:lnTo>
                  <a:lnTo>
                    <a:pt x="865" y="193"/>
                  </a:lnTo>
                  <a:lnTo>
                    <a:pt x="871" y="199"/>
                  </a:lnTo>
                  <a:lnTo>
                    <a:pt x="876" y="199"/>
                  </a:lnTo>
                  <a:lnTo>
                    <a:pt x="876" y="189"/>
                  </a:lnTo>
                  <a:lnTo>
                    <a:pt x="874" y="182"/>
                  </a:lnTo>
                  <a:lnTo>
                    <a:pt x="869" y="175"/>
                  </a:lnTo>
                  <a:lnTo>
                    <a:pt x="864" y="169"/>
                  </a:lnTo>
                  <a:lnTo>
                    <a:pt x="857" y="164"/>
                  </a:lnTo>
                  <a:lnTo>
                    <a:pt x="848" y="161"/>
                  </a:lnTo>
                  <a:lnTo>
                    <a:pt x="839" y="159"/>
                  </a:lnTo>
                  <a:lnTo>
                    <a:pt x="829" y="159"/>
                  </a:lnTo>
                  <a:lnTo>
                    <a:pt x="818" y="161"/>
                  </a:lnTo>
                  <a:lnTo>
                    <a:pt x="806" y="166"/>
                  </a:lnTo>
                  <a:lnTo>
                    <a:pt x="799" y="172"/>
                  </a:lnTo>
                  <a:lnTo>
                    <a:pt x="794" y="177"/>
                  </a:lnTo>
                  <a:lnTo>
                    <a:pt x="789" y="181"/>
                  </a:lnTo>
                  <a:lnTo>
                    <a:pt x="788" y="166"/>
                  </a:lnTo>
                  <a:lnTo>
                    <a:pt x="787" y="152"/>
                  </a:lnTo>
                  <a:lnTo>
                    <a:pt x="783" y="136"/>
                  </a:lnTo>
                  <a:lnTo>
                    <a:pt x="776" y="121"/>
                  </a:lnTo>
                  <a:lnTo>
                    <a:pt x="767" y="109"/>
                  </a:lnTo>
                  <a:lnTo>
                    <a:pt x="753" y="98"/>
                  </a:lnTo>
                  <a:lnTo>
                    <a:pt x="735" y="93"/>
                  </a:lnTo>
                  <a:lnTo>
                    <a:pt x="712" y="92"/>
                  </a:lnTo>
                  <a:lnTo>
                    <a:pt x="691" y="97"/>
                  </a:lnTo>
                  <a:lnTo>
                    <a:pt x="676" y="107"/>
                  </a:lnTo>
                  <a:lnTo>
                    <a:pt x="666" y="121"/>
                  </a:lnTo>
                  <a:lnTo>
                    <a:pt x="662" y="137"/>
                  </a:lnTo>
                  <a:lnTo>
                    <a:pt x="661" y="154"/>
                  </a:lnTo>
                  <a:lnTo>
                    <a:pt x="663" y="169"/>
                  </a:lnTo>
                  <a:lnTo>
                    <a:pt x="667" y="182"/>
                  </a:lnTo>
                  <a:lnTo>
                    <a:pt x="674" y="192"/>
                  </a:lnTo>
                  <a:lnTo>
                    <a:pt x="682" y="184"/>
                  </a:lnTo>
                  <a:lnTo>
                    <a:pt x="689" y="178"/>
                  </a:lnTo>
                  <a:lnTo>
                    <a:pt x="696" y="173"/>
                  </a:lnTo>
                  <a:lnTo>
                    <a:pt x="704" y="169"/>
                  </a:lnTo>
                  <a:lnTo>
                    <a:pt x="712" y="167"/>
                  </a:lnTo>
                  <a:lnTo>
                    <a:pt x="720" y="167"/>
                  </a:lnTo>
                  <a:lnTo>
                    <a:pt x="727" y="171"/>
                  </a:lnTo>
                  <a:lnTo>
                    <a:pt x="736" y="175"/>
                  </a:lnTo>
                  <a:lnTo>
                    <a:pt x="743" y="182"/>
                  </a:lnTo>
                  <a:lnTo>
                    <a:pt x="747" y="192"/>
                  </a:lnTo>
                  <a:lnTo>
                    <a:pt x="747" y="202"/>
                  </a:lnTo>
                  <a:lnTo>
                    <a:pt x="746" y="214"/>
                  </a:lnTo>
                  <a:lnTo>
                    <a:pt x="742" y="225"/>
                  </a:lnTo>
                  <a:lnTo>
                    <a:pt x="734" y="237"/>
                  </a:lnTo>
                  <a:lnTo>
                    <a:pt x="725" y="245"/>
                  </a:lnTo>
                  <a:lnTo>
                    <a:pt x="713" y="252"/>
                  </a:lnTo>
                  <a:lnTo>
                    <a:pt x="698" y="257"/>
                  </a:lnTo>
                  <a:lnTo>
                    <a:pt x="684" y="259"/>
                  </a:lnTo>
                  <a:lnTo>
                    <a:pt x="667" y="258"/>
                  </a:lnTo>
                  <a:lnTo>
                    <a:pt x="651" y="252"/>
                  </a:lnTo>
                  <a:lnTo>
                    <a:pt x="635" y="243"/>
                  </a:lnTo>
                  <a:lnTo>
                    <a:pt x="620" y="229"/>
                  </a:lnTo>
                  <a:lnTo>
                    <a:pt x="608" y="210"/>
                  </a:lnTo>
                  <a:lnTo>
                    <a:pt x="596" y="186"/>
                  </a:lnTo>
                  <a:lnTo>
                    <a:pt x="591" y="160"/>
                  </a:lnTo>
                  <a:lnTo>
                    <a:pt x="591" y="137"/>
                  </a:lnTo>
                  <a:lnTo>
                    <a:pt x="596" y="116"/>
                  </a:lnTo>
                  <a:lnTo>
                    <a:pt x="606" y="97"/>
                  </a:lnTo>
                  <a:lnTo>
                    <a:pt x="619" y="80"/>
                  </a:lnTo>
                  <a:lnTo>
                    <a:pt x="634" y="67"/>
                  </a:lnTo>
                  <a:lnTo>
                    <a:pt x="652" y="54"/>
                  </a:lnTo>
                  <a:lnTo>
                    <a:pt x="670" y="44"/>
                  </a:lnTo>
                  <a:lnTo>
                    <a:pt x="680" y="39"/>
                  </a:lnTo>
                  <a:lnTo>
                    <a:pt x="692" y="34"/>
                  </a:lnTo>
                  <a:lnTo>
                    <a:pt x="706" y="31"/>
                  </a:lnTo>
                  <a:lnTo>
                    <a:pt x="721" y="27"/>
                  </a:lnTo>
                  <a:lnTo>
                    <a:pt x="737" y="25"/>
                  </a:lnTo>
                  <a:lnTo>
                    <a:pt x="754" y="23"/>
                  </a:lnTo>
                  <a:lnTo>
                    <a:pt x="772" y="21"/>
                  </a:lnTo>
                  <a:lnTo>
                    <a:pt x="789" y="21"/>
                  </a:lnTo>
                  <a:lnTo>
                    <a:pt x="807" y="21"/>
                  </a:lnTo>
                  <a:lnTo>
                    <a:pt x="826" y="23"/>
                  </a:lnTo>
                  <a:lnTo>
                    <a:pt x="844" y="26"/>
                  </a:lnTo>
                  <a:lnTo>
                    <a:pt x="863" y="29"/>
                  </a:lnTo>
                  <a:lnTo>
                    <a:pt x="880" y="34"/>
                  </a:lnTo>
                  <a:lnTo>
                    <a:pt x="898" y="42"/>
                  </a:lnTo>
                  <a:lnTo>
                    <a:pt x="915" y="50"/>
                  </a:lnTo>
                  <a:lnTo>
                    <a:pt x="930" y="59"/>
                  </a:lnTo>
                  <a:lnTo>
                    <a:pt x="2093" y="59"/>
                  </a:lnTo>
                  <a:lnTo>
                    <a:pt x="2093" y="29"/>
                  </a:lnTo>
                  <a:lnTo>
                    <a:pt x="930" y="2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6" name="Freeform 24"/>
            <p:cNvSpPr>
              <a:spLocks/>
            </p:cNvSpPr>
            <p:nvPr/>
          </p:nvSpPr>
          <p:spPr bwMode="auto">
            <a:xfrm>
              <a:off x="1520" y="162"/>
              <a:ext cx="1304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37" y="2"/>
                </a:cxn>
                <a:cxn ang="0">
                  <a:pos x="55" y="5"/>
                </a:cxn>
                <a:cxn ang="0">
                  <a:pos x="74" y="8"/>
                </a:cxn>
                <a:cxn ang="0">
                  <a:pos x="91" y="13"/>
                </a:cxn>
                <a:cxn ang="0">
                  <a:pos x="109" y="21"/>
                </a:cxn>
                <a:cxn ang="0">
                  <a:pos x="126" y="29"/>
                </a:cxn>
                <a:cxn ang="0">
                  <a:pos x="141" y="38"/>
                </a:cxn>
                <a:cxn ang="0">
                  <a:pos x="1304" y="38"/>
                </a:cxn>
                <a:cxn ang="0">
                  <a:pos x="1304" y="55"/>
                </a:cxn>
                <a:cxn ang="0">
                  <a:pos x="141" y="55"/>
                </a:cxn>
                <a:cxn ang="0">
                  <a:pos x="129" y="46"/>
                </a:cxn>
                <a:cxn ang="0">
                  <a:pos x="114" y="36"/>
                </a:cxn>
                <a:cxn ang="0">
                  <a:pos x="96" y="28"/>
                </a:cxn>
                <a:cxn ang="0">
                  <a:pos x="76" y="18"/>
                </a:cxn>
                <a:cxn ang="0">
                  <a:pos x="55" y="11"/>
                </a:cxn>
                <a:cxn ang="0">
                  <a:pos x="35" y="5"/>
                </a:cxn>
                <a:cxn ang="0">
                  <a:pos x="16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304" h="55">
                  <a:moveTo>
                    <a:pt x="0" y="0"/>
                  </a:moveTo>
                  <a:lnTo>
                    <a:pt x="18" y="0"/>
                  </a:lnTo>
                  <a:lnTo>
                    <a:pt x="37" y="2"/>
                  </a:lnTo>
                  <a:lnTo>
                    <a:pt x="55" y="5"/>
                  </a:lnTo>
                  <a:lnTo>
                    <a:pt x="74" y="8"/>
                  </a:lnTo>
                  <a:lnTo>
                    <a:pt x="91" y="13"/>
                  </a:lnTo>
                  <a:lnTo>
                    <a:pt x="109" y="21"/>
                  </a:lnTo>
                  <a:lnTo>
                    <a:pt x="126" y="29"/>
                  </a:lnTo>
                  <a:lnTo>
                    <a:pt x="141" y="38"/>
                  </a:lnTo>
                  <a:lnTo>
                    <a:pt x="1304" y="38"/>
                  </a:lnTo>
                  <a:lnTo>
                    <a:pt x="1304" y="55"/>
                  </a:lnTo>
                  <a:lnTo>
                    <a:pt x="141" y="55"/>
                  </a:lnTo>
                  <a:lnTo>
                    <a:pt x="129" y="46"/>
                  </a:lnTo>
                  <a:lnTo>
                    <a:pt x="114" y="36"/>
                  </a:lnTo>
                  <a:lnTo>
                    <a:pt x="96" y="28"/>
                  </a:lnTo>
                  <a:lnTo>
                    <a:pt x="76" y="18"/>
                  </a:lnTo>
                  <a:lnTo>
                    <a:pt x="55" y="11"/>
                  </a:lnTo>
                  <a:lnTo>
                    <a:pt x="35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7" name="Freeform 25"/>
            <p:cNvSpPr>
              <a:spLocks/>
            </p:cNvSpPr>
            <p:nvPr/>
          </p:nvSpPr>
          <p:spPr bwMode="auto">
            <a:xfrm>
              <a:off x="1403" y="243"/>
              <a:ext cx="105" cy="117"/>
            </a:xfrm>
            <a:custGeom>
              <a:avLst/>
              <a:gdLst/>
              <a:ahLst/>
              <a:cxnLst>
                <a:cxn ang="0">
                  <a:pos x="83" y="117"/>
                </a:cxn>
                <a:cxn ang="0">
                  <a:pos x="92" y="112"/>
                </a:cxn>
                <a:cxn ang="0">
                  <a:pos x="97" y="104"/>
                </a:cxn>
                <a:cxn ang="0">
                  <a:pos x="102" y="96"/>
                </a:cxn>
                <a:cxn ang="0">
                  <a:pos x="104" y="86"/>
                </a:cxn>
                <a:cxn ang="0">
                  <a:pos x="105" y="77"/>
                </a:cxn>
                <a:cxn ang="0">
                  <a:pos x="105" y="64"/>
                </a:cxn>
                <a:cxn ang="0">
                  <a:pos x="103" y="50"/>
                </a:cxn>
                <a:cxn ang="0">
                  <a:pos x="100" y="35"/>
                </a:cxn>
                <a:cxn ang="0">
                  <a:pos x="92" y="22"/>
                </a:cxn>
                <a:cxn ang="0">
                  <a:pos x="82" y="11"/>
                </a:cxn>
                <a:cxn ang="0">
                  <a:pos x="69" y="3"/>
                </a:cxn>
                <a:cxn ang="0">
                  <a:pos x="51" y="0"/>
                </a:cxn>
                <a:cxn ang="0">
                  <a:pos x="33" y="2"/>
                </a:cxn>
                <a:cxn ang="0">
                  <a:pos x="20" y="7"/>
                </a:cxn>
                <a:cxn ang="0">
                  <a:pos x="11" y="14"/>
                </a:cxn>
                <a:cxn ang="0">
                  <a:pos x="4" y="22"/>
                </a:cxn>
                <a:cxn ang="0">
                  <a:pos x="1" y="3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0" y="49"/>
                </a:cxn>
                <a:cxn ang="0">
                  <a:pos x="36" y="44"/>
                </a:cxn>
                <a:cxn ang="0">
                  <a:pos x="52" y="45"/>
                </a:cxn>
                <a:cxn ang="0">
                  <a:pos x="66" y="52"/>
                </a:cxn>
                <a:cxn ang="0">
                  <a:pos x="76" y="63"/>
                </a:cxn>
                <a:cxn ang="0">
                  <a:pos x="84" y="78"/>
                </a:cxn>
                <a:cxn ang="0">
                  <a:pos x="86" y="96"/>
                </a:cxn>
                <a:cxn ang="0">
                  <a:pos x="83" y="117"/>
                </a:cxn>
              </a:cxnLst>
              <a:rect l="0" t="0" r="r" b="b"/>
              <a:pathLst>
                <a:path w="105" h="117">
                  <a:moveTo>
                    <a:pt x="83" y="117"/>
                  </a:moveTo>
                  <a:lnTo>
                    <a:pt x="92" y="112"/>
                  </a:lnTo>
                  <a:lnTo>
                    <a:pt x="97" y="104"/>
                  </a:lnTo>
                  <a:lnTo>
                    <a:pt x="102" y="96"/>
                  </a:lnTo>
                  <a:lnTo>
                    <a:pt x="104" y="86"/>
                  </a:lnTo>
                  <a:lnTo>
                    <a:pt x="105" y="77"/>
                  </a:lnTo>
                  <a:lnTo>
                    <a:pt x="105" y="64"/>
                  </a:lnTo>
                  <a:lnTo>
                    <a:pt x="103" y="50"/>
                  </a:lnTo>
                  <a:lnTo>
                    <a:pt x="100" y="35"/>
                  </a:lnTo>
                  <a:lnTo>
                    <a:pt x="92" y="22"/>
                  </a:lnTo>
                  <a:lnTo>
                    <a:pt x="82" y="11"/>
                  </a:lnTo>
                  <a:lnTo>
                    <a:pt x="69" y="3"/>
                  </a:lnTo>
                  <a:lnTo>
                    <a:pt x="51" y="0"/>
                  </a:lnTo>
                  <a:lnTo>
                    <a:pt x="33" y="2"/>
                  </a:lnTo>
                  <a:lnTo>
                    <a:pt x="20" y="7"/>
                  </a:lnTo>
                  <a:lnTo>
                    <a:pt x="11" y="14"/>
                  </a:lnTo>
                  <a:lnTo>
                    <a:pt x="4" y="22"/>
                  </a:lnTo>
                  <a:lnTo>
                    <a:pt x="1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20" y="49"/>
                  </a:lnTo>
                  <a:lnTo>
                    <a:pt x="36" y="44"/>
                  </a:lnTo>
                  <a:lnTo>
                    <a:pt x="52" y="45"/>
                  </a:lnTo>
                  <a:lnTo>
                    <a:pt x="66" y="52"/>
                  </a:lnTo>
                  <a:lnTo>
                    <a:pt x="76" y="63"/>
                  </a:lnTo>
                  <a:lnTo>
                    <a:pt x="84" y="78"/>
                  </a:lnTo>
                  <a:lnTo>
                    <a:pt x="86" y="96"/>
                  </a:lnTo>
                  <a:lnTo>
                    <a:pt x="83" y="1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8" name="Freeform 26"/>
            <p:cNvSpPr>
              <a:spLocks/>
            </p:cNvSpPr>
            <p:nvPr/>
          </p:nvSpPr>
          <p:spPr bwMode="auto">
            <a:xfrm>
              <a:off x="1077" y="300"/>
              <a:ext cx="23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2" y="9"/>
                </a:cxn>
                <a:cxn ang="0">
                  <a:pos x="4" y="5"/>
                </a:cxn>
                <a:cxn ang="0">
                  <a:pos x="6" y="2"/>
                </a:cxn>
                <a:cxn ang="0">
                  <a:pos x="8" y="0"/>
                </a:cxn>
                <a:cxn ang="0">
                  <a:pos x="236" y="0"/>
                </a:cxn>
                <a:cxn ang="0">
                  <a:pos x="237" y="3"/>
                </a:cxn>
                <a:cxn ang="0">
                  <a:pos x="237" y="6"/>
                </a:cxn>
                <a:cxn ang="0">
                  <a:pos x="237" y="9"/>
                </a:cxn>
                <a:cxn ang="0">
                  <a:pos x="238" y="14"/>
                </a:cxn>
                <a:cxn ang="0">
                  <a:pos x="0" y="14"/>
                </a:cxn>
              </a:cxnLst>
              <a:rect l="0" t="0" r="r" b="b"/>
              <a:pathLst>
                <a:path w="238" h="14">
                  <a:moveTo>
                    <a:pt x="0" y="14"/>
                  </a:moveTo>
                  <a:lnTo>
                    <a:pt x="2" y="9"/>
                  </a:lnTo>
                  <a:lnTo>
                    <a:pt x="4" y="5"/>
                  </a:lnTo>
                  <a:lnTo>
                    <a:pt x="6" y="2"/>
                  </a:lnTo>
                  <a:lnTo>
                    <a:pt x="8" y="0"/>
                  </a:lnTo>
                  <a:lnTo>
                    <a:pt x="236" y="0"/>
                  </a:lnTo>
                  <a:lnTo>
                    <a:pt x="237" y="3"/>
                  </a:lnTo>
                  <a:lnTo>
                    <a:pt x="237" y="6"/>
                  </a:lnTo>
                  <a:lnTo>
                    <a:pt x="237" y="9"/>
                  </a:lnTo>
                  <a:lnTo>
                    <a:pt x="238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9" name="Freeform 27"/>
            <p:cNvSpPr>
              <a:spLocks/>
            </p:cNvSpPr>
            <p:nvPr/>
          </p:nvSpPr>
          <p:spPr bwMode="auto">
            <a:xfrm>
              <a:off x="747" y="344"/>
              <a:ext cx="173" cy="91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32" y="33"/>
                </a:cxn>
                <a:cxn ang="0">
                  <a:pos x="38" y="35"/>
                </a:cxn>
                <a:cxn ang="0">
                  <a:pos x="44" y="34"/>
                </a:cxn>
                <a:cxn ang="0">
                  <a:pos x="49" y="28"/>
                </a:cxn>
                <a:cxn ang="0">
                  <a:pos x="51" y="19"/>
                </a:cxn>
                <a:cxn ang="0">
                  <a:pos x="48" y="9"/>
                </a:cxn>
                <a:cxn ang="0">
                  <a:pos x="39" y="1"/>
                </a:cxn>
                <a:cxn ang="0">
                  <a:pos x="25" y="0"/>
                </a:cxn>
                <a:cxn ang="0">
                  <a:pos x="10" y="7"/>
                </a:cxn>
                <a:cxn ang="0">
                  <a:pos x="3" y="19"/>
                </a:cxn>
                <a:cxn ang="0">
                  <a:pos x="0" y="35"/>
                </a:cxn>
                <a:cxn ang="0">
                  <a:pos x="6" y="51"/>
                </a:cxn>
                <a:cxn ang="0">
                  <a:pos x="12" y="59"/>
                </a:cxn>
                <a:cxn ang="0">
                  <a:pos x="19" y="66"/>
                </a:cxn>
                <a:cxn ang="0">
                  <a:pos x="28" y="73"/>
                </a:cxn>
                <a:cxn ang="0">
                  <a:pos x="38" y="79"/>
                </a:cxn>
                <a:cxn ang="0">
                  <a:pos x="49" y="84"/>
                </a:cxn>
                <a:cxn ang="0">
                  <a:pos x="63" y="88"/>
                </a:cxn>
                <a:cxn ang="0">
                  <a:pos x="76" y="90"/>
                </a:cxn>
                <a:cxn ang="0">
                  <a:pos x="90" y="91"/>
                </a:cxn>
                <a:cxn ang="0">
                  <a:pos x="100" y="91"/>
                </a:cxn>
                <a:cxn ang="0">
                  <a:pos x="112" y="90"/>
                </a:cxn>
                <a:cxn ang="0">
                  <a:pos x="124" y="89"/>
                </a:cxn>
                <a:cxn ang="0">
                  <a:pos x="136" y="87"/>
                </a:cxn>
                <a:cxn ang="0">
                  <a:pos x="147" y="86"/>
                </a:cxn>
                <a:cxn ang="0">
                  <a:pos x="157" y="84"/>
                </a:cxn>
                <a:cxn ang="0">
                  <a:pos x="166" y="82"/>
                </a:cxn>
                <a:cxn ang="0">
                  <a:pos x="173" y="80"/>
                </a:cxn>
                <a:cxn ang="0">
                  <a:pos x="159" y="81"/>
                </a:cxn>
                <a:cxn ang="0">
                  <a:pos x="144" y="81"/>
                </a:cxn>
                <a:cxn ang="0">
                  <a:pos x="128" y="81"/>
                </a:cxn>
                <a:cxn ang="0">
                  <a:pos x="112" y="81"/>
                </a:cxn>
                <a:cxn ang="0">
                  <a:pos x="97" y="80"/>
                </a:cxn>
                <a:cxn ang="0">
                  <a:pos x="81" y="77"/>
                </a:cxn>
                <a:cxn ang="0">
                  <a:pos x="66" y="73"/>
                </a:cxn>
                <a:cxn ang="0">
                  <a:pos x="53" y="68"/>
                </a:cxn>
                <a:cxn ang="0">
                  <a:pos x="41" y="62"/>
                </a:cxn>
                <a:cxn ang="0">
                  <a:pos x="33" y="56"/>
                </a:cxn>
                <a:cxn ang="0">
                  <a:pos x="26" y="49"/>
                </a:cxn>
                <a:cxn ang="0">
                  <a:pos x="22" y="42"/>
                </a:cxn>
                <a:cxn ang="0">
                  <a:pos x="18" y="36"/>
                </a:cxn>
                <a:cxn ang="0">
                  <a:pos x="17" y="30"/>
                </a:cxn>
                <a:cxn ang="0">
                  <a:pos x="17" y="25"/>
                </a:cxn>
                <a:cxn ang="0">
                  <a:pos x="19" y="21"/>
                </a:cxn>
                <a:cxn ang="0">
                  <a:pos x="22" y="18"/>
                </a:cxn>
                <a:cxn ang="0">
                  <a:pos x="24" y="17"/>
                </a:cxn>
                <a:cxn ang="0">
                  <a:pos x="26" y="16"/>
                </a:cxn>
                <a:cxn ang="0">
                  <a:pos x="28" y="17"/>
                </a:cxn>
                <a:cxn ang="0">
                  <a:pos x="25" y="19"/>
                </a:cxn>
                <a:cxn ang="0">
                  <a:pos x="25" y="22"/>
                </a:cxn>
                <a:cxn ang="0">
                  <a:pos x="25" y="25"/>
                </a:cxn>
                <a:cxn ang="0">
                  <a:pos x="27" y="28"/>
                </a:cxn>
              </a:cxnLst>
              <a:rect l="0" t="0" r="r" b="b"/>
              <a:pathLst>
                <a:path w="173" h="91">
                  <a:moveTo>
                    <a:pt x="27" y="28"/>
                  </a:moveTo>
                  <a:lnTo>
                    <a:pt x="32" y="33"/>
                  </a:lnTo>
                  <a:lnTo>
                    <a:pt x="38" y="35"/>
                  </a:lnTo>
                  <a:lnTo>
                    <a:pt x="44" y="34"/>
                  </a:lnTo>
                  <a:lnTo>
                    <a:pt x="49" y="28"/>
                  </a:lnTo>
                  <a:lnTo>
                    <a:pt x="51" y="19"/>
                  </a:lnTo>
                  <a:lnTo>
                    <a:pt x="48" y="9"/>
                  </a:lnTo>
                  <a:lnTo>
                    <a:pt x="39" y="1"/>
                  </a:lnTo>
                  <a:lnTo>
                    <a:pt x="25" y="0"/>
                  </a:lnTo>
                  <a:lnTo>
                    <a:pt x="10" y="7"/>
                  </a:lnTo>
                  <a:lnTo>
                    <a:pt x="3" y="19"/>
                  </a:lnTo>
                  <a:lnTo>
                    <a:pt x="0" y="35"/>
                  </a:lnTo>
                  <a:lnTo>
                    <a:pt x="6" y="51"/>
                  </a:lnTo>
                  <a:lnTo>
                    <a:pt x="12" y="59"/>
                  </a:lnTo>
                  <a:lnTo>
                    <a:pt x="19" y="66"/>
                  </a:lnTo>
                  <a:lnTo>
                    <a:pt x="28" y="73"/>
                  </a:lnTo>
                  <a:lnTo>
                    <a:pt x="38" y="79"/>
                  </a:lnTo>
                  <a:lnTo>
                    <a:pt x="49" y="84"/>
                  </a:lnTo>
                  <a:lnTo>
                    <a:pt x="63" y="88"/>
                  </a:lnTo>
                  <a:lnTo>
                    <a:pt x="76" y="90"/>
                  </a:lnTo>
                  <a:lnTo>
                    <a:pt x="90" y="91"/>
                  </a:lnTo>
                  <a:lnTo>
                    <a:pt x="100" y="91"/>
                  </a:lnTo>
                  <a:lnTo>
                    <a:pt x="112" y="90"/>
                  </a:lnTo>
                  <a:lnTo>
                    <a:pt x="124" y="89"/>
                  </a:lnTo>
                  <a:lnTo>
                    <a:pt x="136" y="87"/>
                  </a:lnTo>
                  <a:lnTo>
                    <a:pt x="147" y="86"/>
                  </a:lnTo>
                  <a:lnTo>
                    <a:pt x="157" y="84"/>
                  </a:lnTo>
                  <a:lnTo>
                    <a:pt x="166" y="82"/>
                  </a:lnTo>
                  <a:lnTo>
                    <a:pt x="173" y="80"/>
                  </a:lnTo>
                  <a:lnTo>
                    <a:pt x="159" y="81"/>
                  </a:lnTo>
                  <a:lnTo>
                    <a:pt x="144" y="81"/>
                  </a:lnTo>
                  <a:lnTo>
                    <a:pt x="128" y="81"/>
                  </a:lnTo>
                  <a:lnTo>
                    <a:pt x="112" y="81"/>
                  </a:lnTo>
                  <a:lnTo>
                    <a:pt x="97" y="80"/>
                  </a:lnTo>
                  <a:lnTo>
                    <a:pt x="81" y="77"/>
                  </a:lnTo>
                  <a:lnTo>
                    <a:pt x="66" y="73"/>
                  </a:lnTo>
                  <a:lnTo>
                    <a:pt x="53" y="68"/>
                  </a:lnTo>
                  <a:lnTo>
                    <a:pt x="41" y="62"/>
                  </a:lnTo>
                  <a:lnTo>
                    <a:pt x="33" y="56"/>
                  </a:lnTo>
                  <a:lnTo>
                    <a:pt x="26" y="49"/>
                  </a:lnTo>
                  <a:lnTo>
                    <a:pt x="22" y="42"/>
                  </a:lnTo>
                  <a:lnTo>
                    <a:pt x="18" y="36"/>
                  </a:lnTo>
                  <a:lnTo>
                    <a:pt x="17" y="30"/>
                  </a:lnTo>
                  <a:lnTo>
                    <a:pt x="17" y="25"/>
                  </a:lnTo>
                  <a:lnTo>
                    <a:pt x="19" y="21"/>
                  </a:lnTo>
                  <a:lnTo>
                    <a:pt x="22" y="18"/>
                  </a:lnTo>
                  <a:lnTo>
                    <a:pt x="24" y="17"/>
                  </a:lnTo>
                  <a:lnTo>
                    <a:pt x="26" y="16"/>
                  </a:lnTo>
                  <a:lnTo>
                    <a:pt x="28" y="17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5"/>
                  </a:lnTo>
                  <a:lnTo>
                    <a:pt x="27" y="2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0" name="Freeform 28"/>
            <p:cNvSpPr>
              <a:spLocks/>
            </p:cNvSpPr>
            <p:nvPr/>
          </p:nvSpPr>
          <p:spPr bwMode="auto">
            <a:xfrm>
              <a:off x="184" y="706"/>
              <a:ext cx="134" cy="293"/>
            </a:xfrm>
            <a:custGeom>
              <a:avLst/>
              <a:gdLst/>
              <a:ahLst/>
              <a:cxnLst>
                <a:cxn ang="0">
                  <a:pos x="0" y="281"/>
                </a:cxn>
                <a:cxn ang="0">
                  <a:pos x="37" y="254"/>
                </a:cxn>
                <a:cxn ang="0">
                  <a:pos x="66" y="222"/>
                </a:cxn>
                <a:cxn ang="0">
                  <a:pos x="88" y="189"/>
                </a:cxn>
                <a:cxn ang="0">
                  <a:pos x="103" y="153"/>
                </a:cxn>
                <a:cxn ang="0">
                  <a:pos x="113" y="115"/>
                </a:cxn>
                <a:cxn ang="0">
                  <a:pos x="119" y="78"/>
                </a:cxn>
                <a:cxn ang="0">
                  <a:pos x="121" y="39"/>
                </a:cxn>
                <a:cxn ang="0">
                  <a:pos x="122" y="0"/>
                </a:cxn>
                <a:cxn ang="0">
                  <a:pos x="134" y="0"/>
                </a:cxn>
                <a:cxn ang="0">
                  <a:pos x="134" y="40"/>
                </a:cxn>
                <a:cxn ang="0">
                  <a:pos x="132" y="81"/>
                </a:cxn>
                <a:cxn ang="0">
                  <a:pos x="124" y="121"/>
                </a:cxn>
                <a:cxn ang="0">
                  <a:pos x="113" y="159"/>
                </a:cxn>
                <a:cxn ang="0">
                  <a:pos x="98" y="195"/>
                </a:cxn>
                <a:cxn ang="0">
                  <a:pos x="76" y="229"/>
                </a:cxn>
                <a:cxn ang="0">
                  <a:pos x="48" y="259"/>
                </a:cxn>
                <a:cxn ang="0">
                  <a:pos x="15" y="284"/>
                </a:cxn>
                <a:cxn ang="0">
                  <a:pos x="10" y="286"/>
                </a:cxn>
                <a:cxn ang="0">
                  <a:pos x="7" y="288"/>
                </a:cxn>
                <a:cxn ang="0">
                  <a:pos x="3" y="290"/>
                </a:cxn>
                <a:cxn ang="0">
                  <a:pos x="0" y="293"/>
                </a:cxn>
                <a:cxn ang="0">
                  <a:pos x="0" y="281"/>
                </a:cxn>
              </a:cxnLst>
              <a:rect l="0" t="0" r="r" b="b"/>
              <a:pathLst>
                <a:path w="134" h="293">
                  <a:moveTo>
                    <a:pt x="0" y="281"/>
                  </a:moveTo>
                  <a:lnTo>
                    <a:pt x="37" y="254"/>
                  </a:lnTo>
                  <a:lnTo>
                    <a:pt x="66" y="222"/>
                  </a:lnTo>
                  <a:lnTo>
                    <a:pt x="88" y="189"/>
                  </a:lnTo>
                  <a:lnTo>
                    <a:pt x="103" y="153"/>
                  </a:lnTo>
                  <a:lnTo>
                    <a:pt x="113" y="115"/>
                  </a:lnTo>
                  <a:lnTo>
                    <a:pt x="119" y="78"/>
                  </a:lnTo>
                  <a:lnTo>
                    <a:pt x="121" y="39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34" y="40"/>
                  </a:lnTo>
                  <a:lnTo>
                    <a:pt x="132" y="81"/>
                  </a:lnTo>
                  <a:lnTo>
                    <a:pt x="124" y="121"/>
                  </a:lnTo>
                  <a:lnTo>
                    <a:pt x="113" y="159"/>
                  </a:lnTo>
                  <a:lnTo>
                    <a:pt x="98" y="195"/>
                  </a:lnTo>
                  <a:lnTo>
                    <a:pt x="76" y="229"/>
                  </a:lnTo>
                  <a:lnTo>
                    <a:pt x="48" y="259"/>
                  </a:lnTo>
                  <a:lnTo>
                    <a:pt x="15" y="284"/>
                  </a:lnTo>
                  <a:lnTo>
                    <a:pt x="10" y="286"/>
                  </a:lnTo>
                  <a:lnTo>
                    <a:pt x="7" y="288"/>
                  </a:lnTo>
                  <a:lnTo>
                    <a:pt x="3" y="290"/>
                  </a:lnTo>
                  <a:lnTo>
                    <a:pt x="0" y="293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1" name="Freeform 29"/>
            <p:cNvSpPr>
              <a:spLocks/>
            </p:cNvSpPr>
            <p:nvPr/>
          </p:nvSpPr>
          <p:spPr bwMode="auto">
            <a:xfrm>
              <a:off x="42" y="862"/>
              <a:ext cx="158" cy="1262"/>
            </a:xfrm>
            <a:custGeom>
              <a:avLst/>
              <a:gdLst/>
              <a:ahLst/>
              <a:cxnLst>
                <a:cxn ang="0">
                  <a:pos x="142" y="125"/>
                </a:cxn>
                <a:cxn ang="0">
                  <a:pos x="135" y="129"/>
                </a:cxn>
                <a:cxn ang="0">
                  <a:pos x="129" y="132"/>
                </a:cxn>
                <a:cxn ang="0">
                  <a:pos x="122" y="137"/>
                </a:cxn>
                <a:cxn ang="0">
                  <a:pos x="115" y="140"/>
                </a:cxn>
                <a:cxn ang="0">
                  <a:pos x="108" y="144"/>
                </a:cxn>
                <a:cxn ang="0">
                  <a:pos x="100" y="147"/>
                </a:cxn>
                <a:cxn ang="0">
                  <a:pos x="92" y="150"/>
                </a:cxn>
                <a:cxn ang="0">
                  <a:pos x="84" y="153"/>
                </a:cxn>
                <a:cxn ang="0">
                  <a:pos x="84" y="56"/>
                </a:cxn>
                <a:cxn ang="0">
                  <a:pos x="147" y="19"/>
                </a:cxn>
                <a:cxn ang="0">
                  <a:pos x="147" y="329"/>
                </a:cxn>
                <a:cxn ang="0">
                  <a:pos x="113" y="345"/>
                </a:cxn>
                <a:cxn ang="0">
                  <a:pos x="86" y="365"/>
                </a:cxn>
                <a:cxn ang="0">
                  <a:pos x="62" y="388"/>
                </a:cxn>
                <a:cxn ang="0">
                  <a:pos x="43" y="412"/>
                </a:cxn>
                <a:cxn ang="0">
                  <a:pos x="28" y="439"/>
                </a:cxn>
                <a:cxn ang="0">
                  <a:pos x="16" y="466"/>
                </a:cxn>
                <a:cxn ang="0">
                  <a:pos x="8" y="494"/>
                </a:cxn>
                <a:cxn ang="0">
                  <a:pos x="2" y="523"/>
                </a:cxn>
                <a:cxn ang="0">
                  <a:pos x="0" y="551"/>
                </a:cxn>
                <a:cxn ang="0">
                  <a:pos x="0" y="578"/>
                </a:cxn>
                <a:cxn ang="0">
                  <a:pos x="3" y="605"/>
                </a:cxn>
                <a:cxn ang="0">
                  <a:pos x="8" y="631"/>
                </a:cxn>
                <a:cxn ang="0">
                  <a:pos x="13" y="654"/>
                </a:cxn>
                <a:cxn ang="0">
                  <a:pos x="21" y="675"/>
                </a:cxn>
                <a:cxn ang="0">
                  <a:pos x="30" y="694"/>
                </a:cxn>
                <a:cxn ang="0">
                  <a:pos x="40" y="708"/>
                </a:cxn>
                <a:cxn ang="0">
                  <a:pos x="40" y="1262"/>
                </a:cxn>
                <a:cxn ang="0">
                  <a:pos x="53" y="1262"/>
                </a:cxn>
                <a:cxn ang="0">
                  <a:pos x="53" y="708"/>
                </a:cxn>
                <a:cxn ang="0">
                  <a:pos x="38" y="678"/>
                </a:cxn>
                <a:cxn ang="0">
                  <a:pos x="26" y="646"/>
                </a:cxn>
                <a:cxn ang="0">
                  <a:pos x="18" y="616"/>
                </a:cxn>
                <a:cxn ang="0">
                  <a:pos x="13" y="585"/>
                </a:cxn>
                <a:cxn ang="0">
                  <a:pos x="12" y="555"/>
                </a:cxn>
                <a:cxn ang="0">
                  <a:pos x="15" y="526"/>
                </a:cxn>
                <a:cxn ang="0">
                  <a:pos x="20" y="498"/>
                </a:cxn>
                <a:cxn ang="0">
                  <a:pos x="28" y="472"/>
                </a:cxn>
                <a:cxn ang="0">
                  <a:pos x="38" y="447"/>
                </a:cxn>
                <a:cxn ang="0">
                  <a:pos x="50" y="424"/>
                </a:cxn>
                <a:cxn ang="0">
                  <a:pos x="63" y="403"/>
                </a:cxn>
                <a:cxn ang="0">
                  <a:pos x="80" y="385"/>
                </a:cxn>
                <a:cxn ang="0">
                  <a:pos x="98" y="369"/>
                </a:cxn>
                <a:cxn ang="0">
                  <a:pos x="117" y="356"/>
                </a:cxn>
                <a:cxn ang="0">
                  <a:pos x="137" y="346"/>
                </a:cxn>
                <a:cxn ang="0">
                  <a:pos x="158" y="340"/>
                </a:cxn>
                <a:cxn ang="0">
                  <a:pos x="158" y="0"/>
                </a:cxn>
                <a:cxn ang="0">
                  <a:pos x="74" y="52"/>
                </a:cxn>
                <a:cxn ang="0">
                  <a:pos x="74" y="168"/>
                </a:cxn>
                <a:cxn ang="0">
                  <a:pos x="82" y="166"/>
                </a:cxn>
                <a:cxn ang="0">
                  <a:pos x="89" y="164"/>
                </a:cxn>
                <a:cxn ang="0">
                  <a:pos x="97" y="161"/>
                </a:cxn>
                <a:cxn ang="0">
                  <a:pos x="103" y="158"/>
                </a:cxn>
                <a:cxn ang="0">
                  <a:pos x="112" y="153"/>
                </a:cxn>
                <a:cxn ang="0">
                  <a:pos x="121" y="149"/>
                </a:cxn>
                <a:cxn ang="0">
                  <a:pos x="131" y="143"/>
                </a:cxn>
                <a:cxn ang="0">
                  <a:pos x="142" y="137"/>
                </a:cxn>
                <a:cxn ang="0">
                  <a:pos x="142" y="125"/>
                </a:cxn>
              </a:cxnLst>
              <a:rect l="0" t="0" r="r" b="b"/>
              <a:pathLst>
                <a:path w="158" h="1262">
                  <a:moveTo>
                    <a:pt x="142" y="125"/>
                  </a:moveTo>
                  <a:lnTo>
                    <a:pt x="135" y="129"/>
                  </a:lnTo>
                  <a:lnTo>
                    <a:pt x="129" y="132"/>
                  </a:lnTo>
                  <a:lnTo>
                    <a:pt x="122" y="137"/>
                  </a:lnTo>
                  <a:lnTo>
                    <a:pt x="115" y="140"/>
                  </a:lnTo>
                  <a:lnTo>
                    <a:pt x="108" y="144"/>
                  </a:lnTo>
                  <a:lnTo>
                    <a:pt x="100" y="147"/>
                  </a:lnTo>
                  <a:lnTo>
                    <a:pt x="92" y="150"/>
                  </a:lnTo>
                  <a:lnTo>
                    <a:pt x="84" y="153"/>
                  </a:lnTo>
                  <a:lnTo>
                    <a:pt x="84" y="56"/>
                  </a:lnTo>
                  <a:lnTo>
                    <a:pt x="147" y="19"/>
                  </a:lnTo>
                  <a:lnTo>
                    <a:pt x="147" y="329"/>
                  </a:lnTo>
                  <a:lnTo>
                    <a:pt x="113" y="345"/>
                  </a:lnTo>
                  <a:lnTo>
                    <a:pt x="86" y="365"/>
                  </a:lnTo>
                  <a:lnTo>
                    <a:pt x="62" y="388"/>
                  </a:lnTo>
                  <a:lnTo>
                    <a:pt x="43" y="412"/>
                  </a:lnTo>
                  <a:lnTo>
                    <a:pt x="28" y="439"/>
                  </a:lnTo>
                  <a:lnTo>
                    <a:pt x="16" y="466"/>
                  </a:lnTo>
                  <a:lnTo>
                    <a:pt x="8" y="494"/>
                  </a:lnTo>
                  <a:lnTo>
                    <a:pt x="2" y="523"/>
                  </a:lnTo>
                  <a:lnTo>
                    <a:pt x="0" y="551"/>
                  </a:lnTo>
                  <a:lnTo>
                    <a:pt x="0" y="578"/>
                  </a:lnTo>
                  <a:lnTo>
                    <a:pt x="3" y="605"/>
                  </a:lnTo>
                  <a:lnTo>
                    <a:pt x="8" y="631"/>
                  </a:lnTo>
                  <a:lnTo>
                    <a:pt x="13" y="654"/>
                  </a:lnTo>
                  <a:lnTo>
                    <a:pt x="21" y="675"/>
                  </a:lnTo>
                  <a:lnTo>
                    <a:pt x="30" y="694"/>
                  </a:lnTo>
                  <a:lnTo>
                    <a:pt x="40" y="708"/>
                  </a:lnTo>
                  <a:lnTo>
                    <a:pt x="40" y="1262"/>
                  </a:lnTo>
                  <a:lnTo>
                    <a:pt x="53" y="1262"/>
                  </a:lnTo>
                  <a:lnTo>
                    <a:pt x="53" y="708"/>
                  </a:lnTo>
                  <a:lnTo>
                    <a:pt x="38" y="678"/>
                  </a:lnTo>
                  <a:lnTo>
                    <a:pt x="26" y="646"/>
                  </a:lnTo>
                  <a:lnTo>
                    <a:pt x="18" y="616"/>
                  </a:lnTo>
                  <a:lnTo>
                    <a:pt x="13" y="585"/>
                  </a:lnTo>
                  <a:lnTo>
                    <a:pt x="12" y="555"/>
                  </a:lnTo>
                  <a:lnTo>
                    <a:pt x="15" y="526"/>
                  </a:lnTo>
                  <a:lnTo>
                    <a:pt x="20" y="498"/>
                  </a:lnTo>
                  <a:lnTo>
                    <a:pt x="28" y="472"/>
                  </a:lnTo>
                  <a:lnTo>
                    <a:pt x="38" y="447"/>
                  </a:lnTo>
                  <a:lnTo>
                    <a:pt x="50" y="424"/>
                  </a:lnTo>
                  <a:lnTo>
                    <a:pt x="63" y="403"/>
                  </a:lnTo>
                  <a:lnTo>
                    <a:pt x="80" y="385"/>
                  </a:lnTo>
                  <a:lnTo>
                    <a:pt x="98" y="369"/>
                  </a:lnTo>
                  <a:lnTo>
                    <a:pt x="117" y="356"/>
                  </a:lnTo>
                  <a:lnTo>
                    <a:pt x="137" y="346"/>
                  </a:lnTo>
                  <a:lnTo>
                    <a:pt x="158" y="340"/>
                  </a:lnTo>
                  <a:lnTo>
                    <a:pt x="158" y="0"/>
                  </a:lnTo>
                  <a:lnTo>
                    <a:pt x="74" y="52"/>
                  </a:lnTo>
                  <a:lnTo>
                    <a:pt x="74" y="168"/>
                  </a:lnTo>
                  <a:lnTo>
                    <a:pt x="82" y="166"/>
                  </a:lnTo>
                  <a:lnTo>
                    <a:pt x="89" y="164"/>
                  </a:lnTo>
                  <a:lnTo>
                    <a:pt x="97" y="161"/>
                  </a:lnTo>
                  <a:lnTo>
                    <a:pt x="103" y="158"/>
                  </a:lnTo>
                  <a:lnTo>
                    <a:pt x="112" y="153"/>
                  </a:lnTo>
                  <a:lnTo>
                    <a:pt x="121" y="149"/>
                  </a:lnTo>
                  <a:lnTo>
                    <a:pt x="131" y="143"/>
                  </a:lnTo>
                  <a:lnTo>
                    <a:pt x="142" y="137"/>
                  </a:lnTo>
                  <a:lnTo>
                    <a:pt x="142" y="12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2" name="Freeform 30"/>
            <p:cNvSpPr>
              <a:spLocks/>
            </p:cNvSpPr>
            <p:nvPr/>
          </p:nvSpPr>
          <p:spPr bwMode="auto">
            <a:xfrm>
              <a:off x="171" y="1392"/>
              <a:ext cx="72" cy="732"/>
            </a:xfrm>
            <a:custGeom>
              <a:avLst/>
              <a:gdLst/>
              <a:ahLst/>
              <a:cxnLst>
                <a:cxn ang="0">
                  <a:pos x="72" y="178"/>
                </a:cxn>
                <a:cxn ang="0">
                  <a:pos x="72" y="732"/>
                </a:cxn>
                <a:cxn ang="0">
                  <a:pos x="59" y="732"/>
                </a:cxn>
                <a:cxn ang="0">
                  <a:pos x="59" y="178"/>
                </a:cxn>
                <a:cxn ang="0">
                  <a:pos x="50" y="167"/>
                </a:cxn>
                <a:cxn ang="0">
                  <a:pos x="40" y="152"/>
                </a:cxn>
                <a:cxn ang="0">
                  <a:pos x="30" y="135"/>
                </a:cxn>
                <a:cxn ang="0">
                  <a:pos x="21" y="116"/>
                </a:cxn>
                <a:cxn ang="0">
                  <a:pos x="13" y="97"/>
                </a:cxn>
                <a:cxn ang="0">
                  <a:pos x="6" y="79"/>
                </a:cxn>
                <a:cxn ang="0">
                  <a:pos x="2" y="61"/>
                </a:cxn>
                <a:cxn ang="0">
                  <a:pos x="0" y="46"/>
                </a:cxn>
                <a:cxn ang="0">
                  <a:pos x="0" y="31"/>
                </a:cxn>
                <a:cxn ang="0">
                  <a:pos x="0" y="18"/>
                </a:cxn>
                <a:cxn ang="0">
                  <a:pos x="1" y="6"/>
                </a:cxn>
                <a:cxn ang="0">
                  <a:pos x="2" y="0"/>
                </a:cxn>
                <a:cxn ang="0">
                  <a:pos x="1" y="14"/>
                </a:cxn>
                <a:cxn ang="0">
                  <a:pos x="2" y="30"/>
                </a:cxn>
                <a:cxn ang="0">
                  <a:pos x="5" y="50"/>
                </a:cxn>
                <a:cxn ang="0">
                  <a:pos x="12" y="73"/>
                </a:cxn>
                <a:cxn ang="0">
                  <a:pos x="21" y="97"/>
                </a:cxn>
                <a:cxn ang="0">
                  <a:pos x="34" y="124"/>
                </a:cxn>
                <a:cxn ang="0">
                  <a:pos x="51" y="151"/>
                </a:cxn>
                <a:cxn ang="0">
                  <a:pos x="72" y="178"/>
                </a:cxn>
              </a:cxnLst>
              <a:rect l="0" t="0" r="r" b="b"/>
              <a:pathLst>
                <a:path w="72" h="732">
                  <a:moveTo>
                    <a:pt x="72" y="178"/>
                  </a:moveTo>
                  <a:lnTo>
                    <a:pt x="72" y="732"/>
                  </a:lnTo>
                  <a:lnTo>
                    <a:pt x="59" y="732"/>
                  </a:lnTo>
                  <a:lnTo>
                    <a:pt x="59" y="178"/>
                  </a:lnTo>
                  <a:lnTo>
                    <a:pt x="50" y="167"/>
                  </a:lnTo>
                  <a:lnTo>
                    <a:pt x="40" y="152"/>
                  </a:lnTo>
                  <a:lnTo>
                    <a:pt x="30" y="135"/>
                  </a:lnTo>
                  <a:lnTo>
                    <a:pt x="21" y="116"/>
                  </a:lnTo>
                  <a:lnTo>
                    <a:pt x="13" y="97"/>
                  </a:lnTo>
                  <a:lnTo>
                    <a:pt x="6" y="79"/>
                  </a:lnTo>
                  <a:lnTo>
                    <a:pt x="2" y="61"/>
                  </a:lnTo>
                  <a:lnTo>
                    <a:pt x="0" y="46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1" y="6"/>
                  </a:lnTo>
                  <a:lnTo>
                    <a:pt x="2" y="0"/>
                  </a:lnTo>
                  <a:lnTo>
                    <a:pt x="1" y="14"/>
                  </a:lnTo>
                  <a:lnTo>
                    <a:pt x="2" y="30"/>
                  </a:lnTo>
                  <a:lnTo>
                    <a:pt x="5" y="50"/>
                  </a:lnTo>
                  <a:lnTo>
                    <a:pt x="12" y="73"/>
                  </a:lnTo>
                  <a:lnTo>
                    <a:pt x="21" y="97"/>
                  </a:lnTo>
                  <a:lnTo>
                    <a:pt x="34" y="124"/>
                  </a:lnTo>
                  <a:lnTo>
                    <a:pt x="51" y="151"/>
                  </a:lnTo>
                  <a:lnTo>
                    <a:pt x="72" y="17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3" name="Freeform 31"/>
            <p:cNvSpPr>
              <a:spLocks/>
            </p:cNvSpPr>
            <p:nvPr/>
          </p:nvSpPr>
          <p:spPr bwMode="auto">
            <a:xfrm>
              <a:off x="150" y="691"/>
              <a:ext cx="320" cy="1433"/>
            </a:xfrm>
            <a:custGeom>
              <a:avLst/>
              <a:gdLst/>
              <a:ahLst/>
              <a:cxnLst>
                <a:cxn ang="0">
                  <a:pos x="62" y="879"/>
                </a:cxn>
                <a:cxn ang="0">
                  <a:pos x="36" y="832"/>
                </a:cxn>
                <a:cxn ang="0">
                  <a:pos x="23" y="782"/>
                </a:cxn>
                <a:cxn ang="0">
                  <a:pos x="23" y="712"/>
                </a:cxn>
                <a:cxn ang="0">
                  <a:pos x="45" y="634"/>
                </a:cxn>
                <a:cxn ang="0">
                  <a:pos x="85" y="586"/>
                </a:cxn>
                <a:cxn ang="0">
                  <a:pos x="145" y="559"/>
                </a:cxn>
                <a:cxn ang="0">
                  <a:pos x="222" y="575"/>
                </a:cxn>
                <a:cxn ang="0">
                  <a:pos x="267" y="616"/>
                </a:cxn>
                <a:cxn ang="0">
                  <a:pos x="271" y="661"/>
                </a:cxn>
                <a:cxn ang="0">
                  <a:pos x="249" y="695"/>
                </a:cxn>
                <a:cxn ang="0">
                  <a:pos x="214" y="707"/>
                </a:cxn>
                <a:cxn ang="0">
                  <a:pos x="185" y="696"/>
                </a:cxn>
                <a:cxn ang="0">
                  <a:pos x="177" y="674"/>
                </a:cxn>
                <a:cxn ang="0">
                  <a:pos x="188" y="652"/>
                </a:cxn>
                <a:cxn ang="0">
                  <a:pos x="193" y="632"/>
                </a:cxn>
                <a:cxn ang="0">
                  <a:pos x="145" y="626"/>
                </a:cxn>
                <a:cxn ang="0">
                  <a:pos x="102" y="654"/>
                </a:cxn>
                <a:cxn ang="0">
                  <a:pos x="104" y="712"/>
                </a:cxn>
                <a:cxn ang="0">
                  <a:pos x="143" y="741"/>
                </a:cxn>
                <a:cxn ang="0">
                  <a:pos x="190" y="747"/>
                </a:cxn>
                <a:cxn ang="0">
                  <a:pos x="175" y="763"/>
                </a:cxn>
                <a:cxn ang="0">
                  <a:pos x="167" y="793"/>
                </a:cxn>
                <a:cxn ang="0">
                  <a:pos x="178" y="816"/>
                </a:cxn>
                <a:cxn ang="0">
                  <a:pos x="199" y="829"/>
                </a:cxn>
                <a:cxn ang="0">
                  <a:pos x="204" y="817"/>
                </a:cxn>
                <a:cxn ang="0">
                  <a:pos x="182" y="804"/>
                </a:cxn>
                <a:cxn ang="0">
                  <a:pos x="186" y="767"/>
                </a:cxn>
                <a:cxn ang="0">
                  <a:pos x="238" y="725"/>
                </a:cxn>
                <a:cxn ang="0">
                  <a:pos x="286" y="662"/>
                </a:cxn>
                <a:cxn ang="0">
                  <a:pos x="281" y="613"/>
                </a:cxn>
                <a:cxn ang="0">
                  <a:pos x="247" y="577"/>
                </a:cxn>
                <a:cxn ang="0">
                  <a:pos x="194" y="554"/>
                </a:cxn>
                <a:cxn ang="0">
                  <a:pos x="199" y="315"/>
                </a:cxn>
                <a:cxn ang="0">
                  <a:pos x="224" y="296"/>
                </a:cxn>
                <a:cxn ang="0">
                  <a:pos x="254" y="268"/>
                </a:cxn>
                <a:cxn ang="0">
                  <a:pos x="300" y="198"/>
                </a:cxn>
                <a:cxn ang="0">
                  <a:pos x="320" y="93"/>
                </a:cxn>
                <a:cxn ang="0">
                  <a:pos x="302" y="18"/>
                </a:cxn>
                <a:cxn ang="0">
                  <a:pos x="265" y="0"/>
                </a:cxn>
                <a:cxn ang="0">
                  <a:pos x="222" y="9"/>
                </a:cxn>
                <a:cxn ang="0">
                  <a:pos x="202" y="46"/>
                </a:cxn>
                <a:cxn ang="0">
                  <a:pos x="224" y="77"/>
                </a:cxn>
                <a:cxn ang="0">
                  <a:pos x="255" y="77"/>
                </a:cxn>
                <a:cxn ang="0">
                  <a:pos x="268" y="137"/>
                </a:cxn>
                <a:cxn ang="0">
                  <a:pos x="233" y="249"/>
                </a:cxn>
                <a:cxn ang="0">
                  <a:pos x="154" y="332"/>
                </a:cxn>
                <a:cxn ang="0">
                  <a:pos x="126" y="555"/>
                </a:cxn>
                <a:cxn ang="0">
                  <a:pos x="103" y="565"/>
                </a:cxn>
                <a:cxn ang="0">
                  <a:pos x="80" y="579"/>
                </a:cxn>
                <a:cxn ang="0">
                  <a:pos x="34" y="627"/>
                </a:cxn>
                <a:cxn ang="0">
                  <a:pos x="0" y="747"/>
                </a:cxn>
                <a:cxn ang="0">
                  <a:pos x="19" y="853"/>
                </a:cxn>
              </a:cxnLst>
              <a:rect l="0" t="0" r="r" b="b"/>
              <a:pathLst>
                <a:path w="320" h="1433">
                  <a:moveTo>
                    <a:pt x="31" y="1433"/>
                  </a:moveTo>
                  <a:lnTo>
                    <a:pt x="62" y="1433"/>
                  </a:lnTo>
                  <a:lnTo>
                    <a:pt x="62" y="879"/>
                  </a:lnTo>
                  <a:lnTo>
                    <a:pt x="52" y="865"/>
                  </a:lnTo>
                  <a:lnTo>
                    <a:pt x="43" y="849"/>
                  </a:lnTo>
                  <a:lnTo>
                    <a:pt x="36" y="832"/>
                  </a:lnTo>
                  <a:lnTo>
                    <a:pt x="31" y="815"/>
                  </a:lnTo>
                  <a:lnTo>
                    <a:pt x="26" y="798"/>
                  </a:lnTo>
                  <a:lnTo>
                    <a:pt x="23" y="782"/>
                  </a:lnTo>
                  <a:lnTo>
                    <a:pt x="22" y="764"/>
                  </a:lnTo>
                  <a:lnTo>
                    <a:pt x="21" y="747"/>
                  </a:lnTo>
                  <a:lnTo>
                    <a:pt x="23" y="712"/>
                  </a:lnTo>
                  <a:lnTo>
                    <a:pt x="29" y="682"/>
                  </a:lnTo>
                  <a:lnTo>
                    <a:pt x="36" y="655"/>
                  </a:lnTo>
                  <a:lnTo>
                    <a:pt x="45" y="634"/>
                  </a:lnTo>
                  <a:lnTo>
                    <a:pt x="56" y="617"/>
                  </a:lnTo>
                  <a:lnTo>
                    <a:pt x="70" y="600"/>
                  </a:lnTo>
                  <a:lnTo>
                    <a:pt x="85" y="586"/>
                  </a:lnTo>
                  <a:lnTo>
                    <a:pt x="103" y="573"/>
                  </a:lnTo>
                  <a:lnTo>
                    <a:pt x="123" y="565"/>
                  </a:lnTo>
                  <a:lnTo>
                    <a:pt x="145" y="559"/>
                  </a:lnTo>
                  <a:lnTo>
                    <a:pt x="169" y="559"/>
                  </a:lnTo>
                  <a:lnTo>
                    <a:pt x="196" y="565"/>
                  </a:lnTo>
                  <a:lnTo>
                    <a:pt x="222" y="575"/>
                  </a:lnTo>
                  <a:lnTo>
                    <a:pt x="241" y="587"/>
                  </a:lnTo>
                  <a:lnTo>
                    <a:pt x="257" y="601"/>
                  </a:lnTo>
                  <a:lnTo>
                    <a:pt x="267" y="616"/>
                  </a:lnTo>
                  <a:lnTo>
                    <a:pt x="273" y="632"/>
                  </a:lnTo>
                  <a:lnTo>
                    <a:pt x="274" y="647"/>
                  </a:lnTo>
                  <a:lnTo>
                    <a:pt x="271" y="661"/>
                  </a:lnTo>
                  <a:lnTo>
                    <a:pt x="267" y="675"/>
                  </a:lnTo>
                  <a:lnTo>
                    <a:pt x="259" y="686"/>
                  </a:lnTo>
                  <a:lnTo>
                    <a:pt x="249" y="695"/>
                  </a:lnTo>
                  <a:lnTo>
                    <a:pt x="238" y="701"/>
                  </a:lnTo>
                  <a:lnTo>
                    <a:pt x="226" y="705"/>
                  </a:lnTo>
                  <a:lnTo>
                    <a:pt x="214" y="707"/>
                  </a:lnTo>
                  <a:lnTo>
                    <a:pt x="202" y="706"/>
                  </a:lnTo>
                  <a:lnTo>
                    <a:pt x="193" y="702"/>
                  </a:lnTo>
                  <a:lnTo>
                    <a:pt x="185" y="696"/>
                  </a:lnTo>
                  <a:lnTo>
                    <a:pt x="180" y="688"/>
                  </a:lnTo>
                  <a:lnTo>
                    <a:pt x="177" y="680"/>
                  </a:lnTo>
                  <a:lnTo>
                    <a:pt x="177" y="674"/>
                  </a:lnTo>
                  <a:lnTo>
                    <a:pt x="179" y="666"/>
                  </a:lnTo>
                  <a:lnTo>
                    <a:pt x="183" y="659"/>
                  </a:lnTo>
                  <a:lnTo>
                    <a:pt x="188" y="652"/>
                  </a:lnTo>
                  <a:lnTo>
                    <a:pt x="195" y="645"/>
                  </a:lnTo>
                  <a:lnTo>
                    <a:pt x="203" y="638"/>
                  </a:lnTo>
                  <a:lnTo>
                    <a:pt x="193" y="632"/>
                  </a:lnTo>
                  <a:lnTo>
                    <a:pt x="179" y="627"/>
                  </a:lnTo>
                  <a:lnTo>
                    <a:pt x="163" y="625"/>
                  </a:lnTo>
                  <a:lnTo>
                    <a:pt x="145" y="626"/>
                  </a:lnTo>
                  <a:lnTo>
                    <a:pt x="127" y="631"/>
                  </a:lnTo>
                  <a:lnTo>
                    <a:pt x="112" y="640"/>
                  </a:lnTo>
                  <a:lnTo>
                    <a:pt x="102" y="654"/>
                  </a:lnTo>
                  <a:lnTo>
                    <a:pt x="96" y="674"/>
                  </a:lnTo>
                  <a:lnTo>
                    <a:pt x="97" y="696"/>
                  </a:lnTo>
                  <a:lnTo>
                    <a:pt x="104" y="712"/>
                  </a:lnTo>
                  <a:lnTo>
                    <a:pt x="114" y="725"/>
                  </a:lnTo>
                  <a:lnTo>
                    <a:pt x="127" y="734"/>
                  </a:lnTo>
                  <a:lnTo>
                    <a:pt x="143" y="741"/>
                  </a:lnTo>
                  <a:lnTo>
                    <a:pt x="159" y="744"/>
                  </a:lnTo>
                  <a:lnTo>
                    <a:pt x="175" y="746"/>
                  </a:lnTo>
                  <a:lnTo>
                    <a:pt x="190" y="747"/>
                  </a:lnTo>
                  <a:lnTo>
                    <a:pt x="186" y="751"/>
                  </a:lnTo>
                  <a:lnTo>
                    <a:pt x="180" y="755"/>
                  </a:lnTo>
                  <a:lnTo>
                    <a:pt x="175" y="763"/>
                  </a:lnTo>
                  <a:lnTo>
                    <a:pt x="169" y="774"/>
                  </a:lnTo>
                  <a:lnTo>
                    <a:pt x="167" y="784"/>
                  </a:lnTo>
                  <a:lnTo>
                    <a:pt x="167" y="793"/>
                  </a:lnTo>
                  <a:lnTo>
                    <a:pt x="169" y="802"/>
                  </a:lnTo>
                  <a:lnTo>
                    <a:pt x="173" y="810"/>
                  </a:lnTo>
                  <a:lnTo>
                    <a:pt x="178" y="816"/>
                  </a:lnTo>
                  <a:lnTo>
                    <a:pt x="184" y="823"/>
                  </a:lnTo>
                  <a:lnTo>
                    <a:pt x="192" y="827"/>
                  </a:lnTo>
                  <a:lnTo>
                    <a:pt x="199" y="829"/>
                  </a:lnTo>
                  <a:lnTo>
                    <a:pt x="209" y="828"/>
                  </a:lnTo>
                  <a:lnTo>
                    <a:pt x="209" y="824"/>
                  </a:lnTo>
                  <a:lnTo>
                    <a:pt x="204" y="817"/>
                  </a:lnTo>
                  <a:lnTo>
                    <a:pt x="196" y="815"/>
                  </a:lnTo>
                  <a:lnTo>
                    <a:pt x="188" y="812"/>
                  </a:lnTo>
                  <a:lnTo>
                    <a:pt x="182" y="804"/>
                  </a:lnTo>
                  <a:lnTo>
                    <a:pt x="178" y="792"/>
                  </a:lnTo>
                  <a:lnTo>
                    <a:pt x="179" y="776"/>
                  </a:lnTo>
                  <a:lnTo>
                    <a:pt x="186" y="767"/>
                  </a:lnTo>
                  <a:lnTo>
                    <a:pt x="199" y="754"/>
                  </a:lnTo>
                  <a:lnTo>
                    <a:pt x="217" y="741"/>
                  </a:lnTo>
                  <a:lnTo>
                    <a:pt x="238" y="725"/>
                  </a:lnTo>
                  <a:lnTo>
                    <a:pt x="257" y="706"/>
                  </a:lnTo>
                  <a:lnTo>
                    <a:pt x="274" y="685"/>
                  </a:lnTo>
                  <a:lnTo>
                    <a:pt x="286" y="662"/>
                  </a:lnTo>
                  <a:lnTo>
                    <a:pt x="289" y="637"/>
                  </a:lnTo>
                  <a:lnTo>
                    <a:pt x="287" y="624"/>
                  </a:lnTo>
                  <a:lnTo>
                    <a:pt x="281" y="613"/>
                  </a:lnTo>
                  <a:lnTo>
                    <a:pt x="273" y="600"/>
                  </a:lnTo>
                  <a:lnTo>
                    <a:pt x="261" y="589"/>
                  </a:lnTo>
                  <a:lnTo>
                    <a:pt x="247" y="577"/>
                  </a:lnTo>
                  <a:lnTo>
                    <a:pt x="231" y="568"/>
                  </a:lnTo>
                  <a:lnTo>
                    <a:pt x="213" y="560"/>
                  </a:lnTo>
                  <a:lnTo>
                    <a:pt x="194" y="554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99" y="315"/>
                  </a:lnTo>
                  <a:lnTo>
                    <a:pt x="207" y="310"/>
                  </a:lnTo>
                  <a:lnTo>
                    <a:pt x="215" y="303"/>
                  </a:lnTo>
                  <a:lnTo>
                    <a:pt x="224" y="296"/>
                  </a:lnTo>
                  <a:lnTo>
                    <a:pt x="234" y="288"/>
                  </a:lnTo>
                  <a:lnTo>
                    <a:pt x="244" y="278"/>
                  </a:lnTo>
                  <a:lnTo>
                    <a:pt x="254" y="268"/>
                  </a:lnTo>
                  <a:lnTo>
                    <a:pt x="265" y="256"/>
                  </a:lnTo>
                  <a:lnTo>
                    <a:pt x="285" y="230"/>
                  </a:lnTo>
                  <a:lnTo>
                    <a:pt x="300" y="198"/>
                  </a:lnTo>
                  <a:lnTo>
                    <a:pt x="311" y="164"/>
                  </a:lnTo>
                  <a:lnTo>
                    <a:pt x="318" y="127"/>
                  </a:lnTo>
                  <a:lnTo>
                    <a:pt x="320" y="93"/>
                  </a:lnTo>
                  <a:lnTo>
                    <a:pt x="319" y="61"/>
                  </a:lnTo>
                  <a:lnTo>
                    <a:pt x="312" y="36"/>
                  </a:lnTo>
                  <a:lnTo>
                    <a:pt x="302" y="18"/>
                  </a:lnTo>
                  <a:lnTo>
                    <a:pt x="292" y="10"/>
                  </a:lnTo>
                  <a:lnTo>
                    <a:pt x="279" y="4"/>
                  </a:lnTo>
                  <a:lnTo>
                    <a:pt x="265" y="0"/>
                  </a:lnTo>
                  <a:lnTo>
                    <a:pt x="249" y="0"/>
                  </a:lnTo>
                  <a:lnTo>
                    <a:pt x="235" y="2"/>
                  </a:lnTo>
                  <a:lnTo>
                    <a:pt x="222" y="9"/>
                  </a:lnTo>
                  <a:lnTo>
                    <a:pt x="210" y="18"/>
                  </a:lnTo>
                  <a:lnTo>
                    <a:pt x="204" y="32"/>
                  </a:lnTo>
                  <a:lnTo>
                    <a:pt x="202" y="46"/>
                  </a:lnTo>
                  <a:lnTo>
                    <a:pt x="206" y="60"/>
                  </a:lnTo>
                  <a:lnTo>
                    <a:pt x="213" y="69"/>
                  </a:lnTo>
                  <a:lnTo>
                    <a:pt x="224" y="77"/>
                  </a:lnTo>
                  <a:lnTo>
                    <a:pt x="235" y="81"/>
                  </a:lnTo>
                  <a:lnTo>
                    <a:pt x="246" y="81"/>
                  </a:lnTo>
                  <a:lnTo>
                    <a:pt x="255" y="77"/>
                  </a:lnTo>
                  <a:lnTo>
                    <a:pt x="260" y="68"/>
                  </a:lnTo>
                  <a:lnTo>
                    <a:pt x="267" y="100"/>
                  </a:lnTo>
                  <a:lnTo>
                    <a:pt x="268" y="137"/>
                  </a:lnTo>
                  <a:lnTo>
                    <a:pt x="261" y="174"/>
                  </a:lnTo>
                  <a:lnTo>
                    <a:pt x="250" y="212"/>
                  </a:lnTo>
                  <a:lnTo>
                    <a:pt x="233" y="249"/>
                  </a:lnTo>
                  <a:lnTo>
                    <a:pt x="210" y="281"/>
                  </a:lnTo>
                  <a:lnTo>
                    <a:pt x="185" y="310"/>
                  </a:lnTo>
                  <a:lnTo>
                    <a:pt x="154" y="332"/>
                  </a:lnTo>
                  <a:lnTo>
                    <a:pt x="124" y="332"/>
                  </a:lnTo>
                  <a:lnTo>
                    <a:pt x="124" y="555"/>
                  </a:lnTo>
                  <a:lnTo>
                    <a:pt x="126" y="555"/>
                  </a:lnTo>
                  <a:lnTo>
                    <a:pt x="118" y="557"/>
                  </a:lnTo>
                  <a:lnTo>
                    <a:pt x="111" y="560"/>
                  </a:lnTo>
                  <a:lnTo>
                    <a:pt x="103" y="565"/>
                  </a:lnTo>
                  <a:lnTo>
                    <a:pt x="95" y="569"/>
                  </a:lnTo>
                  <a:lnTo>
                    <a:pt x="87" y="574"/>
                  </a:lnTo>
                  <a:lnTo>
                    <a:pt x="80" y="579"/>
                  </a:lnTo>
                  <a:lnTo>
                    <a:pt x="72" y="586"/>
                  </a:lnTo>
                  <a:lnTo>
                    <a:pt x="64" y="592"/>
                  </a:lnTo>
                  <a:lnTo>
                    <a:pt x="34" y="627"/>
                  </a:lnTo>
                  <a:lnTo>
                    <a:pt x="14" y="666"/>
                  </a:lnTo>
                  <a:lnTo>
                    <a:pt x="3" y="706"/>
                  </a:lnTo>
                  <a:lnTo>
                    <a:pt x="0" y="747"/>
                  </a:lnTo>
                  <a:lnTo>
                    <a:pt x="2" y="786"/>
                  </a:lnTo>
                  <a:lnTo>
                    <a:pt x="9" y="822"/>
                  </a:lnTo>
                  <a:lnTo>
                    <a:pt x="19" y="853"/>
                  </a:lnTo>
                  <a:lnTo>
                    <a:pt x="31" y="879"/>
                  </a:lnTo>
                  <a:lnTo>
                    <a:pt x="31" y="143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4" name="Freeform 32"/>
            <p:cNvSpPr>
              <a:spLocks/>
            </p:cNvSpPr>
            <p:nvPr/>
          </p:nvSpPr>
          <p:spPr bwMode="auto">
            <a:xfrm>
              <a:off x="171" y="1438"/>
              <a:ext cx="59" cy="6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5"/>
                </a:cxn>
                <a:cxn ang="0">
                  <a:pos x="6" y="33"/>
                </a:cxn>
                <a:cxn ang="0">
                  <a:pos x="13" y="51"/>
                </a:cxn>
                <a:cxn ang="0">
                  <a:pos x="21" y="70"/>
                </a:cxn>
                <a:cxn ang="0">
                  <a:pos x="30" y="89"/>
                </a:cxn>
                <a:cxn ang="0">
                  <a:pos x="40" y="106"/>
                </a:cxn>
                <a:cxn ang="0">
                  <a:pos x="50" y="121"/>
                </a:cxn>
                <a:cxn ang="0">
                  <a:pos x="59" y="132"/>
                </a:cxn>
                <a:cxn ang="0">
                  <a:pos x="59" y="686"/>
                </a:cxn>
                <a:cxn ang="0">
                  <a:pos x="41" y="686"/>
                </a:cxn>
                <a:cxn ang="0">
                  <a:pos x="41" y="132"/>
                </a:cxn>
                <a:cxn ang="0">
                  <a:pos x="31" y="118"/>
                </a:cxn>
                <a:cxn ang="0">
                  <a:pos x="22" y="102"/>
                </a:cxn>
                <a:cxn ang="0">
                  <a:pos x="15" y="85"/>
                </a:cxn>
                <a:cxn ang="0">
                  <a:pos x="10" y="68"/>
                </a:cxn>
                <a:cxn ang="0">
                  <a:pos x="5" y="51"/>
                </a:cxn>
                <a:cxn ang="0">
                  <a:pos x="2" y="35"/>
                </a:cxn>
                <a:cxn ang="0">
                  <a:pos x="1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9" h="686">
                  <a:moveTo>
                    <a:pt x="0" y="0"/>
                  </a:moveTo>
                  <a:lnTo>
                    <a:pt x="2" y="15"/>
                  </a:lnTo>
                  <a:lnTo>
                    <a:pt x="6" y="33"/>
                  </a:lnTo>
                  <a:lnTo>
                    <a:pt x="13" y="51"/>
                  </a:lnTo>
                  <a:lnTo>
                    <a:pt x="21" y="70"/>
                  </a:lnTo>
                  <a:lnTo>
                    <a:pt x="30" y="89"/>
                  </a:lnTo>
                  <a:lnTo>
                    <a:pt x="40" y="106"/>
                  </a:lnTo>
                  <a:lnTo>
                    <a:pt x="50" y="121"/>
                  </a:lnTo>
                  <a:lnTo>
                    <a:pt x="59" y="132"/>
                  </a:lnTo>
                  <a:lnTo>
                    <a:pt x="59" y="686"/>
                  </a:lnTo>
                  <a:lnTo>
                    <a:pt x="41" y="686"/>
                  </a:lnTo>
                  <a:lnTo>
                    <a:pt x="41" y="132"/>
                  </a:lnTo>
                  <a:lnTo>
                    <a:pt x="31" y="118"/>
                  </a:lnTo>
                  <a:lnTo>
                    <a:pt x="22" y="102"/>
                  </a:lnTo>
                  <a:lnTo>
                    <a:pt x="15" y="85"/>
                  </a:lnTo>
                  <a:lnTo>
                    <a:pt x="10" y="68"/>
                  </a:lnTo>
                  <a:lnTo>
                    <a:pt x="5" y="51"/>
                  </a:lnTo>
                  <a:lnTo>
                    <a:pt x="2" y="35"/>
                  </a:lnTo>
                  <a:lnTo>
                    <a:pt x="1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5" name="Freeform 33"/>
            <p:cNvSpPr>
              <a:spLocks/>
            </p:cNvSpPr>
            <p:nvPr/>
          </p:nvSpPr>
          <p:spPr bwMode="auto">
            <a:xfrm>
              <a:off x="258" y="1327"/>
              <a:ext cx="123" cy="100"/>
            </a:xfrm>
            <a:custGeom>
              <a:avLst/>
              <a:gdLst/>
              <a:ahLst/>
              <a:cxnLst>
                <a:cxn ang="0">
                  <a:pos x="123" y="77"/>
                </a:cxn>
                <a:cxn ang="0">
                  <a:pos x="121" y="83"/>
                </a:cxn>
                <a:cxn ang="0">
                  <a:pos x="118" y="86"/>
                </a:cxn>
                <a:cxn ang="0">
                  <a:pos x="114" y="90"/>
                </a:cxn>
                <a:cxn ang="0">
                  <a:pos x="110" y="92"/>
                </a:cxn>
                <a:cxn ang="0">
                  <a:pos x="106" y="94"/>
                </a:cxn>
                <a:cxn ang="0">
                  <a:pos x="100" y="96"/>
                </a:cxn>
                <a:cxn ang="0">
                  <a:pos x="96" y="97"/>
                </a:cxn>
                <a:cxn ang="0">
                  <a:pos x="90" y="98"/>
                </a:cxn>
                <a:cxn ang="0">
                  <a:pos x="80" y="100"/>
                </a:cxn>
                <a:cxn ang="0">
                  <a:pos x="67" y="100"/>
                </a:cxn>
                <a:cxn ang="0">
                  <a:pos x="53" y="97"/>
                </a:cxn>
                <a:cxn ang="0">
                  <a:pos x="37" y="93"/>
                </a:cxn>
                <a:cxn ang="0">
                  <a:pos x="23" y="87"/>
                </a:cxn>
                <a:cxn ang="0">
                  <a:pos x="11" y="77"/>
                </a:cxn>
                <a:cxn ang="0">
                  <a:pos x="4" y="65"/>
                </a:cxn>
                <a:cxn ang="0">
                  <a:pos x="0" y="48"/>
                </a:cxn>
                <a:cxn ang="0">
                  <a:pos x="3" y="31"/>
                </a:cxn>
                <a:cxn ang="0">
                  <a:pos x="7" y="19"/>
                </a:cxn>
                <a:cxn ang="0">
                  <a:pos x="14" y="9"/>
                </a:cxn>
                <a:cxn ang="0">
                  <a:pos x="24" y="4"/>
                </a:cxn>
                <a:cxn ang="0">
                  <a:pos x="33" y="1"/>
                </a:cxn>
                <a:cxn ang="0">
                  <a:pos x="44" y="0"/>
                </a:cxn>
                <a:cxn ang="0">
                  <a:pos x="54" y="0"/>
                </a:cxn>
                <a:cxn ang="0">
                  <a:pos x="62" y="2"/>
                </a:cxn>
                <a:cxn ang="0">
                  <a:pos x="50" y="19"/>
                </a:cxn>
                <a:cxn ang="0">
                  <a:pos x="46" y="34"/>
                </a:cxn>
                <a:cxn ang="0">
                  <a:pos x="47" y="49"/>
                </a:cxn>
                <a:cxn ang="0">
                  <a:pos x="55" y="62"/>
                </a:cxn>
                <a:cxn ang="0">
                  <a:pos x="66" y="72"/>
                </a:cxn>
                <a:cxn ang="0">
                  <a:pos x="82" y="79"/>
                </a:cxn>
                <a:cxn ang="0">
                  <a:pos x="101" y="81"/>
                </a:cxn>
                <a:cxn ang="0">
                  <a:pos x="123" y="77"/>
                </a:cxn>
              </a:cxnLst>
              <a:rect l="0" t="0" r="r" b="b"/>
              <a:pathLst>
                <a:path w="123" h="100">
                  <a:moveTo>
                    <a:pt x="123" y="77"/>
                  </a:moveTo>
                  <a:lnTo>
                    <a:pt x="121" y="83"/>
                  </a:lnTo>
                  <a:lnTo>
                    <a:pt x="118" y="86"/>
                  </a:lnTo>
                  <a:lnTo>
                    <a:pt x="114" y="90"/>
                  </a:lnTo>
                  <a:lnTo>
                    <a:pt x="110" y="92"/>
                  </a:lnTo>
                  <a:lnTo>
                    <a:pt x="106" y="94"/>
                  </a:lnTo>
                  <a:lnTo>
                    <a:pt x="100" y="96"/>
                  </a:lnTo>
                  <a:lnTo>
                    <a:pt x="96" y="97"/>
                  </a:lnTo>
                  <a:lnTo>
                    <a:pt x="90" y="98"/>
                  </a:lnTo>
                  <a:lnTo>
                    <a:pt x="80" y="100"/>
                  </a:lnTo>
                  <a:lnTo>
                    <a:pt x="67" y="100"/>
                  </a:lnTo>
                  <a:lnTo>
                    <a:pt x="53" y="97"/>
                  </a:lnTo>
                  <a:lnTo>
                    <a:pt x="37" y="93"/>
                  </a:lnTo>
                  <a:lnTo>
                    <a:pt x="23" y="87"/>
                  </a:lnTo>
                  <a:lnTo>
                    <a:pt x="11" y="77"/>
                  </a:lnTo>
                  <a:lnTo>
                    <a:pt x="4" y="65"/>
                  </a:lnTo>
                  <a:lnTo>
                    <a:pt x="0" y="48"/>
                  </a:lnTo>
                  <a:lnTo>
                    <a:pt x="3" y="31"/>
                  </a:lnTo>
                  <a:lnTo>
                    <a:pt x="7" y="19"/>
                  </a:lnTo>
                  <a:lnTo>
                    <a:pt x="14" y="9"/>
                  </a:lnTo>
                  <a:lnTo>
                    <a:pt x="24" y="4"/>
                  </a:lnTo>
                  <a:lnTo>
                    <a:pt x="33" y="1"/>
                  </a:lnTo>
                  <a:lnTo>
                    <a:pt x="44" y="0"/>
                  </a:lnTo>
                  <a:lnTo>
                    <a:pt x="54" y="0"/>
                  </a:lnTo>
                  <a:lnTo>
                    <a:pt x="62" y="2"/>
                  </a:lnTo>
                  <a:lnTo>
                    <a:pt x="50" y="19"/>
                  </a:lnTo>
                  <a:lnTo>
                    <a:pt x="46" y="34"/>
                  </a:lnTo>
                  <a:lnTo>
                    <a:pt x="47" y="49"/>
                  </a:lnTo>
                  <a:lnTo>
                    <a:pt x="55" y="62"/>
                  </a:lnTo>
                  <a:lnTo>
                    <a:pt x="66" y="72"/>
                  </a:lnTo>
                  <a:lnTo>
                    <a:pt x="82" y="79"/>
                  </a:lnTo>
                  <a:lnTo>
                    <a:pt x="101" y="81"/>
                  </a:lnTo>
                  <a:lnTo>
                    <a:pt x="123" y="7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6" name="Freeform 34"/>
            <p:cNvSpPr>
              <a:spLocks/>
            </p:cNvSpPr>
            <p:nvPr/>
          </p:nvSpPr>
          <p:spPr bwMode="auto">
            <a:xfrm>
              <a:off x="317" y="1017"/>
              <a:ext cx="15" cy="226"/>
            </a:xfrm>
            <a:custGeom>
              <a:avLst/>
              <a:gdLst/>
              <a:ahLst/>
              <a:cxnLst>
                <a:cxn ang="0">
                  <a:pos x="15" y="226"/>
                </a:cxn>
                <a:cxn ang="0">
                  <a:pos x="11" y="226"/>
                </a:cxn>
                <a:cxn ang="0">
                  <a:pos x="8" y="225"/>
                </a:cxn>
                <a:cxn ang="0">
                  <a:pos x="5" y="225"/>
                </a:cxn>
                <a:cxn ang="0">
                  <a:pos x="0" y="225"/>
                </a:cxn>
                <a:cxn ang="0">
                  <a:pos x="0" y="9"/>
                </a:cxn>
                <a:cxn ang="0">
                  <a:pos x="3" y="7"/>
                </a:cxn>
                <a:cxn ang="0">
                  <a:pos x="7" y="6"/>
                </a:cxn>
                <a:cxn ang="0">
                  <a:pos x="10" y="4"/>
                </a:cxn>
                <a:cxn ang="0">
                  <a:pos x="15" y="0"/>
                </a:cxn>
                <a:cxn ang="0">
                  <a:pos x="15" y="226"/>
                </a:cxn>
              </a:cxnLst>
              <a:rect l="0" t="0" r="r" b="b"/>
              <a:pathLst>
                <a:path w="15" h="226">
                  <a:moveTo>
                    <a:pt x="15" y="226"/>
                  </a:moveTo>
                  <a:lnTo>
                    <a:pt x="11" y="226"/>
                  </a:lnTo>
                  <a:lnTo>
                    <a:pt x="8" y="225"/>
                  </a:lnTo>
                  <a:lnTo>
                    <a:pt x="5" y="225"/>
                  </a:lnTo>
                  <a:lnTo>
                    <a:pt x="0" y="225"/>
                  </a:lnTo>
                  <a:lnTo>
                    <a:pt x="0" y="9"/>
                  </a:lnTo>
                  <a:lnTo>
                    <a:pt x="3" y="7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5" y="226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7" name="Freeform 35"/>
            <p:cNvSpPr>
              <a:spLocks/>
            </p:cNvSpPr>
            <p:nvPr/>
          </p:nvSpPr>
          <p:spPr bwMode="auto">
            <a:xfrm>
              <a:off x="365" y="707"/>
              <a:ext cx="96" cy="163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3" y="29"/>
                </a:cxn>
                <a:cxn ang="0">
                  <a:pos x="35" y="35"/>
                </a:cxn>
                <a:cxn ang="0">
                  <a:pos x="35" y="41"/>
                </a:cxn>
                <a:cxn ang="0">
                  <a:pos x="30" y="46"/>
                </a:cxn>
                <a:cxn ang="0">
                  <a:pos x="25" y="47"/>
                </a:cxn>
                <a:cxn ang="0">
                  <a:pos x="20" y="48"/>
                </a:cxn>
                <a:cxn ang="0">
                  <a:pos x="14" y="47"/>
                </a:cxn>
                <a:cxn ang="0">
                  <a:pos x="9" y="45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7" y="9"/>
                </a:cxn>
                <a:cxn ang="0">
                  <a:pos x="13" y="4"/>
                </a:cxn>
                <a:cxn ang="0">
                  <a:pos x="20" y="1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44" y="2"/>
                </a:cxn>
                <a:cxn ang="0">
                  <a:pos x="53" y="5"/>
                </a:cxn>
                <a:cxn ang="0">
                  <a:pos x="61" y="10"/>
                </a:cxn>
                <a:cxn ang="0">
                  <a:pos x="70" y="17"/>
                </a:cxn>
                <a:cxn ang="0">
                  <a:pos x="76" y="25"/>
                </a:cxn>
                <a:cxn ang="0">
                  <a:pos x="83" y="36"/>
                </a:cxn>
                <a:cxn ang="0">
                  <a:pos x="89" y="46"/>
                </a:cxn>
                <a:cxn ang="0">
                  <a:pos x="93" y="59"/>
                </a:cxn>
                <a:cxn ang="0">
                  <a:pos x="95" y="71"/>
                </a:cxn>
                <a:cxn ang="0">
                  <a:pos x="96" y="85"/>
                </a:cxn>
                <a:cxn ang="0">
                  <a:pos x="95" y="105"/>
                </a:cxn>
                <a:cxn ang="0">
                  <a:pos x="92" y="127"/>
                </a:cxn>
                <a:cxn ang="0">
                  <a:pos x="87" y="147"/>
                </a:cxn>
                <a:cxn ang="0">
                  <a:pos x="83" y="163"/>
                </a:cxn>
                <a:cxn ang="0">
                  <a:pos x="85" y="134"/>
                </a:cxn>
                <a:cxn ang="0">
                  <a:pos x="85" y="105"/>
                </a:cxn>
                <a:cxn ang="0">
                  <a:pos x="81" y="77"/>
                </a:cxn>
                <a:cxn ang="0">
                  <a:pos x="71" y="49"/>
                </a:cxn>
                <a:cxn ang="0">
                  <a:pos x="64" y="39"/>
                </a:cxn>
                <a:cxn ang="0">
                  <a:pos x="58" y="30"/>
                </a:cxn>
                <a:cxn ang="0">
                  <a:pos x="51" y="24"/>
                </a:cxn>
                <a:cxn ang="0">
                  <a:pos x="44" y="19"/>
                </a:cxn>
                <a:cxn ang="0">
                  <a:pos x="38" y="17"/>
                </a:cxn>
                <a:cxn ang="0">
                  <a:pos x="31" y="16"/>
                </a:cxn>
                <a:cxn ang="0">
                  <a:pos x="25" y="16"/>
                </a:cxn>
                <a:cxn ang="0">
                  <a:pos x="21" y="17"/>
                </a:cxn>
                <a:cxn ang="0">
                  <a:pos x="19" y="19"/>
                </a:cxn>
                <a:cxn ang="0">
                  <a:pos x="18" y="21"/>
                </a:cxn>
                <a:cxn ang="0">
                  <a:pos x="16" y="23"/>
                </a:cxn>
                <a:cxn ang="0">
                  <a:pos x="18" y="25"/>
                </a:cxn>
                <a:cxn ang="0">
                  <a:pos x="20" y="23"/>
                </a:cxn>
                <a:cxn ang="0">
                  <a:pos x="23" y="22"/>
                </a:cxn>
                <a:cxn ang="0">
                  <a:pos x="26" y="23"/>
                </a:cxn>
                <a:cxn ang="0">
                  <a:pos x="30" y="24"/>
                </a:cxn>
              </a:cxnLst>
              <a:rect l="0" t="0" r="r" b="b"/>
              <a:pathLst>
                <a:path w="96" h="163">
                  <a:moveTo>
                    <a:pt x="30" y="24"/>
                  </a:moveTo>
                  <a:lnTo>
                    <a:pt x="33" y="29"/>
                  </a:lnTo>
                  <a:lnTo>
                    <a:pt x="35" y="35"/>
                  </a:lnTo>
                  <a:lnTo>
                    <a:pt x="35" y="41"/>
                  </a:lnTo>
                  <a:lnTo>
                    <a:pt x="30" y="46"/>
                  </a:lnTo>
                  <a:lnTo>
                    <a:pt x="25" y="47"/>
                  </a:lnTo>
                  <a:lnTo>
                    <a:pt x="20" y="48"/>
                  </a:lnTo>
                  <a:lnTo>
                    <a:pt x="14" y="47"/>
                  </a:lnTo>
                  <a:lnTo>
                    <a:pt x="9" y="45"/>
                  </a:lnTo>
                  <a:lnTo>
                    <a:pt x="4" y="42"/>
                  </a:lnTo>
                  <a:lnTo>
                    <a:pt x="1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3" y="4"/>
                  </a:lnTo>
                  <a:lnTo>
                    <a:pt x="20" y="1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4" y="2"/>
                  </a:lnTo>
                  <a:lnTo>
                    <a:pt x="53" y="5"/>
                  </a:lnTo>
                  <a:lnTo>
                    <a:pt x="61" y="10"/>
                  </a:lnTo>
                  <a:lnTo>
                    <a:pt x="70" y="17"/>
                  </a:lnTo>
                  <a:lnTo>
                    <a:pt x="76" y="25"/>
                  </a:lnTo>
                  <a:lnTo>
                    <a:pt x="83" y="36"/>
                  </a:lnTo>
                  <a:lnTo>
                    <a:pt x="89" y="46"/>
                  </a:lnTo>
                  <a:lnTo>
                    <a:pt x="93" y="59"/>
                  </a:lnTo>
                  <a:lnTo>
                    <a:pt x="95" y="71"/>
                  </a:lnTo>
                  <a:lnTo>
                    <a:pt x="96" y="85"/>
                  </a:lnTo>
                  <a:lnTo>
                    <a:pt x="95" y="105"/>
                  </a:lnTo>
                  <a:lnTo>
                    <a:pt x="92" y="127"/>
                  </a:lnTo>
                  <a:lnTo>
                    <a:pt x="87" y="147"/>
                  </a:lnTo>
                  <a:lnTo>
                    <a:pt x="83" y="163"/>
                  </a:lnTo>
                  <a:lnTo>
                    <a:pt x="85" y="134"/>
                  </a:lnTo>
                  <a:lnTo>
                    <a:pt x="85" y="105"/>
                  </a:lnTo>
                  <a:lnTo>
                    <a:pt x="81" y="77"/>
                  </a:lnTo>
                  <a:lnTo>
                    <a:pt x="71" y="49"/>
                  </a:lnTo>
                  <a:lnTo>
                    <a:pt x="64" y="39"/>
                  </a:lnTo>
                  <a:lnTo>
                    <a:pt x="58" y="30"/>
                  </a:lnTo>
                  <a:lnTo>
                    <a:pt x="51" y="24"/>
                  </a:lnTo>
                  <a:lnTo>
                    <a:pt x="44" y="19"/>
                  </a:lnTo>
                  <a:lnTo>
                    <a:pt x="38" y="17"/>
                  </a:lnTo>
                  <a:lnTo>
                    <a:pt x="31" y="16"/>
                  </a:lnTo>
                  <a:lnTo>
                    <a:pt x="25" y="16"/>
                  </a:lnTo>
                  <a:lnTo>
                    <a:pt x="21" y="17"/>
                  </a:lnTo>
                  <a:lnTo>
                    <a:pt x="19" y="19"/>
                  </a:lnTo>
                  <a:lnTo>
                    <a:pt x="18" y="21"/>
                  </a:lnTo>
                  <a:lnTo>
                    <a:pt x="16" y="23"/>
                  </a:lnTo>
                  <a:lnTo>
                    <a:pt x="18" y="25"/>
                  </a:lnTo>
                  <a:lnTo>
                    <a:pt x="20" y="23"/>
                  </a:lnTo>
                  <a:lnTo>
                    <a:pt x="23" y="22"/>
                  </a:lnTo>
                  <a:lnTo>
                    <a:pt x="26" y="23"/>
                  </a:lnTo>
                  <a:lnTo>
                    <a:pt x="30" y="2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8" name="Freeform 36"/>
            <p:cNvSpPr>
              <a:spLocks/>
            </p:cNvSpPr>
            <p:nvPr/>
          </p:nvSpPr>
          <p:spPr bwMode="auto">
            <a:xfrm>
              <a:off x="5197" y="383"/>
              <a:ext cx="187" cy="9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6" y="82"/>
                </a:cxn>
                <a:cxn ang="0">
                  <a:pos x="166" y="88"/>
                </a:cxn>
                <a:cxn ang="0">
                  <a:pos x="169" y="92"/>
                </a:cxn>
                <a:cxn ang="0">
                  <a:pos x="178" y="90"/>
                </a:cxn>
                <a:cxn ang="0">
                  <a:pos x="185" y="80"/>
                </a:cxn>
                <a:cxn ang="0">
                  <a:pos x="187" y="65"/>
                </a:cxn>
                <a:cxn ang="0">
                  <a:pos x="184" y="49"/>
                </a:cxn>
                <a:cxn ang="0">
                  <a:pos x="178" y="36"/>
                </a:cxn>
                <a:cxn ang="0">
                  <a:pos x="174" y="29"/>
                </a:cxn>
                <a:cxn ang="0">
                  <a:pos x="166" y="23"/>
                </a:cxn>
                <a:cxn ang="0">
                  <a:pos x="157" y="17"/>
                </a:cxn>
                <a:cxn ang="0">
                  <a:pos x="146" y="10"/>
                </a:cxn>
                <a:cxn ang="0">
                  <a:pos x="133" y="5"/>
                </a:cxn>
                <a:cxn ang="0">
                  <a:pos x="120" y="2"/>
                </a:cxn>
                <a:cxn ang="0">
                  <a:pos x="106" y="0"/>
                </a:cxn>
                <a:cxn ang="0">
                  <a:pos x="93" y="0"/>
                </a:cxn>
                <a:cxn ang="0">
                  <a:pos x="77" y="2"/>
                </a:cxn>
                <a:cxn ang="0">
                  <a:pos x="63" y="6"/>
                </a:cxn>
                <a:cxn ang="0">
                  <a:pos x="50" y="11"/>
                </a:cxn>
                <a:cxn ang="0">
                  <a:pos x="37" y="19"/>
                </a:cxn>
                <a:cxn ang="0">
                  <a:pos x="26" y="26"/>
                </a:cxn>
                <a:cxn ang="0">
                  <a:pos x="16" y="34"/>
                </a:cxn>
                <a:cxn ang="0">
                  <a:pos x="8" y="43"/>
                </a:cxn>
                <a:cxn ang="0">
                  <a:pos x="1" y="51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8" y="59"/>
                </a:cxn>
                <a:cxn ang="0">
                  <a:pos x="12" y="53"/>
                </a:cxn>
                <a:cxn ang="0">
                  <a:pos x="20" y="46"/>
                </a:cxn>
                <a:cxn ang="0">
                  <a:pos x="29" y="38"/>
                </a:cxn>
                <a:cxn ang="0">
                  <a:pos x="41" y="28"/>
                </a:cxn>
                <a:cxn ang="0">
                  <a:pos x="55" y="20"/>
                </a:cxn>
                <a:cxn ang="0">
                  <a:pos x="72" y="13"/>
                </a:cxn>
                <a:cxn ang="0">
                  <a:pos x="90" y="9"/>
                </a:cxn>
                <a:cxn ang="0">
                  <a:pos x="111" y="10"/>
                </a:cxn>
                <a:cxn ang="0">
                  <a:pos x="131" y="16"/>
                </a:cxn>
                <a:cxn ang="0">
                  <a:pos x="145" y="23"/>
                </a:cxn>
                <a:cxn ang="0">
                  <a:pos x="157" y="32"/>
                </a:cxn>
                <a:cxn ang="0">
                  <a:pos x="165" y="43"/>
                </a:cxn>
                <a:cxn ang="0">
                  <a:pos x="171" y="53"/>
                </a:cxn>
                <a:cxn ang="0">
                  <a:pos x="173" y="63"/>
                </a:cxn>
                <a:cxn ang="0">
                  <a:pos x="172" y="71"/>
                </a:cxn>
                <a:cxn ang="0">
                  <a:pos x="169" y="76"/>
                </a:cxn>
              </a:cxnLst>
              <a:rect l="0" t="0" r="r" b="b"/>
              <a:pathLst>
                <a:path w="187" h="92">
                  <a:moveTo>
                    <a:pt x="169" y="76"/>
                  </a:moveTo>
                  <a:lnTo>
                    <a:pt x="166" y="82"/>
                  </a:lnTo>
                  <a:lnTo>
                    <a:pt x="166" y="88"/>
                  </a:lnTo>
                  <a:lnTo>
                    <a:pt x="169" y="92"/>
                  </a:lnTo>
                  <a:lnTo>
                    <a:pt x="178" y="90"/>
                  </a:lnTo>
                  <a:lnTo>
                    <a:pt x="185" y="80"/>
                  </a:lnTo>
                  <a:lnTo>
                    <a:pt x="187" y="65"/>
                  </a:lnTo>
                  <a:lnTo>
                    <a:pt x="184" y="49"/>
                  </a:lnTo>
                  <a:lnTo>
                    <a:pt x="178" y="36"/>
                  </a:lnTo>
                  <a:lnTo>
                    <a:pt x="174" y="29"/>
                  </a:lnTo>
                  <a:lnTo>
                    <a:pt x="166" y="23"/>
                  </a:lnTo>
                  <a:lnTo>
                    <a:pt x="157" y="17"/>
                  </a:lnTo>
                  <a:lnTo>
                    <a:pt x="146" y="10"/>
                  </a:lnTo>
                  <a:lnTo>
                    <a:pt x="133" y="5"/>
                  </a:lnTo>
                  <a:lnTo>
                    <a:pt x="120" y="2"/>
                  </a:lnTo>
                  <a:lnTo>
                    <a:pt x="106" y="0"/>
                  </a:lnTo>
                  <a:lnTo>
                    <a:pt x="93" y="0"/>
                  </a:lnTo>
                  <a:lnTo>
                    <a:pt x="77" y="2"/>
                  </a:lnTo>
                  <a:lnTo>
                    <a:pt x="63" y="6"/>
                  </a:lnTo>
                  <a:lnTo>
                    <a:pt x="50" y="11"/>
                  </a:lnTo>
                  <a:lnTo>
                    <a:pt x="37" y="19"/>
                  </a:lnTo>
                  <a:lnTo>
                    <a:pt x="26" y="26"/>
                  </a:lnTo>
                  <a:lnTo>
                    <a:pt x="16" y="34"/>
                  </a:lnTo>
                  <a:lnTo>
                    <a:pt x="8" y="43"/>
                  </a:lnTo>
                  <a:lnTo>
                    <a:pt x="1" y="51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8" y="59"/>
                  </a:lnTo>
                  <a:lnTo>
                    <a:pt x="12" y="53"/>
                  </a:lnTo>
                  <a:lnTo>
                    <a:pt x="20" y="46"/>
                  </a:lnTo>
                  <a:lnTo>
                    <a:pt x="29" y="38"/>
                  </a:lnTo>
                  <a:lnTo>
                    <a:pt x="41" y="28"/>
                  </a:lnTo>
                  <a:lnTo>
                    <a:pt x="55" y="20"/>
                  </a:lnTo>
                  <a:lnTo>
                    <a:pt x="72" y="13"/>
                  </a:lnTo>
                  <a:lnTo>
                    <a:pt x="90" y="9"/>
                  </a:lnTo>
                  <a:lnTo>
                    <a:pt x="111" y="10"/>
                  </a:lnTo>
                  <a:lnTo>
                    <a:pt x="131" y="16"/>
                  </a:lnTo>
                  <a:lnTo>
                    <a:pt x="145" y="23"/>
                  </a:lnTo>
                  <a:lnTo>
                    <a:pt x="157" y="32"/>
                  </a:lnTo>
                  <a:lnTo>
                    <a:pt x="165" y="43"/>
                  </a:lnTo>
                  <a:lnTo>
                    <a:pt x="171" y="53"/>
                  </a:lnTo>
                  <a:lnTo>
                    <a:pt x="173" y="63"/>
                  </a:lnTo>
                  <a:lnTo>
                    <a:pt x="172" y="71"/>
                  </a:lnTo>
                  <a:lnTo>
                    <a:pt x="169" y="7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9" name="Freeform 37"/>
            <p:cNvSpPr>
              <a:spLocks/>
            </p:cNvSpPr>
            <p:nvPr/>
          </p:nvSpPr>
          <p:spPr bwMode="auto">
            <a:xfrm>
              <a:off x="4896" y="381"/>
              <a:ext cx="347" cy="328"/>
            </a:xfrm>
            <a:custGeom>
              <a:avLst/>
              <a:gdLst/>
              <a:ahLst/>
              <a:cxnLst>
                <a:cxn ang="0">
                  <a:pos x="199" y="140"/>
                </a:cxn>
                <a:cxn ang="0">
                  <a:pos x="212" y="152"/>
                </a:cxn>
                <a:cxn ang="0">
                  <a:pos x="228" y="164"/>
                </a:cxn>
                <a:cxn ang="0">
                  <a:pos x="244" y="175"/>
                </a:cxn>
                <a:cxn ang="0">
                  <a:pos x="262" y="185"/>
                </a:cxn>
                <a:cxn ang="0">
                  <a:pos x="281" y="195"/>
                </a:cxn>
                <a:cxn ang="0">
                  <a:pos x="302" y="202"/>
                </a:cxn>
                <a:cxn ang="0">
                  <a:pos x="324" y="207"/>
                </a:cxn>
                <a:cxn ang="0">
                  <a:pos x="347" y="211"/>
                </a:cxn>
                <a:cxn ang="0">
                  <a:pos x="347" y="328"/>
                </a:cxn>
                <a:cxn ang="0">
                  <a:pos x="315" y="328"/>
                </a:cxn>
                <a:cxn ang="0">
                  <a:pos x="315" y="240"/>
                </a:cxn>
                <a:cxn ang="0">
                  <a:pos x="292" y="234"/>
                </a:cxn>
                <a:cxn ang="0">
                  <a:pos x="270" y="226"/>
                </a:cxn>
                <a:cxn ang="0">
                  <a:pos x="250" y="217"/>
                </a:cxn>
                <a:cxn ang="0">
                  <a:pos x="232" y="207"/>
                </a:cxn>
                <a:cxn ang="0">
                  <a:pos x="215" y="198"/>
                </a:cxn>
                <a:cxn ang="0">
                  <a:pos x="200" y="188"/>
                </a:cxn>
                <a:cxn ang="0">
                  <a:pos x="185" y="176"/>
                </a:cxn>
                <a:cxn ang="0">
                  <a:pos x="172" y="165"/>
                </a:cxn>
                <a:cxn ang="0">
                  <a:pos x="161" y="153"/>
                </a:cxn>
                <a:cxn ang="0">
                  <a:pos x="149" y="139"/>
                </a:cxn>
                <a:cxn ang="0">
                  <a:pos x="138" y="125"/>
                </a:cxn>
                <a:cxn ang="0">
                  <a:pos x="128" y="109"/>
                </a:cxn>
                <a:cxn ang="0">
                  <a:pos x="118" y="92"/>
                </a:cxn>
                <a:cxn ang="0">
                  <a:pos x="108" y="73"/>
                </a:cxn>
                <a:cxn ang="0">
                  <a:pos x="100" y="52"/>
                </a:cxn>
                <a:cxn ang="0">
                  <a:pos x="93" y="3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124" y="0"/>
                </a:cxn>
                <a:cxn ang="0">
                  <a:pos x="128" y="22"/>
                </a:cxn>
                <a:cxn ang="0">
                  <a:pos x="133" y="43"/>
                </a:cxn>
                <a:cxn ang="0">
                  <a:pos x="141" y="63"/>
                </a:cxn>
                <a:cxn ang="0">
                  <a:pos x="151" y="81"/>
                </a:cxn>
                <a:cxn ang="0">
                  <a:pos x="162" y="98"/>
                </a:cxn>
                <a:cxn ang="0">
                  <a:pos x="173" y="114"/>
                </a:cxn>
                <a:cxn ang="0">
                  <a:pos x="187" y="128"/>
                </a:cxn>
                <a:cxn ang="0">
                  <a:pos x="199" y="140"/>
                </a:cxn>
              </a:cxnLst>
              <a:rect l="0" t="0" r="r" b="b"/>
              <a:pathLst>
                <a:path w="347" h="328">
                  <a:moveTo>
                    <a:pt x="199" y="140"/>
                  </a:moveTo>
                  <a:lnTo>
                    <a:pt x="212" y="152"/>
                  </a:lnTo>
                  <a:lnTo>
                    <a:pt x="228" y="164"/>
                  </a:lnTo>
                  <a:lnTo>
                    <a:pt x="244" y="175"/>
                  </a:lnTo>
                  <a:lnTo>
                    <a:pt x="262" y="185"/>
                  </a:lnTo>
                  <a:lnTo>
                    <a:pt x="281" y="195"/>
                  </a:lnTo>
                  <a:lnTo>
                    <a:pt x="302" y="202"/>
                  </a:lnTo>
                  <a:lnTo>
                    <a:pt x="324" y="207"/>
                  </a:lnTo>
                  <a:lnTo>
                    <a:pt x="347" y="211"/>
                  </a:lnTo>
                  <a:lnTo>
                    <a:pt x="347" y="328"/>
                  </a:lnTo>
                  <a:lnTo>
                    <a:pt x="315" y="328"/>
                  </a:lnTo>
                  <a:lnTo>
                    <a:pt x="315" y="240"/>
                  </a:lnTo>
                  <a:lnTo>
                    <a:pt x="292" y="234"/>
                  </a:lnTo>
                  <a:lnTo>
                    <a:pt x="270" y="226"/>
                  </a:lnTo>
                  <a:lnTo>
                    <a:pt x="250" y="217"/>
                  </a:lnTo>
                  <a:lnTo>
                    <a:pt x="232" y="207"/>
                  </a:lnTo>
                  <a:lnTo>
                    <a:pt x="215" y="198"/>
                  </a:lnTo>
                  <a:lnTo>
                    <a:pt x="200" y="188"/>
                  </a:lnTo>
                  <a:lnTo>
                    <a:pt x="185" y="176"/>
                  </a:lnTo>
                  <a:lnTo>
                    <a:pt x="172" y="165"/>
                  </a:lnTo>
                  <a:lnTo>
                    <a:pt x="161" y="153"/>
                  </a:lnTo>
                  <a:lnTo>
                    <a:pt x="149" y="139"/>
                  </a:lnTo>
                  <a:lnTo>
                    <a:pt x="138" y="125"/>
                  </a:lnTo>
                  <a:lnTo>
                    <a:pt x="128" y="109"/>
                  </a:lnTo>
                  <a:lnTo>
                    <a:pt x="118" y="92"/>
                  </a:lnTo>
                  <a:lnTo>
                    <a:pt x="108" y="73"/>
                  </a:lnTo>
                  <a:lnTo>
                    <a:pt x="100" y="52"/>
                  </a:lnTo>
                  <a:lnTo>
                    <a:pt x="93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124" y="0"/>
                  </a:lnTo>
                  <a:lnTo>
                    <a:pt x="128" y="22"/>
                  </a:lnTo>
                  <a:lnTo>
                    <a:pt x="133" y="43"/>
                  </a:lnTo>
                  <a:lnTo>
                    <a:pt x="141" y="63"/>
                  </a:lnTo>
                  <a:lnTo>
                    <a:pt x="151" y="81"/>
                  </a:lnTo>
                  <a:lnTo>
                    <a:pt x="162" y="98"/>
                  </a:lnTo>
                  <a:lnTo>
                    <a:pt x="173" y="114"/>
                  </a:lnTo>
                  <a:lnTo>
                    <a:pt x="187" y="128"/>
                  </a:lnTo>
                  <a:lnTo>
                    <a:pt x="199" y="14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0" name="Freeform 38"/>
            <p:cNvSpPr>
              <a:spLocks/>
            </p:cNvSpPr>
            <p:nvPr/>
          </p:nvSpPr>
          <p:spPr bwMode="auto">
            <a:xfrm>
              <a:off x="4896" y="288"/>
              <a:ext cx="446" cy="421"/>
            </a:xfrm>
            <a:custGeom>
              <a:avLst/>
              <a:gdLst/>
              <a:ahLst/>
              <a:cxnLst>
                <a:cxn ang="0">
                  <a:pos x="211" y="13"/>
                </a:cxn>
                <a:cxn ang="0">
                  <a:pos x="210" y="34"/>
                </a:cxn>
                <a:cxn ang="0">
                  <a:pos x="211" y="56"/>
                </a:cxn>
                <a:cxn ang="0">
                  <a:pos x="215" y="78"/>
                </a:cxn>
                <a:cxn ang="0">
                  <a:pos x="221" y="99"/>
                </a:cxn>
                <a:cxn ang="0">
                  <a:pos x="230" y="120"/>
                </a:cxn>
                <a:cxn ang="0">
                  <a:pos x="240" y="139"/>
                </a:cxn>
                <a:cxn ang="0">
                  <a:pos x="252" y="156"/>
                </a:cxn>
                <a:cxn ang="0">
                  <a:pos x="265" y="170"/>
                </a:cxn>
                <a:cxn ang="0">
                  <a:pos x="281" y="183"/>
                </a:cxn>
                <a:cxn ang="0">
                  <a:pos x="300" y="194"/>
                </a:cxn>
                <a:cxn ang="0">
                  <a:pos x="320" y="205"/>
                </a:cxn>
                <a:cxn ang="0">
                  <a:pos x="342" y="212"/>
                </a:cxn>
                <a:cxn ang="0">
                  <a:pos x="364" y="219"/>
                </a:cxn>
                <a:cxn ang="0">
                  <a:pos x="387" y="222"/>
                </a:cxn>
                <a:cxn ang="0">
                  <a:pos x="411" y="224"/>
                </a:cxn>
                <a:cxn ang="0">
                  <a:pos x="433" y="223"/>
                </a:cxn>
                <a:cxn ang="0">
                  <a:pos x="446" y="223"/>
                </a:cxn>
                <a:cxn ang="0">
                  <a:pos x="446" y="421"/>
                </a:cxn>
                <a:cxn ang="0">
                  <a:pos x="433" y="421"/>
                </a:cxn>
                <a:cxn ang="0">
                  <a:pos x="433" y="236"/>
                </a:cxn>
                <a:cxn ang="0">
                  <a:pos x="421" y="237"/>
                </a:cxn>
                <a:cxn ang="0">
                  <a:pos x="409" y="237"/>
                </a:cxn>
                <a:cxn ang="0">
                  <a:pos x="397" y="236"/>
                </a:cxn>
                <a:cxn ang="0">
                  <a:pos x="385" y="235"/>
                </a:cxn>
                <a:cxn ang="0">
                  <a:pos x="373" y="233"/>
                </a:cxn>
                <a:cxn ang="0">
                  <a:pos x="361" y="231"/>
                </a:cxn>
                <a:cxn ang="0">
                  <a:pos x="348" y="228"/>
                </a:cxn>
                <a:cxn ang="0">
                  <a:pos x="336" y="225"/>
                </a:cxn>
                <a:cxn ang="0">
                  <a:pos x="324" y="221"/>
                </a:cxn>
                <a:cxn ang="0">
                  <a:pos x="313" y="217"/>
                </a:cxn>
                <a:cxn ang="0">
                  <a:pos x="302" y="211"/>
                </a:cxn>
                <a:cxn ang="0">
                  <a:pos x="292" y="206"/>
                </a:cxn>
                <a:cxn ang="0">
                  <a:pos x="282" y="200"/>
                </a:cxn>
                <a:cxn ang="0">
                  <a:pos x="272" y="193"/>
                </a:cxn>
                <a:cxn ang="0">
                  <a:pos x="263" y="187"/>
                </a:cxn>
                <a:cxn ang="0">
                  <a:pos x="255" y="180"/>
                </a:cxn>
                <a:cxn ang="0">
                  <a:pos x="241" y="164"/>
                </a:cxn>
                <a:cxn ang="0">
                  <a:pos x="229" y="145"/>
                </a:cxn>
                <a:cxn ang="0">
                  <a:pos x="218" y="125"/>
                </a:cxn>
                <a:cxn ang="0">
                  <a:pos x="209" y="103"/>
                </a:cxn>
                <a:cxn ang="0">
                  <a:pos x="201" y="81"/>
                </a:cxn>
                <a:cxn ang="0">
                  <a:pos x="197" y="58"/>
                </a:cxn>
                <a:cxn ang="0">
                  <a:pos x="194" y="35"/>
                </a:cxn>
                <a:cxn ang="0">
                  <a:pos x="195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211" y="0"/>
                </a:cxn>
                <a:cxn ang="0">
                  <a:pos x="211" y="13"/>
                </a:cxn>
              </a:cxnLst>
              <a:rect l="0" t="0" r="r" b="b"/>
              <a:pathLst>
                <a:path w="446" h="421">
                  <a:moveTo>
                    <a:pt x="211" y="13"/>
                  </a:moveTo>
                  <a:lnTo>
                    <a:pt x="210" y="34"/>
                  </a:lnTo>
                  <a:lnTo>
                    <a:pt x="211" y="56"/>
                  </a:lnTo>
                  <a:lnTo>
                    <a:pt x="215" y="78"/>
                  </a:lnTo>
                  <a:lnTo>
                    <a:pt x="221" y="99"/>
                  </a:lnTo>
                  <a:lnTo>
                    <a:pt x="230" y="120"/>
                  </a:lnTo>
                  <a:lnTo>
                    <a:pt x="240" y="139"/>
                  </a:lnTo>
                  <a:lnTo>
                    <a:pt x="252" y="156"/>
                  </a:lnTo>
                  <a:lnTo>
                    <a:pt x="265" y="170"/>
                  </a:lnTo>
                  <a:lnTo>
                    <a:pt x="281" y="183"/>
                  </a:lnTo>
                  <a:lnTo>
                    <a:pt x="300" y="194"/>
                  </a:lnTo>
                  <a:lnTo>
                    <a:pt x="320" y="205"/>
                  </a:lnTo>
                  <a:lnTo>
                    <a:pt x="342" y="212"/>
                  </a:lnTo>
                  <a:lnTo>
                    <a:pt x="364" y="219"/>
                  </a:lnTo>
                  <a:lnTo>
                    <a:pt x="387" y="222"/>
                  </a:lnTo>
                  <a:lnTo>
                    <a:pt x="411" y="224"/>
                  </a:lnTo>
                  <a:lnTo>
                    <a:pt x="433" y="223"/>
                  </a:lnTo>
                  <a:lnTo>
                    <a:pt x="446" y="223"/>
                  </a:lnTo>
                  <a:lnTo>
                    <a:pt x="446" y="421"/>
                  </a:lnTo>
                  <a:lnTo>
                    <a:pt x="433" y="421"/>
                  </a:lnTo>
                  <a:lnTo>
                    <a:pt x="433" y="236"/>
                  </a:lnTo>
                  <a:lnTo>
                    <a:pt x="421" y="237"/>
                  </a:lnTo>
                  <a:lnTo>
                    <a:pt x="409" y="237"/>
                  </a:lnTo>
                  <a:lnTo>
                    <a:pt x="397" y="236"/>
                  </a:lnTo>
                  <a:lnTo>
                    <a:pt x="385" y="235"/>
                  </a:lnTo>
                  <a:lnTo>
                    <a:pt x="373" y="233"/>
                  </a:lnTo>
                  <a:lnTo>
                    <a:pt x="361" y="231"/>
                  </a:lnTo>
                  <a:lnTo>
                    <a:pt x="348" y="228"/>
                  </a:lnTo>
                  <a:lnTo>
                    <a:pt x="336" y="225"/>
                  </a:lnTo>
                  <a:lnTo>
                    <a:pt x="324" y="221"/>
                  </a:lnTo>
                  <a:lnTo>
                    <a:pt x="313" y="217"/>
                  </a:lnTo>
                  <a:lnTo>
                    <a:pt x="302" y="211"/>
                  </a:lnTo>
                  <a:lnTo>
                    <a:pt x="292" y="206"/>
                  </a:lnTo>
                  <a:lnTo>
                    <a:pt x="282" y="200"/>
                  </a:lnTo>
                  <a:lnTo>
                    <a:pt x="272" y="193"/>
                  </a:lnTo>
                  <a:lnTo>
                    <a:pt x="263" y="187"/>
                  </a:lnTo>
                  <a:lnTo>
                    <a:pt x="255" y="180"/>
                  </a:lnTo>
                  <a:lnTo>
                    <a:pt x="241" y="164"/>
                  </a:lnTo>
                  <a:lnTo>
                    <a:pt x="229" y="145"/>
                  </a:lnTo>
                  <a:lnTo>
                    <a:pt x="218" y="125"/>
                  </a:lnTo>
                  <a:lnTo>
                    <a:pt x="209" y="103"/>
                  </a:lnTo>
                  <a:lnTo>
                    <a:pt x="201" y="81"/>
                  </a:lnTo>
                  <a:lnTo>
                    <a:pt x="197" y="58"/>
                  </a:lnTo>
                  <a:lnTo>
                    <a:pt x="194" y="35"/>
                  </a:lnTo>
                  <a:lnTo>
                    <a:pt x="195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211" y="0"/>
                  </a:lnTo>
                  <a:lnTo>
                    <a:pt x="211" y="13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1" name="Freeform 39"/>
            <p:cNvSpPr>
              <a:spLocks/>
            </p:cNvSpPr>
            <p:nvPr/>
          </p:nvSpPr>
          <p:spPr bwMode="auto">
            <a:xfrm>
              <a:off x="4896" y="428"/>
              <a:ext cx="299" cy="281"/>
            </a:xfrm>
            <a:custGeom>
              <a:avLst/>
              <a:gdLst/>
              <a:ahLst/>
              <a:cxnLst>
                <a:cxn ang="0">
                  <a:pos x="162" y="137"/>
                </a:cxn>
                <a:cxn ang="0">
                  <a:pos x="172" y="146"/>
                </a:cxn>
                <a:cxn ang="0">
                  <a:pos x="184" y="156"/>
                </a:cxn>
                <a:cxn ang="0">
                  <a:pos x="199" y="167"/>
                </a:cxn>
                <a:cxn ang="0">
                  <a:pos x="215" y="178"/>
                </a:cxn>
                <a:cxn ang="0">
                  <a:pos x="233" y="188"/>
                </a:cxn>
                <a:cxn ang="0">
                  <a:pos x="251" y="196"/>
                </a:cxn>
                <a:cxn ang="0">
                  <a:pos x="269" y="203"/>
                </a:cxn>
                <a:cxn ang="0">
                  <a:pos x="286" y="207"/>
                </a:cxn>
                <a:cxn ang="0">
                  <a:pos x="286" y="207"/>
                </a:cxn>
                <a:cxn ang="0">
                  <a:pos x="299" y="207"/>
                </a:cxn>
                <a:cxn ang="0">
                  <a:pos x="299" y="281"/>
                </a:cxn>
                <a:cxn ang="0">
                  <a:pos x="284" y="281"/>
                </a:cxn>
                <a:cxn ang="0">
                  <a:pos x="284" y="217"/>
                </a:cxn>
                <a:cxn ang="0">
                  <a:pos x="265" y="213"/>
                </a:cxn>
                <a:cxn ang="0">
                  <a:pos x="245" y="207"/>
                </a:cxn>
                <a:cxn ang="0">
                  <a:pos x="226" y="197"/>
                </a:cxn>
                <a:cxn ang="0">
                  <a:pos x="209" y="188"/>
                </a:cxn>
                <a:cxn ang="0">
                  <a:pos x="191" y="176"/>
                </a:cxn>
                <a:cxn ang="0">
                  <a:pos x="175" y="166"/>
                </a:cxn>
                <a:cxn ang="0">
                  <a:pos x="162" y="155"/>
                </a:cxn>
                <a:cxn ang="0">
                  <a:pos x="152" y="146"/>
                </a:cxn>
                <a:cxn ang="0">
                  <a:pos x="143" y="137"/>
                </a:cxn>
                <a:cxn ang="0">
                  <a:pos x="134" y="128"/>
                </a:cxn>
                <a:cxn ang="0">
                  <a:pos x="123" y="115"/>
                </a:cxn>
                <a:cxn ang="0">
                  <a:pos x="111" y="101"/>
                </a:cxn>
                <a:cxn ang="0">
                  <a:pos x="100" y="85"/>
                </a:cxn>
                <a:cxn ang="0">
                  <a:pos x="89" y="67"/>
                </a:cxn>
                <a:cxn ang="0">
                  <a:pos x="79" y="49"/>
                </a:cxn>
                <a:cxn ang="0">
                  <a:pos x="72" y="30"/>
                </a:cxn>
                <a:cxn ang="0">
                  <a:pos x="68" y="13"/>
                </a:cxn>
                <a:cxn ang="0">
                  <a:pos x="0" y="13"/>
                </a:cxn>
                <a:cxn ang="0">
                  <a:pos x="0" y="0"/>
                </a:cxn>
                <a:cxn ang="0">
                  <a:pos x="79" y="0"/>
                </a:cxn>
                <a:cxn ang="0">
                  <a:pos x="79" y="10"/>
                </a:cxn>
                <a:cxn ang="0">
                  <a:pos x="79" y="10"/>
                </a:cxn>
                <a:cxn ang="0">
                  <a:pos x="83" y="27"/>
                </a:cxn>
                <a:cxn ang="0">
                  <a:pos x="90" y="44"/>
                </a:cxn>
                <a:cxn ang="0">
                  <a:pos x="100" y="61"/>
                </a:cxn>
                <a:cxn ang="0">
                  <a:pos x="110" y="78"/>
                </a:cxn>
                <a:cxn ang="0">
                  <a:pos x="121" y="93"/>
                </a:cxn>
                <a:cxn ang="0">
                  <a:pos x="133" y="107"/>
                </a:cxn>
                <a:cxn ang="0">
                  <a:pos x="143" y="118"/>
                </a:cxn>
                <a:cxn ang="0">
                  <a:pos x="152" y="128"/>
                </a:cxn>
                <a:cxn ang="0">
                  <a:pos x="162" y="137"/>
                </a:cxn>
              </a:cxnLst>
              <a:rect l="0" t="0" r="r" b="b"/>
              <a:pathLst>
                <a:path w="299" h="281">
                  <a:moveTo>
                    <a:pt x="162" y="137"/>
                  </a:moveTo>
                  <a:lnTo>
                    <a:pt x="172" y="146"/>
                  </a:lnTo>
                  <a:lnTo>
                    <a:pt x="184" y="156"/>
                  </a:lnTo>
                  <a:lnTo>
                    <a:pt x="199" y="167"/>
                  </a:lnTo>
                  <a:lnTo>
                    <a:pt x="215" y="178"/>
                  </a:lnTo>
                  <a:lnTo>
                    <a:pt x="233" y="188"/>
                  </a:lnTo>
                  <a:lnTo>
                    <a:pt x="251" y="196"/>
                  </a:lnTo>
                  <a:lnTo>
                    <a:pt x="269" y="203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99" y="207"/>
                  </a:lnTo>
                  <a:lnTo>
                    <a:pt x="299" y="281"/>
                  </a:lnTo>
                  <a:lnTo>
                    <a:pt x="284" y="281"/>
                  </a:lnTo>
                  <a:lnTo>
                    <a:pt x="284" y="217"/>
                  </a:lnTo>
                  <a:lnTo>
                    <a:pt x="265" y="213"/>
                  </a:lnTo>
                  <a:lnTo>
                    <a:pt x="245" y="207"/>
                  </a:lnTo>
                  <a:lnTo>
                    <a:pt x="226" y="197"/>
                  </a:lnTo>
                  <a:lnTo>
                    <a:pt x="209" y="188"/>
                  </a:lnTo>
                  <a:lnTo>
                    <a:pt x="191" y="176"/>
                  </a:lnTo>
                  <a:lnTo>
                    <a:pt x="175" y="166"/>
                  </a:lnTo>
                  <a:lnTo>
                    <a:pt x="162" y="155"/>
                  </a:lnTo>
                  <a:lnTo>
                    <a:pt x="152" y="146"/>
                  </a:lnTo>
                  <a:lnTo>
                    <a:pt x="143" y="137"/>
                  </a:lnTo>
                  <a:lnTo>
                    <a:pt x="134" y="128"/>
                  </a:lnTo>
                  <a:lnTo>
                    <a:pt x="123" y="115"/>
                  </a:lnTo>
                  <a:lnTo>
                    <a:pt x="111" y="101"/>
                  </a:lnTo>
                  <a:lnTo>
                    <a:pt x="100" y="85"/>
                  </a:lnTo>
                  <a:lnTo>
                    <a:pt x="89" y="67"/>
                  </a:lnTo>
                  <a:lnTo>
                    <a:pt x="79" y="49"/>
                  </a:lnTo>
                  <a:lnTo>
                    <a:pt x="72" y="30"/>
                  </a:lnTo>
                  <a:lnTo>
                    <a:pt x="68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83" y="27"/>
                  </a:lnTo>
                  <a:lnTo>
                    <a:pt x="90" y="44"/>
                  </a:lnTo>
                  <a:lnTo>
                    <a:pt x="100" y="61"/>
                  </a:lnTo>
                  <a:lnTo>
                    <a:pt x="110" y="78"/>
                  </a:lnTo>
                  <a:lnTo>
                    <a:pt x="121" y="93"/>
                  </a:lnTo>
                  <a:lnTo>
                    <a:pt x="133" y="107"/>
                  </a:lnTo>
                  <a:lnTo>
                    <a:pt x="143" y="118"/>
                  </a:lnTo>
                  <a:lnTo>
                    <a:pt x="152" y="128"/>
                  </a:lnTo>
                  <a:lnTo>
                    <a:pt x="162" y="137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2" name="Freeform 40"/>
            <p:cNvSpPr>
              <a:spLocks/>
            </p:cNvSpPr>
            <p:nvPr/>
          </p:nvSpPr>
          <p:spPr bwMode="auto">
            <a:xfrm>
              <a:off x="4896" y="411"/>
              <a:ext cx="315" cy="29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79" y="17"/>
                </a:cxn>
                <a:cxn ang="0">
                  <a:pos x="79" y="27"/>
                </a:cxn>
                <a:cxn ang="0">
                  <a:pos x="79" y="27"/>
                </a:cxn>
                <a:cxn ang="0">
                  <a:pos x="83" y="44"/>
                </a:cxn>
                <a:cxn ang="0">
                  <a:pos x="90" y="61"/>
                </a:cxn>
                <a:cxn ang="0">
                  <a:pos x="100" y="78"/>
                </a:cxn>
                <a:cxn ang="0">
                  <a:pos x="110" y="95"/>
                </a:cxn>
                <a:cxn ang="0">
                  <a:pos x="121" y="110"/>
                </a:cxn>
                <a:cxn ang="0">
                  <a:pos x="133" y="124"/>
                </a:cxn>
                <a:cxn ang="0">
                  <a:pos x="143" y="135"/>
                </a:cxn>
                <a:cxn ang="0">
                  <a:pos x="152" y="145"/>
                </a:cxn>
                <a:cxn ang="0">
                  <a:pos x="162" y="154"/>
                </a:cxn>
                <a:cxn ang="0">
                  <a:pos x="172" y="163"/>
                </a:cxn>
                <a:cxn ang="0">
                  <a:pos x="184" y="173"/>
                </a:cxn>
                <a:cxn ang="0">
                  <a:pos x="199" y="184"/>
                </a:cxn>
                <a:cxn ang="0">
                  <a:pos x="215" y="195"/>
                </a:cxn>
                <a:cxn ang="0">
                  <a:pos x="233" y="205"/>
                </a:cxn>
                <a:cxn ang="0">
                  <a:pos x="251" y="213"/>
                </a:cxn>
                <a:cxn ang="0">
                  <a:pos x="269" y="220"/>
                </a:cxn>
                <a:cxn ang="0">
                  <a:pos x="286" y="224"/>
                </a:cxn>
                <a:cxn ang="0">
                  <a:pos x="286" y="224"/>
                </a:cxn>
                <a:cxn ang="0">
                  <a:pos x="299" y="224"/>
                </a:cxn>
                <a:cxn ang="0">
                  <a:pos x="299" y="298"/>
                </a:cxn>
                <a:cxn ang="0">
                  <a:pos x="315" y="298"/>
                </a:cxn>
                <a:cxn ang="0">
                  <a:pos x="315" y="210"/>
                </a:cxn>
                <a:cxn ang="0">
                  <a:pos x="292" y="204"/>
                </a:cxn>
                <a:cxn ang="0">
                  <a:pos x="270" y="196"/>
                </a:cxn>
                <a:cxn ang="0">
                  <a:pos x="250" y="187"/>
                </a:cxn>
                <a:cxn ang="0">
                  <a:pos x="232" y="177"/>
                </a:cxn>
                <a:cxn ang="0">
                  <a:pos x="215" y="168"/>
                </a:cxn>
                <a:cxn ang="0">
                  <a:pos x="200" y="158"/>
                </a:cxn>
                <a:cxn ang="0">
                  <a:pos x="185" y="146"/>
                </a:cxn>
                <a:cxn ang="0">
                  <a:pos x="172" y="135"/>
                </a:cxn>
                <a:cxn ang="0">
                  <a:pos x="161" y="123"/>
                </a:cxn>
                <a:cxn ang="0">
                  <a:pos x="149" y="109"/>
                </a:cxn>
                <a:cxn ang="0">
                  <a:pos x="138" y="95"/>
                </a:cxn>
                <a:cxn ang="0">
                  <a:pos x="128" y="79"/>
                </a:cxn>
                <a:cxn ang="0">
                  <a:pos x="118" y="62"/>
                </a:cxn>
                <a:cxn ang="0">
                  <a:pos x="108" y="43"/>
                </a:cxn>
                <a:cxn ang="0">
                  <a:pos x="100" y="22"/>
                </a:cxn>
                <a:cxn ang="0">
                  <a:pos x="93" y="0"/>
                </a:cxn>
                <a:cxn ang="0">
                  <a:pos x="0" y="0"/>
                </a:cxn>
                <a:cxn ang="0">
                  <a:pos x="0" y="17"/>
                </a:cxn>
              </a:cxnLst>
              <a:rect l="0" t="0" r="r" b="b"/>
              <a:pathLst>
                <a:path w="315" h="298">
                  <a:moveTo>
                    <a:pt x="0" y="17"/>
                  </a:moveTo>
                  <a:lnTo>
                    <a:pt x="79" y="17"/>
                  </a:lnTo>
                  <a:lnTo>
                    <a:pt x="79" y="27"/>
                  </a:lnTo>
                  <a:lnTo>
                    <a:pt x="79" y="27"/>
                  </a:lnTo>
                  <a:lnTo>
                    <a:pt x="83" y="44"/>
                  </a:lnTo>
                  <a:lnTo>
                    <a:pt x="90" y="61"/>
                  </a:lnTo>
                  <a:lnTo>
                    <a:pt x="100" y="78"/>
                  </a:lnTo>
                  <a:lnTo>
                    <a:pt x="110" y="95"/>
                  </a:lnTo>
                  <a:lnTo>
                    <a:pt x="121" y="110"/>
                  </a:lnTo>
                  <a:lnTo>
                    <a:pt x="133" y="124"/>
                  </a:lnTo>
                  <a:lnTo>
                    <a:pt x="143" y="135"/>
                  </a:lnTo>
                  <a:lnTo>
                    <a:pt x="152" y="145"/>
                  </a:lnTo>
                  <a:lnTo>
                    <a:pt x="162" y="154"/>
                  </a:lnTo>
                  <a:lnTo>
                    <a:pt x="172" y="163"/>
                  </a:lnTo>
                  <a:lnTo>
                    <a:pt x="184" y="173"/>
                  </a:lnTo>
                  <a:lnTo>
                    <a:pt x="199" y="184"/>
                  </a:lnTo>
                  <a:lnTo>
                    <a:pt x="215" y="195"/>
                  </a:lnTo>
                  <a:lnTo>
                    <a:pt x="233" y="205"/>
                  </a:lnTo>
                  <a:lnTo>
                    <a:pt x="251" y="213"/>
                  </a:lnTo>
                  <a:lnTo>
                    <a:pt x="269" y="220"/>
                  </a:lnTo>
                  <a:lnTo>
                    <a:pt x="286" y="224"/>
                  </a:lnTo>
                  <a:lnTo>
                    <a:pt x="286" y="224"/>
                  </a:lnTo>
                  <a:lnTo>
                    <a:pt x="299" y="224"/>
                  </a:lnTo>
                  <a:lnTo>
                    <a:pt x="299" y="298"/>
                  </a:lnTo>
                  <a:lnTo>
                    <a:pt x="315" y="298"/>
                  </a:lnTo>
                  <a:lnTo>
                    <a:pt x="315" y="210"/>
                  </a:lnTo>
                  <a:lnTo>
                    <a:pt x="292" y="204"/>
                  </a:lnTo>
                  <a:lnTo>
                    <a:pt x="270" y="196"/>
                  </a:lnTo>
                  <a:lnTo>
                    <a:pt x="250" y="187"/>
                  </a:lnTo>
                  <a:lnTo>
                    <a:pt x="232" y="177"/>
                  </a:lnTo>
                  <a:lnTo>
                    <a:pt x="215" y="168"/>
                  </a:lnTo>
                  <a:lnTo>
                    <a:pt x="200" y="158"/>
                  </a:lnTo>
                  <a:lnTo>
                    <a:pt x="185" y="146"/>
                  </a:lnTo>
                  <a:lnTo>
                    <a:pt x="172" y="135"/>
                  </a:lnTo>
                  <a:lnTo>
                    <a:pt x="161" y="123"/>
                  </a:lnTo>
                  <a:lnTo>
                    <a:pt x="149" y="109"/>
                  </a:lnTo>
                  <a:lnTo>
                    <a:pt x="138" y="95"/>
                  </a:lnTo>
                  <a:lnTo>
                    <a:pt x="128" y="79"/>
                  </a:lnTo>
                  <a:lnTo>
                    <a:pt x="118" y="62"/>
                  </a:lnTo>
                  <a:lnTo>
                    <a:pt x="108" y="43"/>
                  </a:lnTo>
                  <a:lnTo>
                    <a:pt x="100" y="22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3" name="Freeform 41"/>
            <p:cNvSpPr>
              <a:spLocks/>
            </p:cNvSpPr>
            <p:nvPr/>
          </p:nvSpPr>
          <p:spPr bwMode="auto">
            <a:xfrm>
              <a:off x="5272" y="243"/>
              <a:ext cx="117" cy="110"/>
            </a:xfrm>
            <a:custGeom>
              <a:avLst/>
              <a:gdLst/>
              <a:ahLst/>
              <a:cxnLst>
                <a:cxn ang="0">
                  <a:pos x="102" y="6"/>
                </a:cxn>
                <a:cxn ang="0">
                  <a:pos x="106" y="2"/>
                </a:cxn>
                <a:cxn ang="0">
                  <a:pos x="109" y="0"/>
                </a:cxn>
                <a:cxn ang="0">
                  <a:pos x="111" y="0"/>
                </a:cxn>
                <a:cxn ang="0">
                  <a:pos x="114" y="2"/>
                </a:cxn>
                <a:cxn ang="0">
                  <a:pos x="117" y="6"/>
                </a:cxn>
                <a:cxn ang="0">
                  <a:pos x="117" y="8"/>
                </a:cxn>
                <a:cxn ang="0">
                  <a:pos x="114" y="11"/>
                </a:cxn>
                <a:cxn ang="0">
                  <a:pos x="111" y="14"/>
                </a:cxn>
                <a:cxn ang="0">
                  <a:pos x="109" y="16"/>
                </a:cxn>
                <a:cxn ang="0">
                  <a:pos x="106" y="19"/>
                </a:cxn>
                <a:cxn ang="0">
                  <a:pos x="103" y="21"/>
                </a:cxn>
                <a:cxn ang="0">
                  <a:pos x="102" y="23"/>
                </a:cxn>
                <a:cxn ang="0">
                  <a:pos x="111" y="41"/>
                </a:cxn>
                <a:cxn ang="0">
                  <a:pos x="113" y="60"/>
                </a:cxn>
                <a:cxn ang="0">
                  <a:pos x="108" y="79"/>
                </a:cxn>
                <a:cxn ang="0">
                  <a:pos x="91" y="97"/>
                </a:cxn>
                <a:cxn ang="0">
                  <a:pos x="83" y="102"/>
                </a:cxn>
                <a:cxn ang="0">
                  <a:pos x="74" y="106"/>
                </a:cxn>
                <a:cxn ang="0">
                  <a:pos x="63" y="109"/>
                </a:cxn>
                <a:cxn ang="0">
                  <a:pos x="53" y="110"/>
                </a:cxn>
                <a:cxn ang="0">
                  <a:pos x="42" y="110"/>
                </a:cxn>
                <a:cxn ang="0">
                  <a:pos x="32" y="109"/>
                </a:cxn>
                <a:cxn ang="0">
                  <a:pos x="22" y="105"/>
                </a:cxn>
                <a:cxn ang="0">
                  <a:pos x="13" y="99"/>
                </a:cxn>
                <a:cxn ang="0">
                  <a:pos x="2" y="81"/>
                </a:cxn>
                <a:cxn ang="0">
                  <a:pos x="0" y="61"/>
                </a:cxn>
                <a:cxn ang="0">
                  <a:pos x="5" y="41"/>
                </a:cxn>
                <a:cxn ang="0">
                  <a:pos x="15" y="24"/>
                </a:cxn>
                <a:cxn ang="0">
                  <a:pos x="23" y="15"/>
                </a:cxn>
                <a:cxn ang="0">
                  <a:pos x="33" y="9"/>
                </a:cxn>
                <a:cxn ang="0">
                  <a:pos x="43" y="6"/>
                </a:cxn>
                <a:cxn ang="0">
                  <a:pos x="53" y="3"/>
                </a:cxn>
                <a:cxn ang="0">
                  <a:pos x="63" y="3"/>
                </a:cxn>
                <a:cxn ang="0">
                  <a:pos x="73" y="6"/>
                </a:cxn>
                <a:cxn ang="0">
                  <a:pos x="83" y="10"/>
                </a:cxn>
                <a:cxn ang="0">
                  <a:pos x="92" y="15"/>
                </a:cxn>
                <a:cxn ang="0">
                  <a:pos x="94" y="13"/>
                </a:cxn>
                <a:cxn ang="0">
                  <a:pos x="98" y="11"/>
                </a:cxn>
                <a:cxn ang="0">
                  <a:pos x="100" y="8"/>
                </a:cxn>
                <a:cxn ang="0">
                  <a:pos x="102" y="6"/>
                </a:cxn>
              </a:cxnLst>
              <a:rect l="0" t="0" r="r" b="b"/>
              <a:pathLst>
                <a:path w="117" h="110">
                  <a:moveTo>
                    <a:pt x="102" y="6"/>
                  </a:moveTo>
                  <a:lnTo>
                    <a:pt x="106" y="2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4" y="2"/>
                  </a:lnTo>
                  <a:lnTo>
                    <a:pt x="117" y="6"/>
                  </a:lnTo>
                  <a:lnTo>
                    <a:pt x="117" y="8"/>
                  </a:lnTo>
                  <a:lnTo>
                    <a:pt x="114" y="11"/>
                  </a:lnTo>
                  <a:lnTo>
                    <a:pt x="111" y="14"/>
                  </a:lnTo>
                  <a:lnTo>
                    <a:pt x="109" y="16"/>
                  </a:lnTo>
                  <a:lnTo>
                    <a:pt x="106" y="19"/>
                  </a:lnTo>
                  <a:lnTo>
                    <a:pt x="103" y="21"/>
                  </a:lnTo>
                  <a:lnTo>
                    <a:pt x="102" y="23"/>
                  </a:lnTo>
                  <a:lnTo>
                    <a:pt x="111" y="41"/>
                  </a:lnTo>
                  <a:lnTo>
                    <a:pt x="113" y="60"/>
                  </a:lnTo>
                  <a:lnTo>
                    <a:pt x="108" y="79"/>
                  </a:lnTo>
                  <a:lnTo>
                    <a:pt x="91" y="97"/>
                  </a:lnTo>
                  <a:lnTo>
                    <a:pt x="83" y="102"/>
                  </a:lnTo>
                  <a:lnTo>
                    <a:pt x="74" y="106"/>
                  </a:lnTo>
                  <a:lnTo>
                    <a:pt x="63" y="109"/>
                  </a:lnTo>
                  <a:lnTo>
                    <a:pt x="53" y="110"/>
                  </a:lnTo>
                  <a:lnTo>
                    <a:pt x="42" y="110"/>
                  </a:lnTo>
                  <a:lnTo>
                    <a:pt x="32" y="109"/>
                  </a:lnTo>
                  <a:lnTo>
                    <a:pt x="22" y="105"/>
                  </a:lnTo>
                  <a:lnTo>
                    <a:pt x="13" y="99"/>
                  </a:lnTo>
                  <a:lnTo>
                    <a:pt x="2" y="81"/>
                  </a:lnTo>
                  <a:lnTo>
                    <a:pt x="0" y="61"/>
                  </a:lnTo>
                  <a:lnTo>
                    <a:pt x="5" y="41"/>
                  </a:lnTo>
                  <a:lnTo>
                    <a:pt x="15" y="24"/>
                  </a:lnTo>
                  <a:lnTo>
                    <a:pt x="23" y="15"/>
                  </a:lnTo>
                  <a:lnTo>
                    <a:pt x="33" y="9"/>
                  </a:lnTo>
                  <a:lnTo>
                    <a:pt x="43" y="6"/>
                  </a:lnTo>
                  <a:lnTo>
                    <a:pt x="53" y="3"/>
                  </a:lnTo>
                  <a:lnTo>
                    <a:pt x="63" y="3"/>
                  </a:lnTo>
                  <a:lnTo>
                    <a:pt x="73" y="6"/>
                  </a:lnTo>
                  <a:lnTo>
                    <a:pt x="83" y="10"/>
                  </a:lnTo>
                  <a:lnTo>
                    <a:pt x="92" y="15"/>
                  </a:lnTo>
                  <a:lnTo>
                    <a:pt x="94" y="13"/>
                  </a:lnTo>
                  <a:lnTo>
                    <a:pt x="98" y="11"/>
                  </a:lnTo>
                  <a:lnTo>
                    <a:pt x="100" y="8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4" name="Freeform 42"/>
            <p:cNvSpPr>
              <a:spLocks/>
            </p:cNvSpPr>
            <p:nvPr/>
          </p:nvSpPr>
          <p:spPr bwMode="auto">
            <a:xfrm>
              <a:off x="5292" y="261"/>
              <a:ext cx="78" cy="74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78" y="20"/>
                </a:cxn>
                <a:cxn ang="0">
                  <a:pos x="78" y="37"/>
                </a:cxn>
                <a:cxn ang="0">
                  <a:pos x="73" y="54"/>
                </a:cxn>
                <a:cxn ang="0">
                  <a:pos x="64" y="65"/>
                </a:cxn>
                <a:cxn ang="0">
                  <a:pos x="58" y="68"/>
                </a:cxn>
                <a:cxn ang="0">
                  <a:pos x="51" y="72"/>
                </a:cxn>
                <a:cxn ang="0">
                  <a:pos x="44" y="74"/>
                </a:cxn>
                <a:cxn ang="0">
                  <a:pos x="38" y="74"/>
                </a:cxn>
                <a:cxn ang="0">
                  <a:pos x="30" y="74"/>
                </a:cxn>
                <a:cxn ang="0">
                  <a:pos x="23" y="72"/>
                </a:cxn>
                <a:cxn ang="0">
                  <a:pos x="17" y="68"/>
                </a:cxn>
                <a:cxn ang="0">
                  <a:pos x="11" y="63"/>
                </a:cxn>
                <a:cxn ang="0">
                  <a:pos x="3" y="52"/>
                </a:cxn>
                <a:cxn ang="0">
                  <a:pos x="0" y="38"/>
                </a:cxn>
                <a:cxn ang="0">
                  <a:pos x="3" y="25"/>
                </a:cxn>
                <a:cxn ang="0">
                  <a:pos x="9" y="13"/>
                </a:cxn>
                <a:cxn ang="0">
                  <a:pos x="15" y="8"/>
                </a:cxn>
                <a:cxn ang="0">
                  <a:pos x="21" y="4"/>
                </a:cxn>
                <a:cxn ang="0">
                  <a:pos x="30" y="1"/>
                </a:cxn>
                <a:cxn ang="0">
                  <a:pos x="39" y="0"/>
                </a:cxn>
                <a:cxn ang="0">
                  <a:pos x="49" y="0"/>
                </a:cxn>
                <a:cxn ang="0">
                  <a:pos x="58" y="1"/>
                </a:cxn>
                <a:cxn ang="0">
                  <a:pos x="66" y="3"/>
                </a:cxn>
                <a:cxn ang="0">
                  <a:pos x="71" y="8"/>
                </a:cxn>
              </a:cxnLst>
              <a:rect l="0" t="0" r="r" b="b"/>
              <a:pathLst>
                <a:path w="78" h="74">
                  <a:moveTo>
                    <a:pt x="71" y="8"/>
                  </a:moveTo>
                  <a:lnTo>
                    <a:pt x="78" y="20"/>
                  </a:lnTo>
                  <a:lnTo>
                    <a:pt x="78" y="37"/>
                  </a:lnTo>
                  <a:lnTo>
                    <a:pt x="73" y="54"/>
                  </a:lnTo>
                  <a:lnTo>
                    <a:pt x="64" y="65"/>
                  </a:lnTo>
                  <a:lnTo>
                    <a:pt x="58" y="68"/>
                  </a:lnTo>
                  <a:lnTo>
                    <a:pt x="51" y="72"/>
                  </a:lnTo>
                  <a:lnTo>
                    <a:pt x="44" y="74"/>
                  </a:lnTo>
                  <a:lnTo>
                    <a:pt x="38" y="74"/>
                  </a:lnTo>
                  <a:lnTo>
                    <a:pt x="30" y="74"/>
                  </a:lnTo>
                  <a:lnTo>
                    <a:pt x="23" y="72"/>
                  </a:lnTo>
                  <a:lnTo>
                    <a:pt x="17" y="68"/>
                  </a:lnTo>
                  <a:lnTo>
                    <a:pt x="11" y="63"/>
                  </a:lnTo>
                  <a:lnTo>
                    <a:pt x="3" y="52"/>
                  </a:lnTo>
                  <a:lnTo>
                    <a:pt x="0" y="38"/>
                  </a:lnTo>
                  <a:lnTo>
                    <a:pt x="3" y="25"/>
                  </a:lnTo>
                  <a:lnTo>
                    <a:pt x="9" y="13"/>
                  </a:lnTo>
                  <a:lnTo>
                    <a:pt x="15" y="8"/>
                  </a:lnTo>
                  <a:lnTo>
                    <a:pt x="21" y="4"/>
                  </a:lnTo>
                  <a:lnTo>
                    <a:pt x="30" y="1"/>
                  </a:lnTo>
                  <a:lnTo>
                    <a:pt x="39" y="0"/>
                  </a:lnTo>
                  <a:lnTo>
                    <a:pt x="49" y="0"/>
                  </a:lnTo>
                  <a:lnTo>
                    <a:pt x="58" y="1"/>
                  </a:lnTo>
                  <a:lnTo>
                    <a:pt x="66" y="3"/>
                  </a:lnTo>
                  <a:lnTo>
                    <a:pt x="71" y="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5" name="Freeform 43"/>
            <p:cNvSpPr>
              <a:spLocks/>
            </p:cNvSpPr>
            <p:nvPr/>
          </p:nvSpPr>
          <p:spPr bwMode="auto">
            <a:xfrm>
              <a:off x="5144" y="248"/>
              <a:ext cx="98" cy="177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1" y="21"/>
                </a:cxn>
                <a:cxn ang="0">
                  <a:pos x="4" y="19"/>
                </a:cxn>
                <a:cxn ang="0">
                  <a:pos x="0" y="16"/>
                </a:cxn>
                <a:cxn ang="0">
                  <a:pos x="2" y="8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19" y="1"/>
                </a:cxn>
                <a:cxn ang="0">
                  <a:pos x="28" y="0"/>
                </a:cxn>
                <a:cxn ang="0">
                  <a:pos x="37" y="1"/>
                </a:cxn>
                <a:cxn ang="0">
                  <a:pos x="45" y="3"/>
                </a:cxn>
                <a:cxn ang="0">
                  <a:pos x="53" y="5"/>
                </a:cxn>
                <a:cxn ang="0">
                  <a:pos x="59" y="8"/>
                </a:cxn>
                <a:cxn ang="0">
                  <a:pos x="66" y="12"/>
                </a:cxn>
                <a:cxn ang="0">
                  <a:pos x="73" y="19"/>
                </a:cxn>
                <a:cxn ang="0">
                  <a:pos x="79" y="28"/>
                </a:cxn>
                <a:cxn ang="0">
                  <a:pos x="86" y="38"/>
                </a:cxn>
                <a:cxn ang="0">
                  <a:pos x="92" y="51"/>
                </a:cxn>
                <a:cxn ang="0">
                  <a:pos x="95" y="64"/>
                </a:cxn>
                <a:cxn ang="0">
                  <a:pos x="98" y="76"/>
                </a:cxn>
                <a:cxn ang="0">
                  <a:pos x="98" y="89"/>
                </a:cxn>
                <a:cxn ang="0">
                  <a:pos x="96" y="103"/>
                </a:cxn>
                <a:cxn ang="0">
                  <a:pos x="92" y="117"/>
                </a:cxn>
                <a:cxn ang="0">
                  <a:pos x="85" y="130"/>
                </a:cxn>
                <a:cxn ang="0">
                  <a:pos x="77" y="141"/>
                </a:cxn>
                <a:cxn ang="0">
                  <a:pos x="69" y="152"/>
                </a:cxn>
                <a:cxn ang="0">
                  <a:pos x="61" y="161"/>
                </a:cxn>
                <a:cxn ang="0">
                  <a:pos x="52" y="169"/>
                </a:cxn>
                <a:cxn ang="0">
                  <a:pos x="43" y="176"/>
                </a:cxn>
                <a:cxn ang="0">
                  <a:pos x="39" y="177"/>
                </a:cxn>
                <a:cxn ang="0">
                  <a:pos x="34" y="177"/>
                </a:cxn>
                <a:cxn ang="0">
                  <a:pos x="32" y="175"/>
                </a:cxn>
                <a:cxn ang="0">
                  <a:pos x="35" y="169"/>
                </a:cxn>
                <a:cxn ang="0">
                  <a:pos x="41" y="165"/>
                </a:cxn>
                <a:cxn ang="0">
                  <a:pos x="48" y="158"/>
                </a:cxn>
                <a:cxn ang="0">
                  <a:pos x="57" y="150"/>
                </a:cxn>
                <a:cxn ang="0">
                  <a:pos x="67" y="138"/>
                </a:cxn>
                <a:cxn ang="0">
                  <a:pos x="76" y="124"/>
                </a:cxn>
                <a:cxn ang="0">
                  <a:pos x="83" y="109"/>
                </a:cxn>
                <a:cxn ang="0">
                  <a:pos x="87" y="92"/>
                </a:cxn>
                <a:cxn ang="0">
                  <a:pos x="86" y="72"/>
                </a:cxn>
                <a:cxn ang="0">
                  <a:pos x="80" y="53"/>
                </a:cxn>
                <a:cxn ang="0">
                  <a:pos x="73" y="39"/>
                </a:cxn>
                <a:cxn ang="0">
                  <a:pos x="63" y="28"/>
                </a:cxn>
                <a:cxn ang="0">
                  <a:pos x="52" y="21"/>
                </a:cxn>
                <a:cxn ang="0">
                  <a:pos x="41" y="15"/>
                </a:cxn>
                <a:cxn ang="0">
                  <a:pos x="31" y="13"/>
                </a:cxn>
                <a:cxn ang="0">
                  <a:pos x="22" y="14"/>
                </a:cxn>
                <a:cxn ang="0">
                  <a:pos x="16" y="16"/>
                </a:cxn>
              </a:cxnLst>
              <a:rect l="0" t="0" r="r" b="b"/>
              <a:pathLst>
                <a:path w="98" h="177">
                  <a:moveTo>
                    <a:pt x="16" y="16"/>
                  </a:moveTo>
                  <a:lnTo>
                    <a:pt x="11" y="21"/>
                  </a:lnTo>
                  <a:lnTo>
                    <a:pt x="4" y="19"/>
                  </a:lnTo>
                  <a:lnTo>
                    <a:pt x="0" y="16"/>
                  </a:lnTo>
                  <a:lnTo>
                    <a:pt x="2" y="8"/>
                  </a:lnTo>
                  <a:lnTo>
                    <a:pt x="6" y="4"/>
                  </a:lnTo>
                  <a:lnTo>
                    <a:pt x="13" y="2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5" y="3"/>
                  </a:lnTo>
                  <a:lnTo>
                    <a:pt x="53" y="5"/>
                  </a:lnTo>
                  <a:lnTo>
                    <a:pt x="59" y="8"/>
                  </a:lnTo>
                  <a:lnTo>
                    <a:pt x="66" y="12"/>
                  </a:lnTo>
                  <a:lnTo>
                    <a:pt x="73" y="19"/>
                  </a:lnTo>
                  <a:lnTo>
                    <a:pt x="79" y="28"/>
                  </a:lnTo>
                  <a:lnTo>
                    <a:pt x="86" y="38"/>
                  </a:lnTo>
                  <a:lnTo>
                    <a:pt x="92" y="51"/>
                  </a:lnTo>
                  <a:lnTo>
                    <a:pt x="95" y="64"/>
                  </a:lnTo>
                  <a:lnTo>
                    <a:pt x="98" y="76"/>
                  </a:lnTo>
                  <a:lnTo>
                    <a:pt x="98" y="89"/>
                  </a:lnTo>
                  <a:lnTo>
                    <a:pt x="96" y="103"/>
                  </a:lnTo>
                  <a:lnTo>
                    <a:pt x="92" y="117"/>
                  </a:lnTo>
                  <a:lnTo>
                    <a:pt x="85" y="130"/>
                  </a:lnTo>
                  <a:lnTo>
                    <a:pt x="77" y="141"/>
                  </a:lnTo>
                  <a:lnTo>
                    <a:pt x="69" y="152"/>
                  </a:lnTo>
                  <a:lnTo>
                    <a:pt x="61" y="161"/>
                  </a:lnTo>
                  <a:lnTo>
                    <a:pt x="52" y="169"/>
                  </a:lnTo>
                  <a:lnTo>
                    <a:pt x="43" y="176"/>
                  </a:lnTo>
                  <a:lnTo>
                    <a:pt x="39" y="177"/>
                  </a:lnTo>
                  <a:lnTo>
                    <a:pt x="34" y="177"/>
                  </a:lnTo>
                  <a:lnTo>
                    <a:pt x="32" y="175"/>
                  </a:lnTo>
                  <a:lnTo>
                    <a:pt x="35" y="169"/>
                  </a:lnTo>
                  <a:lnTo>
                    <a:pt x="41" y="165"/>
                  </a:lnTo>
                  <a:lnTo>
                    <a:pt x="48" y="158"/>
                  </a:lnTo>
                  <a:lnTo>
                    <a:pt x="57" y="150"/>
                  </a:lnTo>
                  <a:lnTo>
                    <a:pt x="67" y="138"/>
                  </a:lnTo>
                  <a:lnTo>
                    <a:pt x="76" y="124"/>
                  </a:lnTo>
                  <a:lnTo>
                    <a:pt x="83" y="109"/>
                  </a:lnTo>
                  <a:lnTo>
                    <a:pt x="87" y="92"/>
                  </a:lnTo>
                  <a:lnTo>
                    <a:pt x="86" y="72"/>
                  </a:lnTo>
                  <a:lnTo>
                    <a:pt x="80" y="53"/>
                  </a:lnTo>
                  <a:lnTo>
                    <a:pt x="73" y="39"/>
                  </a:lnTo>
                  <a:lnTo>
                    <a:pt x="63" y="28"/>
                  </a:lnTo>
                  <a:lnTo>
                    <a:pt x="52" y="21"/>
                  </a:lnTo>
                  <a:lnTo>
                    <a:pt x="41" y="15"/>
                  </a:lnTo>
                  <a:lnTo>
                    <a:pt x="31" y="13"/>
                  </a:lnTo>
                  <a:lnTo>
                    <a:pt x="22" y="14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6" name="Freeform 44"/>
            <p:cNvSpPr>
              <a:spLocks/>
            </p:cNvSpPr>
            <p:nvPr/>
          </p:nvSpPr>
          <p:spPr bwMode="auto">
            <a:xfrm>
              <a:off x="4590" y="173"/>
              <a:ext cx="310" cy="128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27" y="20"/>
                </a:cxn>
                <a:cxn ang="0">
                  <a:pos x="41" y="36"/>
                </a:cxn>
                <a:cxn ang="0">
                  <a:pos x="58" y="50"/>
                </a:cxn>
                <a:cxn ang="0">
                  <a:pos x="74" y="63"/>
                </a:cxn>
                <a:cxn ang="0">
                  <a:pos x="92" y="75"/>
                </a:cxn>
                <a:cxn ang="0">
                  <a:pos x="110" y="84"/>
                </a:cxn>
                <a:cxn ang="0">
                  <a:pos x="129" y="91"/>
                </a:cxn>
                <a:cxn ang="0">
                  <a:pos x="148" y="98"/>
                </a:cxn>
                <a:cxn ang="0">
                  <a:pos x="168" y="104"/>
                </a:cxn>
                <a:cxn ang="0">
                  <a:pos x="188" y="108"/>
                </a:cxn>
                <a:cxn ang="0">
                  <a:pos x="208" y="111"/>
                </a:cxn>
                <a:cxn ang="0">
                  <a:pos x="227" y="113"/>
                </a:cxn>
                <a:cxn ang="0">
                  <a:pos x="249" y="114"/>
                </a:cxn>
                <a:cxn ang="0">
                  <a:pos x="269" y="115"/>
                </a:cxn>
                <a:cxn ang="0">
                  <a:pos x="290" y="116"/>
                </a:cxn>
                <a:cxn ang="0">
                  <a:pos x="310" y="116"/>
                </a:cxn>
                <a:cxn ang="0">
                  <a:pos x="310" y="127"/>
                </a:cxn>
                <a:cxn ang="0">
                  <a:pos x="288" y="128"/>
                </a:cxn>
                <a:cxn ang="0">
                  <a:pos x="267" y="128"/>
                </a:cxn>
                <a:cxn ang="0">
                  <a:pos x="245" y="127"/>
                </a:cxn>
                <a:cxn ang="0">
                  <a:pos x="224" y="125"/>
                </a:cxn>
                <a:cxn ang="0">
                  <a:pos x="203" y="123"/>
                </a:cxn>
                <a:cxn ang="0">
                  <a:pos x="182" y="119"/>
                </a:cxn>
                <a:cxn ang="0">
                  <a:pos x="162" y="114"/>
                </a:cxn>
                <a:cxn ang="0">
                  <a:pos x="141" y="108"/>
                </a:cxn>
                <a:cxn ang="0">
                  <a:pos x="122" y="101"/>
                </a:cxn>
                <a:cxn ang="0">
                  <a:pos x="103" y="93"/>
                </a:cxn>
                <a:cxn ang="0">
                  <a:pos x="84" y="83"/>
                </a:cxn>
                <a:cxn ang="0">
                  <a:pos x="68" y="72"/>
                </a:cxn>
                <a:cxn ang="0">
                  <a:pos x="51" y="60"/>
                </a:cxn>
                <a:cxn ang="0">
                  <a:pos x="36" y="46"/>
                </a:cxn>
                <a:cxn ang="0">
                  <a:pos x="21" y="32"/>
                </a:cxn>
                <a:cxn ang="0">
                  <a:pos x="9" y="15"/>
                </a:cxn>
                <a:cxn ang="0">
                  <a:pos x="7" y="11"/>
                </a:cxn>
                <a:cxn ang="0">
                  <a:pos x="5" y="7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12" y="1"/>
                </a:cxn>
              </a:cxnLst>
              <a:rect l="0" t="0" r="r" b="b"/>
              <a:pathLst>
                <a:path w="310" h="128">
                  <a:moveTo>
                    <a:pt x="12" y="1"/>
                  </a:moveTo>
                  <a:lnTo>
                    <a:pt x="27" y="20"/>
                  </a:lnTo>
                  <a:lnTo>
                    <a:pt x="41" y="36"/>
                  </a:lnTo>
                  <a:lnTo>
                    <a:pt x="58" y="50"/>
                  </a:lnTo>
                  <a:lnTo>
                    <a:pt x="74" y="63"/>
                  </a:lnTo>
                  <a:lnTo>
                    <a:pt x="92" y="75"/>
                  </a:lnTo>
                  <a:lnTo>
                    <a:pt x="110" y="84"/>
                  </a:lnTo>
                  <a:lnTo>
                    <a:pt x="129" y="91"/>
                  </a:lnTo>
                  <a:lnTo>
                    <a:pt x="148" y="98"/>
                  </a:lnTo>
                  <a:lnTo>
                    <a:pt x="168" y="104"/>
                  </a:lnTo>
                  <a:lnTo>
                    <a:pt x="188" y="108"/>
                  </a:lnTo>
                  <a:lnTo>
                    <a:pt x="208" y="111"/>
                  </a:lnTo>
                  <a:lnTo>
                    <a:pt x="227" y="113"/>
                  </a:lnTo>
                  <a:lnTo>
                    <a:pt x="249" y="114"/>
                  </a:lnTo>
                  <a:lnTo>
                    <a:pt x="269" y="115"/>
                  </a:lnTo>
                  <a:lnTo>
                    <a:pt x="290" y="116"/>
                  </a:lnTo>
                  <a:lnTo>
                    <a:pt x="310" y="116"/>
                  </a:lnTo>
                  <a:lnTo>
                    <a:pt x="310" y="127"/>
                  </a:lnTo>
                  <a:lnTo>
                    <a:pt x="288" y="128"/>
                  </a:lnTo>
                  <a:lnTo>
                    <a:pt x="267" y="128"/>
                  </a:lnTo>
                  <a:lnTo>
                    <a:pt x="245" y="127"/>
                  </a:lnTo>
                  <a:lnTo>
                    <a:pt x="224" y="125"/>
                  </a:lnTo>
                  <a:lnTo>
                    <a:pt x="203" y="123"/>
                  </a:lnTo>
                  <a:lnTo>
                    <a:pt x="182" y="119"/>
                  </a:lnTo>
                  <a:lnTo>
                    <a:pt x="162" y="114"/>
                  </a:lnTo>
                  <a:lnTo>
                    <a:pt x="141" y="108"/>
                  </a:lnTo>
                  <a:lnTo>
                    <a:pt x="122" y="101"/>
                  </a:lnTo>
                  <a:lnTo>
                    <a:pt x="103" y="93"/>
                  </a:lnTo>
                  <a:lnTo>
                    <a:pt x="84" y="83"/>
                  </a:lnTo>
                  <a:lnTo>
                    <a:pt x="68" y="72"/>
                  </a:lnTo>
                  <a:lnTo>
                    <a:pt x="51" y="60"/>
                  </a:lnTo>
                  <a:lnTo>
                    <a:pt x="36" y="46"/>
                  </a:lnTo>
                  <a:lnTo>
                    <a:pt x="21" y="32"/>
                  </a:lnTo>
                  <a:lnTo>
                    <a:pt x="9" y="15"/>
                  </a:lnTo>
                  <a:lnTo>
                    <a:pt x="7" y="11"/>
                  </a:lnTo>
                  <a:lnTo>
                    <a:pt x="5" y="7"/>
                  </a:lnTo>
                  <a:lnTo>
                    <a:pt x="2" y="4"/>
                  </a:lnTo>
                  <a:lnTo>
                    <a:pt x="0" y="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7" name="Freeform 45"/>
            <p:cNvSpPr>
              <a:spLocks/>
            </p:cNvSpPr>
            <p:nvPr/>
          </p:nvSpPr>
          <p:spPr bwMode="auto">
            <a:xfrm>
              <a:off x="2824" y="40"/>
              <a:ext cx="1911" cy="149"/>
            </a:xfrm>
            <a:custGeom>
              <a:avLst/>
              <a:gdLst/>
              <a:ahLst/>
              <a:cxnLst>
                <a:cxn ang="0">
                  <a:pos x="1778" y="134"/>
                </a:cxn>
                <a:cxn ang="0">
                  <a:pos x="1771" y="122"/>
                </a:cxn>
                <a:cxn ang="0">
                  <a:pos x="1763" y="108"/>
                </a:cxn>
                <a:cxn ang="0">
                  <a:pos x="1755" y="94"/>
                </a:cxn>
                <a:cxn ang="0">
                  <a:pos x="1748" y="80"/>
                </a:cxn>
                <a:cxn ang="0">
                  <a:pos x="1852" y="80"/>
                </a:cxn>
                <a:cxn ang="0">
                  <a:pos x="1890" y="137"/>
                </a:cxn>
                <a:cxn ang="0">
                  <a:pos x="1563" y="137"/>
                </a:cxn>
                <a:cxn ang="0">
                  <a:pos x="1545" y="107"/>
                </a:cxn>
                <a:cxn ang="0">
                  <a:pos x="1524" y="80"/>
                </a:cxn>
                <a:cxn ang="0">
                  <a:pos x="1501" y="58"/>
                </a:cxn>
                <a:cxn ang="0">
                  <a:pos x="1474" y="40"/>
                </a:cxn>
                <a:cxn ang="0">
                  <a:pos x="1447" y="25"/>
                </a:cxn>
                <a:cxn ang="0">
                  <a:pos x="1418" y="15"/>
                </a:cxn>
                <a:cxn ang="0">
                  <a:pos x="1389" y="6"/>
                </a:cxn>
                <a:cxn ang="0">
                  <a:pos x="1359" y="2"/>
                </a:cxn>
                <a:cxn ang="0">
                  <a:pos x="1329" y="0"/>
                </a:cxn>
                <a:cxn ang="0">
                  <a:pos x="1299" y="0"/>
                </a:cxn>
                <a:cxn ang="0">
                  <a:pos x="1272" y="2"/>
                </a:cxn>
                <a:cxn ang="0">
                  <a:pos x="1245" y="6"/>
                </a:cxn>
                <a:cxn ang="0">
                  <a:pos x="1219" y="12"/>
                </a:cxn>
                <a:cxn ang="0">
                  <a:pos x="1197" y="19"/>
                </a:cxn>
                <a:cxn ang="0">
                  <a:pos x="1178" y="27"/>
                </a:cxn>
                <a:cxn ang="0">
                  <a:pos x="1162" y="37"/>
                </a:cxn>
                <a:cxn ang="0">
                  <a:pos x="0" y="37"/>
                </a:cxn>
                <a:cxn ang="0">
                  <a:pos x="0" y="50"/>
                </a:cxn>
                <a:cxn ang="0">
                  <a:pos x="1162" y="50"/>
                </a:cxn>
                <a:cxn ang="0">
                  <a:pos x="1194" y="36"/>
                </a:cxn>
                <a:cxn ang="0">
                  <a:pos x="1227" y="24"/>
                </a:cxn>
                <a:cxn ang="0">
                  <a:pos x="1259" y="17"/>
                </a:cxn>
                <a:cxn ang="0">
                  <a:pos x="1291" y="12"/>
                </a:cxn>
                <a:cxn ang="0">
                  <a:pos x="1324" y="11"/>
                </a:cxn>
                <a:cxn ang="0">
                  <a:pos x="1355" y="13"/>
                </a:cxn>
                <a:cxn ang="0">
                  <a:pos x="1384" y="18"/>
                </a:cxn>
                <a:cxn ang="0">
                  <a:pos x="1411" y="25"/>
                </a:cxn>
                <a:cxn ang="0">
                  <a:pos x="1438" y="34"/>
                </a:cxn>
                <a:cxn ang="0">
                  <a:pos x="1462" y="46"/>
                </a:cxn>
                <a:cxn ang="0">
                  <a:pos x="1484" y="60"/>
                </a:cxn>
                <a:cxn ang="0">
                  <a:pos x="1503" y="74"/>
                </a:cxn>
                <a:cxn ang="0">
                  <a:pos x="1520" y="91"/>
                </a:cxn>
                <a:cxn ang="0">
                  <a:pos x="1534" y="110"/>
                </a:cxn>
                <a:cxn ang="0">
                  <a:pos x="1544" y="129"/>
                </a:cxn>
                <a:cxn ang="0">
                  <a:pos x="1551" y="149"/>
                </a:cxn>
                <a:cxn ang="0">
                  <a:pos x="1911" y="149"/>
                </a:cxn>
                <a:cxn ang="0">
                  <a:pos x="1856" y="70"/>
                </a:cxn>
                <a:cxn ang="0">
                  <a:pos x="1734" y="70"/>
                </a:cxn>
                <a:cxn ang="0">
                  <a:pos x="1738" y="84"/>
                </a:cxn>
                <a:cxn ang="0">
                  <a:pos x="1744" y="97"/>
                </a:cxn>
                <a:cxn ang="0">
                  <a:pos x="1753" y="113"/>
                </a:cxn>
                <a:cxn ang="0">
                  <a:pos x="1766" y="133"/>
                </a:cxn>
                <a:cxn ang="0">
                  <a:pos x="1778" y="134"/>
                </a:cxn>
              </a:cxnLst>
              <a:rect l="0" t="0" r="r" b="b"/>
              <a:pathLst>
                <a:path w="1911" h="149">
                  <a:moveTo>
                    <a:pt x="1778" y="134"/>
                  </a:moveTo>
                  <a:lnTo>
                    <a:pt x="1771" y="122"/>
                  </a:lnTo>
                  <a:lnTo>
                    <a:pt x="1763" y="108"/>
                  </a:lnTo>
                  <a:lnTo>
                    <a:pt x="1755" y="94"/>
                  </a:lnTo>
                  <a:lnTo>
                    <a:pt x="1748" y="80"/>
                  </a:lnTo>
                  <a:lnTo>
                    <a:pt x="1852" y="80"/>
                  </a:lnTo>
                  <a:lnTo>
                    <a:pt x="1890" y="137"/>
                  </a:lnTo>
                  <a:lnTo>
                    <a:pt x="1563" y="137"/>
                  </a:lnTo>
                  <a:lnTo>
                    <a:pt x="1545" y="107"/>
                  </a:lnTo>
                  <a:lnTo>
                    <a:pt x="1524" y="80"/>
                  </a:lnTo>
                  <a:lnTo>
                    <a:pt x="1501" y="58"/>
                  </a:lnTo>
                  <a:lnTo>
                    <a:pt x="1474" y="40"/>
                  </a:lnTo>
                  <a:lnTo>
                    <a:pt x="1447" y="25"/>
                  </a:lnTo>
                  <a:lnTo>
                    <a:pt x="1418" y="15"/>
                  </a:lnTo>
                  <a:lnTo>
                    <a:pt x="1389" y="6"/>
                  </a:lnTo>
                  <a:lnTo>
                    <a:pt x="1359" y="2"/>
                  </a:lnTo>
                  <a:lnTo>
                    <a:pt x="1329" y="0"/>
                  </a:lnTo>
                  <a:lnTo>
                    <a:pt x="1299" y="0"/>
                  </a:lnTo>
                  <a:lnTo>
                    <a:pt x="1272" y="2"/>
                  </a:lnTo>
                  <a:lnTo>
                    <a:pt x="1245" y="6"/>
                  </a:lnTo>
                  <a:lnTo>
                    <a:pt x="1219" y="12"/>
                  </a:lnTo>
                  <a:lnTo>
                    <a:pt x="1197" y="19"/>
                  </a:lnTo>
                  <a:lnTo>
                    <a:pt x="1178" y="27"/>
                  </a:lnTo>
                  <a:lnTo>
                    <a:pt x="1162" y="37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1162" y="50"/>
                  </a:lnTo>
                  <a:lnTo>
                    <a:pt x="1194" y="36"/>
                  </a:lnTo>
                  <a:lnTo>
                    <a:pt x="1227" y="24"/>
                  </a:lnTo>
                  <a:lnTo>
                    <a:pt x="1259" y="17"/>
                  </a:lnTo>
                  <a:lnTo>
                    <a:pt x="1291" y="12"/>
                  </a:lnTo>
                  <a:lnTo>
                    <a:pt x="1324" y="11"/>
                  </a:lnTo>
                  <a:lnTo>
                    <a:pt x="1355" y="13"/>
                  </a:lnTo>
                  <a:lnTo>
                    <a:pt x="1384" y="18"/>
                  </a:lnTo>
                  <a:lnTo>
                    <a:pt x="1411" y="25"/>
                  </a:lnTo>
                  <a:lnTo>
                    <a:pt x="1438" y="34"/>
                  </a:lnTo>
                  <a:lnTo>
                    <a:pt x="1462" y="46"/>
                  </a:lnTo>
                  <a:lnTo>
                    <a:pt x="1484" y="60"/>
                  </a:lnTo>
                  <a:lnTo>
                    <a:pt x="1503" y="74"/>
                  </a:lnTo>
                  <a:lnTo>
                    <a:pt x="1520" y="91"/>
                  </a:lnTo>
                  <a:lnTo>
                    <a:pt x="1534" y="110"/>
                  </a:lnTo>
                  <a:lnTo>
                    <a:pt x="1544" y="129"/>
                  </a:lnTo>
                  <a:lnTo>
                    <a:pt x="1551" y="149"/>
                  </a:lnTo>
                  <a:lnTo>
                    <a:pt x="1911" y="149"/>
                  </a:lnTo>
                  <a:lnTo>
                    <a:pt x="1856" y="70"/>
                  </a:lnTo>
                  <a:lnTo>
                    <a:pt x="1734" y="70"/>
                  </a:lnTo>
                  <a:lnTo>
                    <a:pt x="1738" y="84"/>
                  </a:lnTo>
                  <a:lnTo>
                    <a:pt x="1744" y="97"/>
                  </a:lnTo>
                  <a:lnTo>
                    <a:pt x="1753" y="113"/>
                  </a:lnTo>
                  <a:lnTo>
                    <a:pt x="1766" y="133"/>
                  </a:lnTo>
                  <a:lnTo>
                    <a:pt x="1778" y="13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8" name="Freeform 46"/>
            <p:cNvSpPr>
              <a:spLocks/>
            </p:cNvSpPr>
            <p:nvPr/>
          </p:nvSpPr>
          <p:spPr bwMode="auto">
            <a:xfrm>
              <a:off x="2824" y="162"/>
              <a:ext cx="1350" cy="68"/>
            </a:xfrm>
            <a:custGeom>
              <a:avLst/>
              <a:gdLst/>
              <a:ahLst/>
              <a:cxnLst>
                <a:cxn ang="0">
                  <a:pos x="1162" y="68"/>
                </a:cxn>
                <a:cxn ang="0">
                  <a:pos x="0" y="68"/>
                </a:cxn>
                <a:cxn ang="0">
                  <a:pos x="0" y="55"/>
                </a:cxn>
                <a:cxn ang="0">
                  <a:pos x="1162" y="55"/>
                </a:cxn>
                <a:cxn ang="0">
                  <a:pos x="1174" y="46"/>
                </a:cxn>
                <a:cxn ang="0">
                  <a:pos x="1189" y="36"/>
                </a:cxn>
                <a:cxn ang="0">
                  <a:pos x="1207" y="28"/>
                </a:cxn>
                <a:cxn ang="0">
                  <a:pos x="1227" y="18"/>
                </a:cxn>
                <a:cxn ang="0">
                  <a:pos x="1247" y="11"/>
                </a:cxn>
                <a:cxn ang="0">
                  <a:pos x="1267" y="5"/>
                </a:cxn>
                <a:cxn ang="0">
                  <a:pos x="1286" y="1"/>
                </a:cxn>
                <a:cxn ang="0">
                  <a:pos x="1301" y="0"/>
                </a:cxn>
                <a:cxn ang="0">
                  <a:pos x="1309" y="0"/>
                </a:cxn>
                <a:cxn ang="0">
                  <a:pos x="1317" y="0"/>
                </a:cxn>
                <a:cxn ang="0">
                  <a:pos x="1325" y="0"/>
                </a:cxn>
                <a:cxn ang="0">
                  <a:pos x="1331" y="0"/>
                </a:cxn>
                <a:cxn ang="0">
                  <a:pos x="1338" y="0"/>
                </a:cxn>
                <a:cxn ang="0">
                  <a:pos x="1344" y="1"/>
                </a:cxn>
                <a:cxn ang="0">
                  <a:pos x="1347" y="1"/>
                </a:cxn>
                <a:cxn ang="0">
                  <a:pos x="1350" y="2"/>
                </a:cxn>
                <a:cxn ang="0">
                  <a:pos x="1344" y="1"/>
                </a:cxn>
                <a:cxn ang="0">
                  <a:pos x="1336" y="1"/>
                </a:cxn>
                <a:cxn ang="0">
                  <a:pos x="1327" y="1"/>
                </a:cxn>
                <a:cxn ang="0">
                  <a:pos x="1318" y="2"/>
                </a:cxn>
                <a:cxn ang="0">
                  <a:pos x="1308" y="3"/>
                </a:cxn>
                <a:cxn ang="0">
                  <a:pos x="1297" y="5"/>
                </a:cxn>
                <a:cxn ang="0">
                  <a:pos x="1285" y="8"/>
                </a:cxn>
                <a:cxn ang="0">
                  <a:pos x="1273" y="11"/>
                </a:cxn>
                <a:cxn ang="0">
                  <a:pos x="1260" y="14"/>
                </a:cxn>
                <a:cxn ang="0">
                  <a:pos x="1247" y="19"/>
                </a:cxn>
                <a:cxn ang="0">
                  <a:pos x="1234" y="25"/>
                </a:cxn>
                <a:cxn ang="0">
                  <a:pos x="1219" y="32"/>
                </a:cxn>
                <a:cxn ang="0">
                  <a:pos x="1205" y="39"/>
                </a:cxn>
                <a:cxn ang="0">
                  <a:pos x="1191" y="48"/>
                </a:cxn>
                <a:cxn ang="0">
                  <a:pos x="1176" y="57"/>
                </a:cxn>
                <a:cxn ang="0">
                  <a:pos x="1162" y="68"/>
                </a:cxn>
              </a:cxnLst>
              <a:rect l="0" t="0" r="r" b="b"/>
              <a:pathLst>
                <a:path w="1350" h="68">
                  <a:moveTo>
                    <a:pt x="1162" y="68"/>
                  </a:moveTo>
                  <a:lnTo>
                    <a:pt x="0" y="68"/>
                  </a:lnTo>
                  <a:lnTo>
                    <a:pt x="0" y="55"/>
                  </a:lnTo>
                  <a:lnTo>
                    <a:pt x="1162" y="55"/>
                  </a:lnTo>
                  <a:lnTo>
                    <a:pt x="1174" y="46"/>
                  </a:lnTo>
                  <a:lnTo>
                    <a:pt x="1189" y="36"/>
                  </a:lnTo>
                  <a:lnTo>
                    <a:pt x="1207" y="28"/>
                  </a:lnTo>
                  <a:lnTo>
                    <a:pt x="1227" y="18"/>
                  </a:lnTo>
                  <a:lnTo>
                    <a:pt x="1247" y="11"/>
                  </a:lnTo>
                  <a:lnTo>
                    <a:pt x="1267" y="5"/>
                  </a:lnTo>
                  <a:lnTo>
                    <a:pt x="1286" y="1"/>
                  </a:lnTo>
                  <a:lnTo>
                    <a:pt x="1301" y="0"/>
                  </a:lnTo>
                  <a:lnTo>
                    <a:pt x="1309" y="0"/>
                  </a:lnTo>
                  <a:lnTo>
                    <a:pt x="1317" y="0"/>
                  </a:lnTo>
                  <a:lnTo>
                    <a:pt x="1325" y="0"/>
                  </a:lnTo>
                  <a:lnTo>
                    <a:pt x="1331" y="0"/>
                  </a:lnTo>
                  <a:lnTo>
                    <a:pt x="1338" y="0"/>
                  </a:lnTo>
                  <a:lnTo>
                    <a:pt x="1344" y="1"/>
                  </a:lnTo>
                  <a:lnTo>
                    <a:pt x="1347" y="1"/>
                  </a:lnTo>
                  <a:lnTo>
                    <a:pt x="1350" y="2"/>
                  </a:lnTo>
                  <a:lnTo>
                    <a:pt x="1344" y="1"/>
                  </a:lnTo>
                  <a:lnTo>
                    <a:pt x="1336" y="1"/>
                  </a:lnTo>
                  <a:lnTo>
                    <a:pt x="1327" y="1"/>
                  </a:lnTo>
                  <a:lnTo>
                    <a:pt x="1318" y="2"/>
                  </a:lnTo>
                  <a:lnTo>
                    <a:pt x="1308" y="3"/>
                  </a:lnTo>
                  <a:lnTo>
                    <a:pt x="1297" y="5"/>
                  </a:lnTo>
                  <a:lnTo>
                    <a:pt x="1285" y="8"/>
                  </a:lnTo>
                  <a:lnTo>
                    <a:pt x="1273" y="11"/>
                  </a:lnTo>
                  <a:lnTo>
                    <a:pt x="1260" y="14"/>
                  </a:lnTo>
                  <a:lnTo>
                    <a:pt x="1247" y="19"/>
                  </a:lnTo>
                  <a:lnTo>
                    <a:pt x="1234" y="25"/>
                  </a:lnTo>
                  <a:lnTo>
                    <a:pt x="1219" y="32"/>
                  </a:lnTo>
                  <a:lnTo>
                    <a:pt x="1205" y="39"/>
                  </a:lnTo>
                  <a:lnTo>
                    <a:pt x="1191" y="48"/>
                  </a:lnTo>
                  <a:lnTo>
                    <a:pt x="1176" y="57"/>
                  </a:lnTo>
                  <a:lnTo>
                    <a:pt x="1162" y="6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9" name="Freeform 47"/>
            <p:cNvSpPr>
              <a:spLocks/>
            </p:cNvSpPr>
            <p:nvPr/>
          </p:nvSpPr>
          <p:spPr bwMode="auto">
            <a:xfrm>
              <a:off x="2824" y="141"/>
              <a:ext cx="2091" cy="304"/>
            </a:xfrm>
            <a:custGeom>
              <a:avLst/>
              <a:gdLst/>
              <a:ahLst/>
              <a:cxnLst>
                <a:cxn ang="0">
                  <a:pos x="1177" y="50"/>
                </a:cxn>
                <a:cxn ang="0">
                  <a:pos x="1247" y="26"/>
                </a:cxn>
                <a:cxn ang="0">
                  <a:pos x="1320" y="21"/>
                </a:cxn>
                <a:cxn ang="0">
                  <a:pos x="1386" y="31"/>
                </a:cxn>
                <a:cxn ang="0">
                  <a:pos x="1440" y="54"/>
                </a:cxn>
                <a:cxn ang="0">
                  <a:pos x="1496" y="116"/>
                </a:cxn>
                <a:cxn ang="0">
                  <a:pos x="1484" y="210"/>
                </a:cxn>
                <a:cxn ang="0">
                  <a:pos x="1423" y="258"/>
                </a:cxn>
                <a:cxn ang="0">
                  <a:pos x="1366" y="245"/>
                </a:cxn>
                <a:cxn ang="0">
                  <a:pos x="1344" y="202"/>
                </a:cxn>
                <a:cxn ang="0">
                  <a:pos x="1364" y="171"/>
                </a:cxn>
                <a:cxn ang="0">
                  <a:pos x="1395" y="173"/>
                </a:cxn>
                <a:cxn ang="0">
                  <a:pos x="1423" y="182"/>
                </a:cxn>
                <a:cxn ang="0">
                  <a:pos x="1425" y="121"/>
                </a:cxn>
                <a:cxn ang="0">
                  <a:pos x="1356" y="93"/>
                </a:cxn>
                <a:cxn ang="0">
                  <a:pos x="1308" y="136"/>
                </a:cxn>
                <a:cxn ang="0">
                  <a:pos x="1297" y="177"/>
                </a:cxn>
                <a:cxn ang="0">
                  <a:pos x="1263" y="159"/>
                </a:cxn>
                <a:cxn ang="0">
                  <a:pos x="1228" y="169"/>
                </a:cxn>
                <a:cxn ang="0">
                  <a:pos x="1216" y="199"/>
                </a:cxn>
                <a:cxn ang="0">
                  <a:pos x="1230" y="182"/>
                </a:cxn>
                <a:cxn ang="0">
                  <a:pos x="1247" y="169"/>
                </a:cxn>
                <a:cxn ang="0">
                  <a:pos x="1281" y="177"/>
                </a:cxn>
                <a:cxn ang="0">
                  <a:pos x="1345" y="243"/>
                </a:cxn>
                <a:cxn ang="0">
                  <a:pos x="1431" y="272"/>
                </a:cxn>
                <a:cxn ang="0">
                  <a:pos x="1481" y="233"/>
                </a:cxn>
                <a:cxn ang="0">
                  <a:pos x="1753" y="183"/>
                </a:cxn>
                <a:cxn ang="0">
                  <a:pos x="1772" y="204"/>
                </a:cxn>
                <a:cxn ang="0">
                  <a:pos x="1808" y="241"/>
                </a:cxn>
                <a:cxn ang="0">
                  <a:pos x="1865" y="278"/>
                </a:cxn>
                <a:cxn ang="0">
                  <a:pos x="1938" y="298"/>
                </a:cxn>
                <a:cxn ang="0">
                  <a:pos x="2011" y="304"/>
                </a:cxn>
                <a:cxn ang="0">
                  <a:pos x="2064" y="292"/>
                </a:cxn>
                <a:cxn ang="0">
                  <a:pos x="2091" y="251"/>
                </a:cxn>
                <a:cxn ang="0">
                  <a:pos x="2072" y="200"/>
                </a:cxn>
                <a:cxn ang="0">
                  <a:pos x="2018" y="202"/>
                </a:cxn>
                <a:cxn ang="0">
                  <a:pos x="2010" y="242"/>
                </a:cxn>
                <a:cxn ang="0">
                  <a:pos x="1967" y="254"/>
                </a:cxn>
                <a:cxn ang="0">
                  <a:pos x="1887" y="243"/>
                </a:cxn>
                <a:cxn ang="0">
                  <a:pos x="1810" y="210"/>
                </a:cxn>
                <a:cxn ang="0">
                  <a:pos x="1751" y="160"/>
                </a:cxn>
                <a:cxn ang="0">
                  <a:pos x="1504" y="120"/>
                </a:cxn>
                <a:cxn ang="0">
                  <a:pos x="1490" y="91"/>
                </a:cxn>
                <a:cxn ang="0">
                  <a:pos x="1467" y="61"/>
                </a:cxn>
                <a:cxn ang="0">
                  <a:pos x="1387" y="13"/>
                </a:cxn>
                <a:cxn ang="0">
                  <a:pos x="1301" y="0"/>
                </a:cxn>
                <a:cxn ang="0">
                  <a:pos x="1223" y="8"/>
                </a:cxn>
                <a:cxn ang="0">
                  <a:pos x="1162" y="29"/>
                </a:cxn>
              </a:cxnLst>
              <a:rect l="0" t="0" r="r" b="b"/>
              <a:pathLst>
                <a:path w="2091" h="304">
                  <a:moveTo>
                    <a:pt x="0" y="29"/>
                  </a:moveTo>
                  <a:lnTo>
                    <a:pt x="0" y="59"/>
                  </a:lnTo>
                  <a:lnTo>
                    <a:pt x="1162" y="59"/>
                  </a:lnTo>
                  <a:lnTo>
                    <a:pt x="1177" y="50"/>
                  </a:lnTo>
                  <a:lnTo>
                    <a:pt x="1194" y="42"/>
                  </a:lnTo>
                  <a:lnTo>
                    <a:pt x="1212" y="34"/>
                  </a:lnTo>
                  <a:lnTo>
                    <a:pt x="1229" y="29"/>
                  </a:lnTo>
                  <a:lnTo>
                    <a:pt x="1247" y="26"/>
                  </a:lnTo>
                  <a:lnTo>
                    <a:pt x="1265" y="23"/>
                  </a:lnTo>
                  <a:lnTo>
                    <a:pt x="1284" y="21"/>
                  </a:lnTo>
                  <a:lnTo>
                    <a:pt x="1301" y="21"/>
                  </a:lnTo>
                  <a:lnTo>
                    <a:pt x="1320" y="21"/>
                  </a:lnTo>
                  <a:lnTo>
                    <a:pt x="1338" y="23"/>
                  </a:lnTo>
                  <a:lnTo>
                    <a:pt x="1355" y="25"/>
                  </a:lnTo>
                  <a:lnTo>
                    <a:pt x="1371" y="27"/>
                  </a:lnTo>
                  <a:lnTo>
                    <a:pt x="1386" y="31"/>
                  </a:lnTo>
                  <a:lnTo>
                    <a:pt x="1399" y="34"/>
                  </a:lnTo>
                  <a:lnTo>
                    <a:pt x="1411" y="39"/>
                  </a:lnTo>
                  <a:lnTo>
                    <a:pt x="1421" y="44"/>
                  </a:lnTo>
                  <a:lnTo>
                    <a:pt x="1440" y="54"/>
                  </a:lnTo>
                  <a:lnTo>
                    <a:pt x="1457" y="67"/>
                  </a:lnTo>
                  <a:lnTo>
                    <a:pt x="1472" y="80"/>
                  </a:lnTo>
                  <a:lnTo>
                    <a:pt x="1486" y="97"/>
                  </a:lnTo>
                  <a:lnTo>
                    <a:pt x="1496" y="116"/>
                  </a:lnTo>
                  <a:lnTo>
                    <a:pt x="1500" y="137"/>
                  </a:lnTo>
                  <a:lnTo>
                    <a:pt x="1500" y="160"/>
                  </a:lnTo>
                  <a:lnTo>
                    <a:pt x="1494" y="186"/>
                  </a:lnTo>
                  <a:lnTo>
                    <a:pt x="1484" y="210"/>
                  </a:lnTo>
                  <a:lnTo>
                    <a:pt x="1471" y="229"/>
                  </a:lnTo>
                  <a:lnTo>
                    <a:pt x="1457" y="243"/>
                  </a:lnTo>
                  <a:lnTo>
                    <a:pt x="1440" y="252"/>
                  </a:lnTo>
                  <a:lnTo>
                    <a:pt x="1423" y="258"/>
                  </a:lnTo>
                  <a:lnTo>
                    <a:pt x="1408" y="259"/>
                  </a:lnTo>
                  <a:lnTo>
                    <a:pt x="1392" y="257"/>
                  </a:lnTo>
                  <a:lnTo>
                    <a:pt x="1378" y="252"/>
                  </a:lnTo>
                  <a:lnTo>
                    <a:pt x="1366" y="245"/>
                  </a:lnTo>
                  <a:lnTo>
                    <a:pt x="1357" y="237"/>
                  </a:lnTo>
                  <a:lnTo>
                    <a:pt x="1350" y="225"/>
                  </a:lnTo>
                  <a:lnTo>
                    <a:pt x="1346" y="214"/>
                  </a:lnTo>
                  <a:lnTo>
                    <a:pt x="1344" y="202"/>
                  </a:lnTo>
                  <a:lnTo>
                    <a:pt x="1345" y="192"/>
                  </a:lnTo>
                  <a:lnTo>
                    <a:pt x="1349" y="182"/>
                  </a:lnTo>
                  <a:lnTo>
                    <a:pt x="1356" y="175"/>
                  </a:lnTo>
                  <a:lnTo>
                    <a:pt x="1364" y="171"/>
                  </a:lnTo>
                  <a:lnTo>
                    <a:pt x="1372" y="167"/>
                  </a:lnTo>
                  <a:lnTo>
                    <a:pt x="1380" y="167"/>
                  </a:lnTo>
                  <a:lnTo>
                    <a:pt x="1388" y="169"/>
                  </a:lnTo>
                  <a:lnTo>
                    <a:pt x="1395" y="173"/>
                  </a:lnTo>
                  <a:lnTo>
                    <a:pt x="1402" y="178"/>
                  </a:lnTo>
                  <a:lnTo>
                    <a:pt x="1410" y="184"/>
                  </a:lnTo>
                  <a:lnTo>
                    <a:pt x="1417" y="192"/>
                  </a:lnTo>
                  <a:lnTo>
                    <a:pt x="1423" y="182"/>
                  </a:lnTo>
                  <a:lnTo>
                    <a:pt x="1428" y="169"/>
                  </a:lnTo>
                  <a:lnTo>
                    <a:pt x="1430" y="154"/>
                  </a:lnTo>
                  <a:lnTo>
                    <a:pt x="1430" y="137"/>
                  </a:lnTo>
                  <a:lnTo>
                    <a:pt x="1425" y="121"/>
                  </a:lnTo>
                  <a:lnTo>
                    <a:pt x="1415" y="107"/>
                  </a:lnTo>
                  <a:lnTo>
                    <a:pt x="1400" y="97"/>
                  </a:lnTo>
                  <a:lnTo>
                    <a:pt x="1379" y="92"/>
                  </a:lnTo>
                  <a:lnTo>
                    <a:pt x="1356" y="93"/>
                  </a:lnTo>
                  <a:lnTo>
                    <a:pt x="1338" y="98"/>
                  </a:lnTo>
                  <a:lnTo>
                    <a:pt x="1325" y="109"/>
                  </a:lnTo>
                  <a:lnTo>
                    <a:pt x="1315" y="121"/>
                  </a:lnTo>
                  <a:lnTo>
                    <a:pt x="1308" y="136"/>
                  </a:lnTo>
                  <a:lnTo>
                    <a:pt x="1305" y="152"/>
                  </a:lnTo>
                  <a:lnTo>
                    <a:pt x="1303" y="166"/>
                  </a:lnTo>
                  <a:lnTo>
                    <a:pt x="1301" y="181"/>
                  </a:lnTo>
                  <a:lnTo>
                    <a:pt x="1297" y="177"/>
                  </a:lnTo>
                  <a:lnTo>
                    <a:pt x="1293" y="172"/>
                  </a:lnTo>
                  <a:lnTo>
                    <a:pt x="1285" y="166"/>
                  </a:lnTo>
                  <a:lnTo>
                    <a:pt x="1273" y="161"/>
                  </a:lnTo>
                  <a:lnTo>
                    <a:pt x="1263" y="159"/>
                  </a:lnTo>
                  <a:lnTo>
                    <a:pt x="1253" y="159"/>
                  </a:lnTo>
                  <a:lnTo>
                    <a:pt x="1244" y="161"/>
                  </a:lnTo>
                  <a:lnTo>
                    <a:pt x="1235" y="164"/>
                  </a:lnTo>
                  <a:lnTo>
                    <a:pt x="1228" y="169"/>
                  </a:lnTo>
                  <a:lnTo>
                    <a:pt x="1222" y="175"/>
                  </a:lnTo>
                  <a:lnTo>
                    <a:pt x="1217" y="182"/>
                  </a:lnTo>
                  <a:lnTo>
                    <a:pt x="1215" y="189"/>
                  </a:lnTo>
                  <a:lnTo>
                    <a:pt x="1216" y="199"/>
                  </a:lnTo>
                  <a:lnTo>
                    <a:pt x="1221" y="199"/>
                  </a:lnTo>
                  <a:lnTo>
                    <a:pt x="1227" y="193"/>
                  </a:lnTo>
                  <a:lnTo>
                    <a:pt x="1229" y="185"/>
                  </a:lnTo>
                  <a:lnTo>
                    <a:pt x="1230" y="182"/>
                  </a:lnTo>
                  <a:lnTo>
                    <a:pt x="1233" y="178"/>
                  </a:lnTo>
                  <a:lnTo>
                    <a:pt x="1236" y="175"/>
                  </a:lnTo>
                  <a:lnTo>
                    <a:pt x="1242" y="172"/>
                  </a:lnTo>
                  <a:lnTo>
                    <a:pt x="1247" y="169"/>
                  </a:lnTo>
                  <a:lnTo>
                    <a:pt x="1255" y="168"/>
                  </a:lnTo>
                  <a:lnTo>
                    <a:pt x="1263" y="169"/>
                  </a:lnTo>
                  <a:lnTo>
                    <a:pt x="1272" y="171"/>
                  </a:lnTo>
                  <a:lnTo>
                    <a:pt x="1281" y="177"/>
                  </a:lnTo>
                  <a:lnTo>
                    <a:pt x="1294" y="189"/>
                  </a:lnTo>
                  <a:lnTo>
                    <a:pt x="1308" y="206"/>
                  </a:lnTo>
                  <a:lnTo>
                    <a:pt x="1325" y="225"/>
                  </a:lnTo>
                  <a:lnTo>
                    <a:pt x="1345" y="243"/>
                  </a:lnTo>
                  <a:lnTo>
                    <a:pt x="1367" y="260"/>
                  </a:lnTo>
                  <a:lnTo>
                    <a:pt x="1391" y="270"/>
                  </a:lnTo>
                  <a:lnTo>
                    <a:pt x="1418" y="274"/>
                  </a:lnTo>
                  <a:lnTo>
                    <a:pt x="1431" y="272"/>
                  </a:lnTo>
                  <a:lnTo>
                    <a:pt x="1443" y="267"/>
                  </a:lnTo>
                  <a:lnTo>
                    <a:pt x="1457" y="259"/>
                  </a:lnTo>
                  <a:lnTo>
                    <a:pt x="1470" y="247"/>
                  </a:lnTo>
                  <a:lnTo>
                    <a:pt x="1481" y="233"/>
                  </a:lnTo>
                  <a:lnTo>
                    <a:pt x="1491" y="219"/>
                  </a:lnTo>
                  <a:lnTo>
                    <a:pt x="1500" y="201"/>
                  </a:lnTo>
                  <a:lnTo>
                    <a:pt x="1506" y="183"/>
                  </a:lnTo>
                  <a:lnTo>
                    <a:pt x="1753" y="183"/>
                  </a:lnTo>
                  <a:lnTo>
                    <a:pt x="1753" y="182"/>
                  </a:lnTo>
                  <a:lnTo>
                    <a:pt x="1758" y="188"/>
                  </a:lnTo>
                  <a:lnTo>
                    <a:pt x="1764" y="196"/>
                  </a:lnTo>
                  <a:lnTo>
                    <a:pt x="1772" y="204"/>
                  </a:lnTo>
                  <a:lnTo>
                    <a:pt x="1779" y="212"/>
                  </a:lnTo>
                  <a:lnTo>
                    <a:pt x="1788" y="221"/>
                  </a:lnTo>
                  <a:lnTo>
                    <a:pt x="1798" y="231"/>
                  </a:lnTo>
                  <a:lnTo>
                    <a:pt x="1808" y="241"/>
                  </a:lnTo>
                  <a:lnTo>
                    <a:pt x="1820" y="251"/>
                  </a:lnTo>
                  <a:lnTo>
                    <a:pt x="1834" y="261"/>
                  </a:lnTo>
                  <a:lnTo>
                    <a:pt x="1848" y="270"/>
                  </a:lnTo>
                  <a:lnTo>
                    <a:pt x="1865" y="278"/>
                  </a:lnTo>
                  <a:lnTo>
                    <a:pt x="1881" y="285"/>
                  </a:lnTo>
                  <a:lnTo>
                    <a:pt x="1900" y="290"/>
                  </a:lnTo>
                  <a:lnTo>
                    <a:pt x="1919" y="295"/>
                  </a:lnTo>
                  <a:lnTo>
                    <a:pt x="1938" y="298"/>
                  </a:lnTo>
                  <a:lnTo>
                    <a:pt x="1957" y="302"/>
                  </a:lnTo>
                  <a:lnTo>
                    <a:pt x="1976" y="303"/>
                  </a:lnTo>
                  <a:lnTo>
                    <a:pt x="1993" y="304"/>
                  </a:lnTo>
                  <a:lnTo>
                    <a:pt x="2011" y="304"/>
                  </a:lnTo>
                  <a:lnTo>
                    <a:pt x="2027" y="302"/>
                  </a:lnTo>
                  <a:lnTo>
                    <a:pt x="2041" y="300"/>
                  </a:lnTo>
                  <a:lnTo>
                    <a:pt x="2053" y="296"/>
                  </a:lnTo>
                  <a:lnTo>
                    <a:pt x="2064" y="292"/>
                  </a:lnTo>
                  <a:lnTo>
                    <a:pt x="2072" y="287"/>
                  </a:lnTo>
                  <a:lnTo>
                    <a:pt x="2081" y="278"/>
                  </a:lnTo>
                  <a:lnTo>
                    <a:pt x="2087" y="265"/>
                  </a:lnTo>
                  <a:lnTo>
                    <a:pt x="2091" y="251"/>
                  </a:lnTo>
                  <a:lnTo>
                    <a:pt x="2091" y="237"/>
                  </a:lnTo>
                  <a:lnTo>
                    <a:pt x="2089" y="223"/>
                  </a:lnTo>
                  <a:lnTo>
                    <a:pt x="2082" y="210"/>
                  </a:lnTo>
                  <a:lnTo>
                    <a:pt x="2072" y="200"/>
                  </a:lnTo>
                  <a:lnTo>
                    <a:pt x="2058" y="194"/>
                  </a:lnTo>
                  <a:lnTo>
                    <a:pt x="2042" y="192"/>
                  </a:lnTo>
                  <a:lnTo>
                    <a:pt x="2028" y="196"/>
                  </a:lnTo>
                  <a:lnTo>
                    <a:pt x="2018" y="202"/>
                  </a:lnTo>
                  <a:lnTo>
                    <a:pt x="2010" y="212"/>
                  </a:lnTo>
                  <a:lnTo>
                    <a:pt x="2006" y="223"/>
                  </a:lnTo>
                  <a:lnTo>
                    <a:pt x="2006" y="233"/>
                  </a:lnTo>
                  <a:lnTo>
                    <a:pt x="2010" y="242"/>
                  </a:lnTo>
                  <a:lnTo>
                    <a:pt x="2019" y="247"/>
                  </a:lnTo>
                  <a:lnTo>
                    <a:pt x="2002" y="251"/>
                  </a:lnTo>
                  <a:lnTo>
                    <a:pt x="1986" y="253"/>
                  </a:lnTo>
                  <a:lnTo>
                    <a:pt x="1967" y="254"/>
                  </a:lnTo>
                  <a:lnTo>
                    <a:pt x="1947" y="253"/>
                  </a:lnTo>
                  <a:lnTo>
                    <a:pt x="1928" y="251"/>
                  </a:lnTo>
                  <a:lnTo>
                    <a:pt x="1907" y="248"/>
                  </a:lnTo>
                  <a:lnTo>
                    <a:pt x="1887" y="243"/>
                  </a:lnTo>
                  <a:lnTo>
                    <a:pt x="1867" y="237"/>
                  </a:lnTo>
                  <a:lnTo>
                    <a:pt x="1848" y="229"/>
                  </a:lnTo>
                  <a:lnTo>
                    <a:pt x="1828" y="221"/>
                  </a:lnTo>
                  <a:lnTo>
                    <a:pt x="1810" y="210"/>
                  </a:lnTo>
                  <a:lnTo>
                    <a:pt x="1794" y="200"/>
                  </a:lnTo>
                  <a:lnTo>
                    <a:pt x="1777" y="187"/>
                  </a:lnTo>
                  <a:lnTo>
                    <a:pt x="1764" y="175"/>
                  </a:lnTo>
                  <a:lnTo>
                    <a:pt x="1751" y="160"/>
                  </a:lnTo>
                  <a:lnTo>
                    <a:pt x="1741" y="145"/>
                  </a:lnTo>
                  <a:lnTo>
                    <a:pt x="1741" y="118"/>
                  </a:lnTo>
                  <a:lnTo>
                    <a:pt x="1504" y="118"/>
                  </a:lnTo>
                  <a:lnTo>
                    <a:pt x="1504" y="120"/>
                  </a:lnTo>
                  <a:lnTo>
                    <a:pt x="1502" y="113"/>
                  </a:lnTo>
                  <a:lnTo>
                    <a:pt x="1499" y="105"/>
                  </a:lnTo>
                  <a:lnTo>
                    <a:pt x="1494" y="98"/>
                  </a:lnTo>
                  <a:lnTo>
                    <a:pt x="1490" y="91"/>
                  </a:lnTo>
                  <a:lnTo>
                    <a:pt x="1486" y="83"/>
                  </a:lnTo>
                  <a:lnTo>
                    <a:pt x="1480" y="76"/>
                  </a:lnTo>
                  <a:lnTo>
                    <a:pt x="1473" y="69"/>
                  </a:lnTo>
                  <a:lnTo>
                    <a:pt x="1467" y="61"/>
                  </a:lnTo>
                  <a:lnTo>
                    <a:pt x="1448" y="46"/>
                  </a:lnTo>
                  <a:lnTo>
                    <a:pt x="1429" y="32"/>
                  </a:lnTo>
                  <a:lnTo>
                    <a:pt x="1408" y="22"/>
                  </a:lnTo>
                  <a:lnTo>
                    <a:pt x="1387" y="13"/>
                  </a:lnTo>
                  <a:lnTo>
                    <a:pt x="1366" y="7"/>
                  </a:lnTo>
                  <a:lnTo>
                    <a:pt x="1345" y="3"/>
                  </a:lnTo>
                  <a:lnTo>
                    <a:pt x="1323" y="1"/>
                  </a:lnTo>
                  <a:lnTo>
                    <a:pt x="1301" y="0"/>
                  </a:lnTo>
                  <a:lnTo>
                    <a:pt x="1280" y="0"/>
                  </a:lnTo>
                  <a:lnTo>
                    <a:pt x="1260" y="2"/>
                  </a:lnTo>
                  <a:lnTo>
                    <a:pt x="1242" y="5"/>
                  </a:lnTo>
                  <a:lnTo>
                    <a:pt x="1223" y="8"/>
                  </a:lnTo>
                  <a:lnTo>
                    <a:pt x="1205" y="13"/>
                  </a:lnTo>
                  <a:lnTo>
                    <a:pt x="1189" y="17"/>
                  </a:lnTo>
                  <a:lnTo>
                    <a:pt x="1175" y="24"/>
                  </a:lnTo>
                  <a:lnTo>
                    <a:pt x="1162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0" name="Freeform 48"/>
            <p:cNvSpPr>
              <a:spLocks/>
            </p:cNvSpPr>
            <p:nvPr/>
          </p:nvSpPr>
          <p:spPr bwMode="auto">
            <a:xfrm>
              <a:off x="2824" y="162"/>
              <a:ext cx="1301" cy="55"/>
            </a:xfrm>
            <a:custGeom>
              <a:avLst/>
              <a:gdLst/>
              <a:ahLst/>
              <a:cxnLst>
                <a:cxn ang="0">
                  <a:pos x="1301" y="0"/>
                </a:cxn>
                <a:cxn ang="0">
                  <a:pos x="1286" y="1"/>
                </a:cxn>
                <a:cxn ang="0">
                  <a:pos x="1267" y="5"/>
                </a:cxn>
                <a:cxn ang="0">
                  <a:pos x="1247" y="11"/>
                </a:cxn>
                <a:cxn ang="0">
                  <a:pos x="1227" y="18"/>
                </a:cxn>
                <a:cxn ang="0">
                  <a:pos x="1207" y="28"/>
                </a:cxn>
                <a:cxn ang="0">
                  <a:pos x="1189" y="36"/>
                </a:cxn>
                <a:cxn ang="0">
                  <a:pos x="1174" y="46"/>
                </a:cxn>
                <a:cxn ang="0">
                  <a:pos x="1162" y="55"/>
                </a:cxn>
                <a:cxn ang="0">
                  <a:pos x="0" y="55"/>
                </a:cxn>
                <a:cxn ang="0">
                  <a:pos x="0" y="38"/>
                </a:cxn>
                <a:cxn ang="0">
                  <a:pos x="1162" y="38"/>
                </a:cxn>
                <a:cxn ang="0">
                  <a:pos x="1177" y="29"/>
                </a:cxn>
                <a:cxn ang="0">
                  <a:pos x="1194" y="21"/>
                </a:cxn>
                <a:cxn ang="0">
                  <a:pos x="1212" y="13"/>
                </a:cxn>
                <a:cxn ang="0">
                  <a:pos x="1229" y="8"/>
                </a:cxn>
                <a:cxn ang="0">
                  <a:pos x="1247" y="5"/>
                </a:cxn>
                <a:cxn ang="0">
                  <a:pos x="1265" y="2"/>
                </a:cxn>
                <a:cxn ang="0">
                  <a:pos x="1284" y="0"/>
                </a:cxn>
                <a:cxn ang="0">
                  <a:pos x="1301" y="0"/>
                </a:cxn>
                <a:cxn ang="0">
                  <a:pos x="1301" y="0"/>
                </a:cxn>
              </a:cxnLst>
              <a:rect l="0" t="0" r="r" b="b"/>
              <a:pathLst>
                <a:path w="1301" h="55">
                  <a:moveTo>
                    <a:pt x="1301" y="0"/>
                  </a:moveTo>
                  <a:lnTo>
                    <a:pt x="1286" y="1"/>
                  </a:lnTo>
                  <a:lnTo>
                    <a:pt x="1267" y="5"/>
                  </a:lnTo>
                  <a:lnTo>
                    <a:pt x="1247" y="11"/>
                  </a:lnTo>
                  <a:lnTo>
                    <a:pt x="1227" y="18"/>
                  </a:lnTo>
                  <a:lnTo>
                    <a:pt x="1207" y="28"/>
                  </a:lnTo>
                  <a:lnTo>
                    <a:pt x="1189" y="36"/>
                  </a:lnTo>
                  <a:lnTo>
                    <a:pt x="1174" y="46"/>
                  </a:lnTo>
                  <a:lnTo>
                    <a:pt x="1162" y="55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1162" y="38"/>
                  </a:lnTo>
                  <a:lnTo>
                    <a:pt x="1177" y="29"/>
                  </a:lnTo>
                  <a:lnTo>
                    <a:pt x="1194" y="21"/>
                  </a:lnTo>
                  <a:lnTo>
                    <a:pt x="1212" y="13"/>
                  </a:lnTo>
                  <a:lnTo>
                    <a:pt x="1229" y="8"/>
                  </a:lnTo>
                  <a:lnTo>
                    <a:pt x="1247" y="5"/>
                  </a:lnTo>
                  <a:lnTo>
                    <a:pt x="1265" y="2"/>
                  </a:lnTo>
                  <a:lnTo>
                    <a:pt x="1284" y="0"/>
                  </a:lnTo>
                  <a:lnTo>
                    <a:pt x="1301" y="0"/>
                  </a:lnTo>
                  <a:lnTo>
                    <a:pt x="1301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1" name="Freeform 49"/>
            <p:cNvSpPr>
              <a:spLocks/>
            </p:cNvSpPr>
            <p:nvPr/>
          </p:nvSpPr>
          <p:spPr bwMode="auto">
            <a:xfrm>
              <a:off x="4138" y="243"/>
              <a:ext cx="106" cy="117"/>
            </a:xfrm>
            <a:custGeom>
              <a:avLst/>
              <a:gdLst/>
              <a:ahLst/>
              <a:cxnLst>
                <a:cxn ang="0">
                  <a:pos x="23" y="117"/>
                </a:cxn>
                <a:cxn ang="0">
                  <a:pos x="14" y="112"/>
                </a:cxn>
                <a:cxn ang="0">
                  <a:pos x="7" y="104"/>
                </a:cxn>
                <a:cxn ang="0">
                  <a:pos x="3" y="96"/>
                </a:cxn>
                <a:cxn ang="0">
                  <a:pos x="1" y="86"/>
                </a:cxn>
                <a:cxn ang="0">
                  <a:pos x="0" y="77"/>
                </a:cxn>
                <a:cxn ang="0">
                  <a:pos x="1" y="64"/>
                </a:cxn>
                <a:cxn ang="0">
                  <a:pos x="3" y="50"/>
                </a:cxn>
                <a:cxn ang="0">
                  <a:pos x="6" y="35"/>
                </a:cxn>
                <a:cxn ang="0">
                  <a:pos x="14" y="22"/>
                </a:cxn>
                <a:cxn ang="0">
                  <a:pos x="24" y="11"/>
                </a:cxn>
                <a:cxn ang="0">
                  <a:pos x="37" y="3"/>
                </a:cxn>
                <a:cxn ang="0">
                  <a:pos x="55" y="0"/>
                </a:cxn>
                <a:cxn ang="0">
                  <a:pos x="73" y="2"/>
                </a:cxn>
                <a:cxn ang="0">
                  <a:pos x="85" y="7"/>
                </a:cxn>
                <a:cxn ang="0">
                  <a:pos x="95" y="14"/>
                </a:cxn>
                <a:cxn ang="0">
                  <a:pos x="102" y="22"/>
                </a:cxn>
                <a:cxn ang="0">
                  <a:pos x="105" y="32"/>
                </a:cxn>
                <a:cxn ang="0">
                  <a:pos x="106" y="42"/>
                </a:cxn>
                <a:cxn ang="0">
                  <a:pos x="105" y="52"/>
                </a:cxn>
                <a:cxn ang="0">
                  <a:pos x="104" y="60"/>
                </a:cxn>
                <a:cxn ang="0">
                  <a:pos x="86" y="49"/>
                </a:cxn>
                <a:cxn ang="0">
                  <a:pos x="70" y="44"/>
                </a:cxn>
                <a:cxn ang="0">
                  <a:pos x="53" y="45"/>
                </a:cxn>
                <a:cxn ang="0">
                  <a:pos x="40" y="52"/>
                </a:cxn>
                <a:cxn ang="0">
                  <a:pos x="28" y="63"/>
                </a:cxn>
                <a:cxn ang="0">
                  <a:pos x="22" y="78"/>
                </a:cxn>
                <a:cxn ang="0">
                  <a:pos x="20" y="96"/>
                </a:cxn>
                <a:cxn ang="0">
                  <a:pos x="23" y="117"/>
                </a:cxn>
              </a:cxnLst>
              <a:rect l="0" t="0" r="r" b="b"/>
              <a:pathLst>
                <a:path w="106" h="117">
                  <a:moveTo>
                    <a:pt x="23" y="117"/>
                  </a:moveTo>
                  <a:lnTo>
                    <a:pt x="14" y="112"/>
                  </a:lnTo>
                  <a:lnTo>
                    <a:pt x="7" y="104"/>
                  </a:lnTo>
                  <a:lnTo>
                    <a:pt x="3" y="96"/>
                  </a:lnTo>
                  <a:lnTo>
                    <a:pt x="1" y="86"/>
                  </a:lnTo>
                  <a:lnTo>
                    <a:pt x="0" y="77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5"/>
                  </a:lnTo>
                  <a:lnTo>
                    <a:pt x="14" y="22"/>
                  </a:lnTo>
                  <a:lnTo>
                    <a:pt x="24" y="11"/>
                  </a:lnTo>
                  <a:lnTo>
                    <a:pt x="37" y="3"/>
                  </a:lnTo>
                  <a:lnTo>
                    <a:pt x="55" y="0"/>
                  </a:lnTo>
                  <a:lnTo>
                    <a:pt x="73" y="2"/>
                  </a:lnTo>
                  <a:lnTo>
                    <a:pt x="85" y="7"/>
                  </a:lnTo>
                  <a:lnTo>
                    <a:pt x="95" y="14"/>
                  </a:lnTo>
                  <a:lnTo>
                    <a:pt x="102" y="22"/>
                  </a:lnTo>
                  <a:lnTo>
                    <a:pt x="105" y="32"/>
                  </a:lnTo>
                  <a:lnTo>
                    <a:pt x="106" y="42"/>
                  </a:lnTo>
                  <a:lnTo>
                    <a:pt x="105" y="52"/>
                  </a:lnTo>
                  <a:lnTo>
                    <a:pt x="104" y="60"/>
                  </a:lnTo>
                  <a:lnTo>
                    <a:pt x="86" y="49"/>
                  </a:lnTo>
                  <a:lnTo>
                    <a:pt x="70" y="44"/>
                  </a:lnTo>
                  <a:lnTo>
                    <a:pt x="53" y="45"/>
                  </a:lnTo>
                  <a:lnTo>
                    <a:pt x="40" y="52"/>
                  </a:lnTo>
                  <a:lnTo>
                    <a:pt x="28" y="63"/>
                  </a:lnTo>
                  <a:lnTo>
                    <a:pt x="22" y="78"/>
                  </a:lnTo>
                  <a:lnTo>
                    <a:pt x="20" y="96"/>
                  </a:lnTo>
                  <a:lnTo>
                    <a:pt x="23" y="11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2" name="Freeform 50"/>
            <p:cNvSpPr>
              <a:spLocks/>
            </p:cNvSpPr>
            <p:nvPr/>
          </p:nvSpPr>
          <p:spPr bwMode="auto">
            <a:xfrm>
              <a:off x="4332" y="300"/>
              <a:ext cx="238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" y="9"/>
                </a:cxn>
                <a:cxn ang="0">
                  <a:pos x="1" y="6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229" y="0"/>
                </a:cxn>
                <a:cxn ang="0">
                  <a:pos x="232" y="2"/>
                </a:cxn>
                <a:cxn ang="0">
                  <a:pos x="233" y="5"/>
                </a:cxn>
                <a:cxn ang="0">
                  <a:pos x="235" y="9"/>
                </a:cxn>
                <a:cxn ang="0">
                  <a:pos x="238" y="14"/>
                </a:cxn>
                <a:cxn ang="0">
                  <a:pos x="0" y="14"/>
                </a:cxn>
              </a:cxnLst>
              <a:rect l="0" t="0" r="r" b="b"/>
              <a:pathLst>
                <a:path w="238" h="14">
                  <a:moveTo>
                    <a:pt x="0" y="14"/>
                  </a:moveTo>
                  <a:lnTo>
                    <a:pt x="1" y="9"/>
                  </a:lnTo>
                  <a:lnTo>
                    <a:pt x="1" y="6"/>
                  </a:lnTo>
                  <a:lnTo>
                    <a:pt x="1" y="3"/>
                  </a:lnTo>
                  <a:lnTo>
                    <a:pt x="1" y="0"/>
                  </a:lnTo>
                  <a:lnTo>
                    <a:pt x="229" y="0"/>
                  </a:lnTo>
                  <a:lnTo>
                    <a:pt x="232" y="2"/>
                  </a:lnTo>
                  <a:lnTo>
                    <a:pt x="233" y="5"/>
                  </a:lnTo>
                  <a:lnTo>
                    <a:pt x="235" y="9"/>
                  </a:lnTo>
                  <a:lnTo>
                    <a:pt x="238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3" name="Freeform 51"/>
            <p:cNvSpPr>
              <a:spLocks/>
            </p:cNvSpPr>
            <p:nvPr/>
          </p:nvSpPr>
          <p:spPr bwMode="auto">
            <a:xfrm>
              <a:off x="4727" y="344"/>
              <a:ext cx="173" cy="91"/>
            </a:xfrm>
            <a:custGeom>
              <a:avLst/>
              <a:gdLst/>
              <a:ahLst/>
              <a:cxnLst>
                <a:cxn ang="0">
                  <a:pos x="146" y="28"/>
                </a:cxn>
                <a:cxn ang="0">
                  <a:pos x="140" y="33"/>
                </a:cxn>
                <a:cxn ang="0">
                  <a:pos x="135" y="35"/>
                </a:cxn>
                <a:cxn ang="0">
                  <a:pos x="129" y="34"/>
                </a:cxn>
                <a:cxn ang="0">
                  <a:pos x="124" y="28"/>
                </a:cxn>
                <a:cxn ang="0">
                  <a:pos x="122" y="19"/>
                </a:cxn>
                <a:cxn ang="0">
                  <a:pos x="124" y="9"/>
                </a:cxn>
                <a:cxn ang="0">
                  <a:pos x="133" y="1"/>
                </a:cxn>
                <a:cxn ang="0">
                  <a:pos x="147" y="0"/>
                </a:cxn>
                <a:cxn ang="0">
                  <a:pos x="163" y="7"/>
                </a:cxn>
                <a:cxn ang="0">
                  <a:pos x="170" y="19"/>
                </a:cxn>
                <a:cxn ang="0">
                  <a:pos x="173" y="35"/>
                </a:cxn>
                <a:cxn ang="0">
                  <a:pos x="167" y="51"/>
                </a:cxn>
                <a:cxn ang="0">
                  <a:pos x="161" y="59"/>
                </a:cxn>
                <a:cxn ang="0">
                  <a:pos x="154" y="66"/>
                </a:cxn>
                <a:cxn ang="0">
                  <a:pos x="145" y="73"/>
                </a:cxn>
                <a:cxn ang="0">
                  <a:pos x="135" y="79"/>
                </a:cxn>
                <a:cxn ang="0">
                  <a:pos x="123" y="84"/>
                </a:cxn>
                <a:cxn ang="0">
                  <a:pos x="109" y="88"/>
                </a:cxn>
                <a:cxn ang="0">
                  <a:pos x="96" y="90"/>
                </a:cxn>
                <a:cxn ang="0">
                  <a:pos x="82" y="91"/>
                </a:cxn>
                <a:cxn ang="0">
                  <a:pos x="72" y="91"/>
                </a:cxn>
                <a:cxn ang="0">
                  <a:pos x="61" y="90"/>
                </a:cxn>
                <a:cxn ang="0">
                  <a:pos x="49" y="89"/>
                </a:cxn>
                <a:cxn ang="0">
                  <a:pos x="37" y="87"/>
                </a:cxn>
                <a:cxn ang="0">
                  <a:pos x="26" y="86"/>
                </a:cxn>
                <a:cxn ang="0">
                  <a:pos x="16" y="84"/>
                </a:cxn>
                <a:cxn ang="0">
                  <a:pos x="7" y="82"/>
                </a:cxn>
                <a:cxn ang="0">
                  <a:pos x="0" y="80"/>
                </a:cxn>
                <a:cxn ang="0">
                  <a:pos x="14" y="81"/>
                </a:cxn>
                <a:cxn ang="0">
                  <a:pos x="29" y="81"/>
                </a:cxn>
                <a:cxn ang="0">
                  <a:pos x="45" y="81"/>
                </a:cxn>
                <a:cxn ang="0">
                  <a:pos x="61" y="81"/>
                </a:cxn>
                <a:cxn ang="0">
                  <a:pos x="76" y="80"/>
                </a:cxn>
                <a:cxn ang="0">
                  <a:pos x="92" y="77"/>
                </a:cxn>
                <a:cxn ang="0">
                  <a:pos x="106" y="73"/>
                </a:cxn>
                <a:cxn ang="0">
                  <a:pos x="119" y="68"/>
                </a:cxn>
                <a:cxn ang="0">
                  <a:pos x="130" y="62"/>
                </a:cxn>
                <a:cxn ang="0">
                  <a:pos x="139" y="56"/>
                </a:cxn>
                <a:cxn ang="0">
                  <a:pos x="147" y="49"/>
                </a:cxn>
                <a:cxn ang="0">
                  <a:pos x="151" y="42"/>
                </a:cxn>
                <a:cxn ang="0">
                  <a:pos x="155" y="36"/>
                </a:cxn>
                <a:cxn ang="0">
                  <a:pos x="156" y="30"/>
                </a:cxn>
                <a:cxn ang="0">
                  <a:pos x="156" y="25"/>
                </a:cxn>
                <a:cxn ang="0">
                  <a:pos x="154" y="21"/>
                </a:cxn>
                <a:cxn ang="0">
                  <a:pos x="151" y="18"/>
                </a:cxn>
                <a:cxn ang="0">
                  <a:pos x="149" y="17"/>
                </a:cxn>
                <a:cxn ang="0">
                  <a:pos x="147" y="16"/>
                </a:cxn>
                <a:cxn ang="0">
                  <a:pos x="145" y="17"/>
                </a:cxn>
                <a:cxn ang="0">
                  <a:pos x="147" y="19"/>
                </a:cxn>
                <a:cxn ang="0">
                  <a:pos x="148" y="22"/>
                </a:cxn>
                <a:cxn ang="0">
                  <a:pos x="147" y="25"/>
                </a:cxn>
                <a:cxn ang="0">
                  <a:pos x="146" y="28"/>
                </a:cxn>
              </a:cxnLst>
              <a:rect l="0" t="0" r="r" b="b"/>
              <a:pathLst>
                <a:path w="173" h="91">
                  <a:moveTo>
                    <a:pt x="146" y="28"/>
                  </a:moveTo>
                  <a:lnTo>
                    <a:pt x="140" y="33"/>
                  </a:lnTo>
                  <a:lnTo>
                    <a:pt x="135" y="35"/>
                  </a:lnTo>
                  <a:lnTo>
                    <a:pt x="129" y="34"/>
                  </a:lnTo>
                  <a:lnTo>
                    <a:pt x="124" y="28"/>
                  </a:lnTo>
                  <a:lnTo>
                    <a:pt x="122" y="19"/>
                  </a:lnTo>
                  <a:lnTo>
                    <a:pt x="124" y="9"/>
                  </a:lnTo>
                  <a:lnTo>
                    <a:pt x="133" y="1"/>
                  </a:lnTo>
                  <a:lnTo>
                    <a:pt x="147" y="0"/>
                  </a:lnTo>
                  <a:lnTo>
                    <a:pt x="163" y="7"/>
                  </a:lnTo>
                  <a:lnTo>
                    <a:pt x="170" y="19"/>
                  </a:lnTo>
                  <a:lnTo>
                    <a:pt x="173" y="35"/>
                  </a:lnTo>
                  <a:lnTo>
                    <a:pt x="167" y="51"/>
                  </a:lnTo>
                  <a:lnTo>
                    <a:pt x="161" y="59"/>
                  </a:lnTo>
                  <a:lnTo>
                    <a:pt x="154" y="66"/>
                  </a:lnTo>
                  <a:lnTo>
                    <a:pt x="145" y="73"/>
                  </a:lnTo>
                  <a:lnTo>
                    <a:pt x="135" y="79"/>
                  </a:lnTo>
                  <a:lnTo>
                    <a:pt x="123" y="84"/>
                  </a:lnTo>
                  <a:lnTo>
                    <a:pt x="109" y="88"/>
                  </a:lnTo>
                  <a:lnTo>
                    <a:pt x="96" y="90"/>
                  </a:lnTo>
                  <a:lnTo>
                    <a:pt x="82" y="91"/>
                  </a:lnTo>
                  <a:lnTo>
                    <a:pt x="72" y="91"/>
                  </a:lnTo>
                  <a:lnTo>
                    <a:pt x="61" y="90"/>
                  </a:lnTo>
                  <a:lnTo>
                    <a:pt x="49" y="89"/>
                  </a:lnTo>
                  <a:lnTo>
                    <a:pt x="37" y="87"/>
                  </a:lnTo>
                  <a:lnTo>
                    <a:pt x="26" y="86"/>
                  </a:lnTo>
                  <a:lnTo>
                    <a:pt x="16" y="84"/>
                  </a:lnTo>
                  <a:lnTo>
                    <a:pt x="7" y="82"/>
                  </a:lnTo>
                  <a:lnTo>
                    <a:pt x="0" y="80"/>
                  </a:lnTo>
                  <a:lnTo>
                    <a:pt x="14" y="81"/>
                  </a:lnTo>
                  <a:lnTo>
                    <a:pt x="29" y="81"/>
                  </a:lnTo>
                  <a:lnTo>
                    <a:pt x="45" y="81"/>
                  </a:lnTo>
                  <a:lnTo>
                    <a:pt x="61" y="81"/>
                  </a:lnTo>
                  <a:lnTo>
                    <a:pt x="76" y="80"/>
                  </a:lnTo>
                  <a:lnTo>
                    <a:pt x="92" y="77"/>
                  </a:lnTo>
                  <a:lnTo>
                    <a:pt x="106" y="73"/>
                  </a:lnTo>
                  <a:lnTo>
                    <a:pt x="119" y="68"/>
                  </a:lnTo>
                  <a:lnTo>
                    <a:pt x="130" y="62"/>
                  </a:lnTo>
                  <a:lnTo>
                    <a:pt x="139" y="56"/>
                  </a:lnTo>
                  <a:lnTo>
                    <a:pt x="147" y="49"/>
                  </a:lnTo>
                  <a:lnTo>
                    <a:pt x="151" y="42"/>
                  </a:lnTo>
                  <a:lnTo>
                    <a:pt x="155" y="36"/>
                  </a:lnTo>
                  <a:lnTo>
                    <a:pt x="156" y="30"/>
                  </a:lnTo>
                  <a:lnTo>
                    <a:pt x="156" y="25"/>
                  </a:lnTo>
                  <a:lnTo>
                    <a:pt x="154" y="21"/>
                  </a:lnTo>
                  <a:lnTo>
                    <a:pt x="151" y="18"/>
                  </a:lnTo>
                  <a:lnTo>
                    <a:pt x="149" y="17"/>
                  </a:lnTo>
                  <a:lnTo>
                    <a:pt x="147" y="16"/>
                  </a:lnTo>
                  <a:lnTo>
                    <a:pt x="145" y="17"/>
                  </a:lnTo>
                  <a:lnTo>
                    <a:pt x="147" y="19"/>
                  </a:lnTo>
                  <a:lnTo>
                    <a:pt x="148" y="22"/>
                  </a:lnTo>
                  <a:lnTo>
                    <a:pt x="147" y="25"/>
                  </a:lnTo>
                  <a:lnTo>
                    <a:pt x="146" y="28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4" name="Freeform 52"/>
            <p:cNvSpPr>
              <a:spLocks/>
            </p:cNvSpPr>
            <p:nvPr/>
          </p:nvSpPr>
          <p:spPr bwMode="auto">
            <a:xfrm>
              <a:off x="5328" y="706"/>
              <a:ext cx="135" cy="293"/>
            </a:xfrm>
            <a:custGeom>
              <a:avLst/>
              <a:gdLst/>
              <a:ahLst/>
              <a:cxnLst>
                <a:cxn ang="0">
                  <a:pos x="135" y="281"/>
                </a:cxn>
                <a:cxn ang="0">
                  <a:pos x="98" y="254"/>
                </a:cxn>
                <a:cxn ang="0">
                  <a:pos x="68" y="222"/>
                </a:cxn>
                <a:cxn ang="0">
                  <a:pos x="47" y="189"/>
                </a:cxn>
                <a:cxn ang="0">
                  <a:pos x="32" y="153"/>
                </a:cxn>
                <a:cxn ang="0">
                  <a:pos x="22" y="115"/>
                </a:cxn>
                <a:cxn ang="0">
                  <a:pos x="15" y="78"/>
                </a:cxn>
                <a:cxn ang="0">
                  <a:pos x="13" y="39"/>
                </a:cxn>
                <a:cxn ang="0">
                  <a:pos x="12" y="0"/>
                </a:cxn>
                <a:cxn ang="0">
                  <a:pos x="1" y="0"/>
                </a:cxn>
                <a:cxn ang="0">
                  <a:pos x="0" y="40"/>
                </a:cxn>
                <a:cxn ang="0">
                  <a:pos x="3" y="81"/>
                </a:cxn>
                <a:cxn ang="0">
                  <a:pos x="10" y="121"/>
                </a:cxn>
                <a:cxn ang="0">
                  <a:pos x="21" y="159"/>
                </a:cxn>
                <a:cxn ang="0">
                  <a:pos x="36" y="195"/>
                </a:cxn>
                <a:cxn ang="0">
                  <a:pos x="58" y="229"/>
                </a:cxn>
                <a:cxn ang="0">
                  <a:pos x="86" y="259"/>
                </a:cxn>
                <a:cxn ang="0">
                  <a:pos x="119" y="284"/>
                </a:cxn>
                <a:cxn ang="0">
                  <a:pos x="124" y="286"/>
                </a:cxn>
                <a:cxn ang="0">
                  <a:pos x="127" y="288"/>
                </a:cxn>
                <a:cxn ang="0">
                  <a:pos x="132" y="290"/>
                </a:cxn>
                <a:cxn ang="0">
                  <a:pos x="135" y="293"/>
                </a:cxn>
                <a:cxn ang="0">
                  <a:pos x="135" y="281"/>
                </a:cxn>
              </a:cxnLst>
              <a:rect l="0" t="0" r="r" b="b"/>
              <a:pathLst>
                <a:path w="135" h="293">
                  <a:moveTo>
                    <a:pt x="135" y="281"/>
                  </a:moveTo>
                  <a:lnTo>
                    <a:pt x="98" y="254"/>
                  </a:lnTo>
                  <a:lnTo>
                    <a:pt x="68" y="222"/>
                  </a:lnTo>
                  <a:lnTo>
                    <a:pt x="47" y="189"/>
                  </a:lnTo>
                  <a:lnTo>
                    <a:pt x="32" y="153"/>
                  </a:lnTo>
                  <a:lnTo>
                    <a:pt x="22" y="115"/>
                  </a:lnTo>
                  <a:lnTo>
                    <a:pt x="15" y="78"/>
                  </a:lnTo>
                  <a:lnTo>
                    <a:pt x="13" y="39"/>
                  </a:lnTo>
                  <a:lnTo>
                    <a:pt x="12" y="0"/>
                  </a:lnTo>
                  <a:lnTo>
                    <a:pt x="1" y="0"/>
                  </a:lnTo>
                  <a:lnTo>
                    <a:pt x="0" y="40"/>
                  </a:lnTo>
                  <a:lnTo>
                    <a:pt x="3" y="81"/>
                  </a:lnTo>
                  <a:lnTo>
                    <a:pt x="10" y="121"/>
                  </a:lnTo>
                  <a:lnTo>
                    <a:pt x="21" y="159"/>
                  </a:lnTo>
                  <a:lnTo>
                    <a:pt x="36" y="195"/>
                  </a:lnTo>
                  <a:lnTo>
                    <a:pt x="58" y="229"/>
                  </a:lnTo>
                  <a:lnTo>
                    <a:pt x="86" y="259"/>
                  </a:lnTo>
                  <a:lnTo>
                    <a:pt x="119" y="284"/>
                  </a:lnTo>
                  <a:lnTo>
                    <a:pt x="124" y="286"/>
                  </a:lnTo>
                  <a:lnTo>
                    <a:pt x="127" y="288"/>
                  </a:lnTo>
                  <a:lnTo>
                    <a:pt x="132" y="290"/>
                  </a:lnTo>
                  <a:lnTo>
                    <a:pt x="135" y="293"/>
                  </a:lnTo>
                  <a:lnTo>
                    <a:pt x="135" y="28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5" name="Freeform 53"/>
            <p:cNvSpPr>
              <a:spLocks/>
            </p:cNvSpPr>
            <p:nvPr/>
          </p:nvSpPr>
          <p:spPr bwMode="auto">
            <a:xfrm>
              <a:off x="5446" y="862"/>
              <a:ext cx="159" cy="1262"/>
            </a:xfrm>
            <a:custGeom>
              <a:avLst/>
              <a:gdLst/>
              <a:ahLst/>
              <a:cxnLst>
                <a:cxn ang="0">
                  <a:pos x="17" y="125"/>
                </a:cxn>
                <a:cxn ang="0">
                  <a:pos x="24" y="129"/>
                </a:cxn>
                <a:cxn ang="0">
                  <a:pos x="30" y="132"/>
                </a:cxn>
                <a:cxn ang="0">
                  <a:pos x="37" y="137"/>
                </a:cxn>
                <a:cxn ang="0">
                  <a:pos x="44" y="140"/>
                </a:cxn>
                <a:cxn ang="0">
                  <a:pos x="50" y="144"/>
                </a:cxn>
                <a:cxn ang="0">
                  <a:pos x="58" y="147"/>
                </a:cxn>
                <a:cxn ang="0">
                  <a:pos x="66" y="150"/>
                </a:cxn>
                <a:cxn ang="0">
                  <a:pos x="73" y="153"/>
                </a:cxn>
                <a:cxn ang="0">
                  <a:pos x="73" y="56"/>
                </a:cxn>
                <a:cxn ang="0">
                  <a:pos x="12" y="19"/>
                </a:cxn>
                <a:cxn ang="0">
                  <a:pos x="12" y="329"/>
                </a:cxn>
                <a:cxn ang="0">
                  <a:pos x="46" y="345"/>
                </a:cxn>
                <a:cxn ang="0">
                  <a:pos x="73" y="365"/>
                </a:cxn>
                <a:cxn ang="0">
                  <a:pos x="97" y="388"/>
                </a:cxn>
                <a:cxn ang="0">
                  <a:pos x="116" y="412"/>
                </a:cxn>
                <a:cxn ang="0">
                  <a:pos x="131" y="439"/>
                </a:cxn>
                <a:cxn ang="0">
                  <a:pos x="143" y="466"/>
                </a:cxn>
                <a:cxn ang="0">
                  <a:pos x="151" y="494"/>
                </a:cxn>
                <a:cxn ang="0">
                  <a:pos x="157" y="523"/>
                </a:cxn>
                <a:cxn ang="0">
                  <a:pos x="159" y="551"/>
                </a:cxn>
                <a:cxn ang="0">
                  <a:pos x="159" y="578"/>
                </a:cxn>
                <a:cxn ang="0">
                  <a:pos x="156" y="605"/>
                </a:cxn>
                <a:cxn ang="0">
                  <a:pos x="151" y="631"/>
                </a:cxn>
                <a:cxn ang="0">
                  <a:pos x="146" y="654"/>
                </a:cxn>
                <a:cxn ang="0">
                  <a:pos x="138" y="675"/>
                </a:cxn>
                <a:cxn ang="0">
                  <a:pos x="129" y="694"/>
                </a:cxn>
                <a:cxn ang="0">
                  <a:pos x="119" y="708"/>
                </a:cxn>
                <a:cxn ang="0">
                  <a:pos x="119" y="1262"/>
                </a:cxn>
                <a:cxn ang="0">
                  <a:pos x="106" y="1262"/>
                </a:cxn>
                <a:cxn ang="0">
                  <a:pos x="106" y="708"/>
                </a:cxn>
                <a:cxn ang="0">
                  <a:pos x="121" y="678"/>
                </a:cxn>
                <a:cxn ang="0">
                  <a:pos x="133" y="646"/>
                </a:cxn>
                <a:cxn ang="0">
                  <a:pos x="141" y="616"/>
                </a:cxn>
                <a:cxn ang="0">
                  <a:pos x="146" y="585"/>
                </a:cxn>
                <a:cxn ang="0">
                  <a:pos x="147" y="555"/>
                </a:cxn>
                <a:cxn ang="0">
                  <a:pos x="144" y="526"/>
                </a:cxn>
                <a:cxn ang="0">
                  <a:pos x="139" y="498"/>
                </a:cxn>
                <a:cxn ang="0">
                  <a:pos x="131" y="472"/>
                </a:cxn>
                <a:cxn ang="0">
                  <a:pos x="121" y="447"/>
                </a:cxn>
                <a:cxn ang="0">
                  <a:pos x="109" y="424"/>
                </a:cxn>
                <a:cxn ang="0">
                  <a:pos x="95" y="403"/>
                </a:cxn>
                <a:cxn ang="0">
                  <a:pos x="79" y="385"/>
                </a:cxn>
                <a:cxn ang="0">
                  <a:pos x="61" y="369"/>
                </a:cxn>
                <a:cxn ang="0">
                  <a:pos x="41" y="356"/>
                </a:cxn>
                <a:cxn ang="0">
                  <a:pos x="21" y="346"/>
                </a:cxn>
                <a:cxn ang="0">
                  <a:pos x="0" y="340"/>
                </a:cxn>
                <a:cxn ang="0">
                  <a:pos x="0" y="0"/>
                </a:cxn>
                <a:cxn ang="0">
                  <a:pos x="85" y="52"/>
                </a:cxn>
                <a:cxn ang="0">
                  <a:pos x="85" y="168"/>
                </a:cxn>
                <a:cxn ang="0">
                  <a:pos x="77" y="166"/>
                </a:cxn>
                <a:cxn ang="0">
                  <a:pos x="70" y="164"/>
                </a:cxn>
                <a:cxn ang="0">
                  <a:pos x="62" y="161"/>
                </a:cxn>
                <a:cxn ang="0">
                  <a:pos x="55" y="158"/>
                </a:cxn>
                <a:cxn ang="0">
                  <a:pos x="47" y="153"/>
                </a:cxn>
                <a:cxn ang="0">
                  <a:pos x="38" y="149"/>
                </a:cxn>
                <a:cxn ang="0">
                  <a:pos x="28" y="143"/>
                </a:cxn>
                <a:cxn ang="0">
                  <a:pos x="17" y="137"/>
                </a:cxn>
                <a:cxn ang="0">
                  <a:pos x="17" y="125"/>
                </a:cxn>
              </a:cxnLst>
              <a:rect l="0" t="0" r="r" b="b"/>
              <a:pathLst>
                <a:path w="159" h="1262">
                  <a:moveTo>
                    <a:pt x="17" y="125"/>
                  </a:moveTo>
                  <a:lnTo>
                    <a:pt x="24" y="129"/>
                  </a:lnTo>
                  <a:lnTo>
                    <a:pt x="30" y="132"/>
                  </a:lnTo>
                  <a:lnTo>
                    <a:pt x="37" y="137"/>
                  </a:lnTo>
                  <a:lnTo>
                    <a:pt x="44" y="140"/>
                  </a:lnTo>
                  <a:lnTo>
                    <a:pt x="50" y="144"/>
                  </a:lnTo>
                  <a:lnTo>
                    <a:pt x="58" y="147"/>
                  </a:lnTo>
                  <a:lnTo>
                    <a:pt x="66" y="150"/>
                  </a:lnTo>
                  <a:lnTo>
                    <a:pt x="73" y="153"/>
                  </a:lnTo>
                  <a:lnTo>
                    <a:pt x="73" y="56"/>
                  </a:lnTo>
                  <a:lnTo>
                    <a:pt x="12" y="19"/>
                  </a:lnTo>
                  <a:lnTo>
                    <a:pt x="12" y="329"/>
                  </a:lnTo>
                  <a:lnTo>
                    <a:pt x="46" y="345"/>
                  </a:lnTo>
                  <a:lnTo>
                    <a:pt x="73" y="365"/>
                  </a:lnTo>
                  <a:lnTo>
                    <a:pt x="97" y="388"/>
                  </a:lnTo>
                  <a:lnTo>
                    <a:pt x="116" y="412"/>
                  </a:lnTo>
                  <a:lnTo>
                    <a:pt x="131" y="439"/>
                  </a:lnTo>
                  <a:lnTo>
                    <a:pt x="143" y="466"/>
                  </a:lnTo>
                  <a:lnTo>
                    <a:pt x="151" y="494"/>
                  </a:lnTo>
                  <a:lnTo>
                    <a:pt x="157" y="523"/>
                  </a:lnTo>
                  <a:lnTo>
                    <a:pt x="159" y="551"/>
                  </a:lnTo>
                  <a:lnTo>
                    <a:pt x="159" y="578"/>
                  </a:lnTo>
                  <a:lnTo>
                    <a:pt x="156" y="605"/>
                  </a:lnTo>
                  <a:lnTo>
                    <a:pt x="151" y="631"/>
                  </a:lnTo>
                  <a:lnTo>
                    <a:pt x="146" y="654"/>
                  </a:lnTo>
                  <a:lnTo>
                    <a:pt x="138" y="675"/>
                  </a:lnTo>
                  <a:lnTo>
                    <a:pt x="129" y="694"/>
                  </a:lnTo>
                  <a:lnTo>
                    <a:pt x="119" y="708"/>
                  </a:lnTo>
                  <a:lnTo>
                    <a:pt x="119" y="1262"/>
                  </a:lnTo>
                  <a:lnTo>
                    <a:pt x="106" y="1262"/>
                  </a:lnTo>
                  <a:lnTo>
                    <a:pt x="106" y="708"/>
                  </a:lnTo>
                  <a:lnTo>
                    <a:pt x="121" y="678"/>
                  </a:lnTo>
                  <a:lnTo>
                    <a:pt x="133" y="646"/>
                  </a:lnTo>
                  <a:lnTo>
                    <a:pt x="141" y="616"/>
                  </a:lnTo>
                  <a:lnTo>
                    <a:pt x="146" y="585"/>
                  </a:lnTo>
                  <a:lnTo>
                    <a:pt x="147" y="555"/>
                  </a:lnTo>
                  <a:lnTo>
                    <a:pt x="144" y="526"/>
                  </a:lnTo>
                  <a:lnTo>
                    <a:pt x="139" y="498"/>
                  </a:lnTo>
                  <a:lnTo>
                    <a:pt x="131" y="472"/>
                  </a:lnTo>
                  <a:lnTo>
                    <a:pt x="121" y="447"/>
                  </a:lnTo>
                  <a:lnTo>
                    <a:pt x="109" y="424"/>
                  </a:lnTo>
                  <a:lnTo>
                    <a:pt x="95" y="403"/>
                  </a:lnTo>
                  <a:lnTo>
                    <a:pt x="79" y="385"/>
                  </a:lnTo>
                  <a:lnTo>
                    <a:pt x="61" y="369"/>
                  </a:lnTo>
                  <a:lnTo>
                    <a:pt x="41" y="356"/>
                  </a:lnTo>
                  <a:lnTo>
                    <a:pt x="21" y="346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85" y="52"/>
                  </a:lnTo>
                  <a:lnTo>
                    <a:pt x="85" y="168"/>
                  </a:lnTo>
                  <a:lnTo>
                    <a:pt x="77" y="166"/>
                  </a:lnTo>
                  <a:lnTo>
                    <a:pt x="70" y="164"/>
                  </a:lnTo>
                  <a:lnTo>
                    <a:pt x="62" y="161"/>
                  </a:lnTo>
                  <a:lnTo>
                    <a:pt x="55" y="158"/>
                  </a:lnTo>
                  <a:lnTo>
                    <a:pt x="47" y="153"/>
                  </a:lnTo>
                  <a:lnTo>
                    <a:pt x="38" y="149"/>
                  </a:lnTo>
                  <a:lnTo>
                    <a:pt x="28" y="143"/>
                  </a:lnTo>
                  <a:lnTo>
                    <a:pt x="17" y="137"/>
                  </a:lnTo>
                  <a:lnTo>
                    <a:pt x="17" y="12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6" name="Freeform 54"/>
            <p:cNvSpPr>
              <a:spLocks/>
            </p:cNvSpPr>
            <p:nvPr/>
          </p:nvSpPr>
          <p:spPr bwMode="auto">
            <a:xfrm>
              <a:off x="5403" y="1392"/>
              <a:ext cx="72" cy="732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0" y="732"/>
                </a:cxn>
                <a:cxn ang="0">
                  <a:pos x="14" y="732"/>
                </a:cxn>
                <a:cxn ang="0">
                  <a:pos x="14" y="178"/>
                </a:cxn>
                <a:cxn ang="0">
                  <a:pos x="23" y="167"/>
                </a:cxn>
                <a:cxn ang="0">
                  <a:pos x="33" y="152"/>
                </a:cxn>
                <a:cxn ang="0">
                  <a:pos x="43" y="135"/>
                </a:cxn>
                <a:cxn ang="0">
                  <a:pos x="52" y="116"/>
                </a:cxn>
                <a:cxn ang="0">
                  <a:pos x="60" y="97"/>
                </a:cxn>
                <a:cxn ang="0">
                  <a:pos x="67" y="79"/>
                </a:cxn>
                <a:cxn ang="0">
                  <a:pos x="71" y="61"/>
                </a:cxn>
                <a:cxn ang="0">
                  <a:pos x="72" y="46"/>
                </a:cxn>
                <a:cxn ang="0">
                  <a:pos x="72" y="31"/>
                </a:cxn>
                <a:cxn ang="0">
                  <a:pos x="72" y="18"/>
                </a:cxn>
                <a:cxn ang="0">
                  <a:pos x="71" y="6"/>
                </a:cxn>
                <a:cxn ang="0">
                  <a:pos x="70" y="0"/>
                </a:cxn>
                <a:cxn ang="0">
                  <a:pos x="71" y="14"/>
                </a:cxn>
                <a:cxn ang="0">
                  <a:pos x="70" y="30"/>
                </a:cxn>
                <a:cxn ang="0">
                  <a:pos x="67" y="50"/>
                </a:cxn>
                <a:cxn ang="0">
                  <a:pos x="60" y="73"/>
                </a:cxn>
                <a:cxn ang="0">
                  <a:pos x="51" y="97"/>
                </a:cxn>
                <a:cxn ang="0">
                  <a:pos x="38" y="124"/>
                </a:cxn>
                <a:cxn ang="0">
                  <a:pos x="21" y="151"/>
                </a:cxn>
                <a:cxn ang="0">
                  <a:pos x="0" y="178"/>
                </a:cxn>
              </a:cxnLst>
              <a:rect l="0" t="0" r="r" b="b"/>
              <a:pathLst>
                <a:path w="72" h="732">
                  <a:moveTo>
                    <a:pt x="0" y="178"/>
                  </a:moveTo>
                  <a:lnTo>
                    <a:pt x="0" y="732"/>
                  </a:lnTo>
                  <a:lnTo>
                    <a:pt x="14" y="732"/>
                  </a:lnTo>
                  <a:lnTo>
                    <a:pt x="14" y="178"/>
                  </a:lnTo>
                  <a:lnTo>
                    <a:pt x="23" y="167"/>
                  </a:lnTo>
                  <a:lnTo>
                    <a:pt x="33" y="152"/>
                  </a:lnTo>
                  <a:lnTo>
                    <a:pt x="43" y="135"/>
                  </a:lnTo>
                  <a:lnTo>
                    <a:pt x="52" y="116"/>
                  </a:lnTo>
                  <a:lnTo>
                    <a:pt x="60" y="97"/>
                  </a:lnTo>
                  <a:lnTo>
                    <a:pt x="67" y="79"/>
                  </a:lnTo>
                  <a:lnTo>
                    <a:pt x="71" y="61"/>
                  </a:lnTo>
                  <a:lnTo>
                    <a:pt x="72" y="46"/>
                  </a:lnTo>
                  <a:lnTo>
                    <a:pt x="72" y="31"/>
                  </a:lnTo>
                  <a:lnTo>
                    <a:pt x="72" y="18"/>
                  </a:lnTo>
                  <a:lnTo>
                    <a:pt x="71" y="6"/>
                  </a:lnTo>
                  <a:lnTo>
                    <a:pt x="70" y="0"/>
                  </a:lnTo>
                  <a:lnTo>
                    <a:pt x="71" y="14"/>
                  </a:lnTo>
                  <a:lnTo>
                    <a:pt x="70" y="30"/>
                  </a:lnTo>
                  <a:lnTo>
                    <a:pt x="67" y="50"/>
                  </a:lnTo>
                  <a:lnTo>
                    <a:pt x="60" y="73"/>
                  </a:lnTo>
                  <a:lnTo>
                    <a:pt x="51" y="97"/>
                  </a:lnTo>
                  <a:lnTo>
                    <a:pt x="38" y="124"/>
                  </a:lnTo>
                  <a:lnTo>
                    <a:pt x="21" y="151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7" name="Freeform 55"/>
            <p:cNvSpPr>
              <a:spLocks/>
            </p:cNvSpPr>
            <p:nvPr/>
          </p:nvSpPr>
          <p:spPr bwMode="auto">
            <a:xfrm>
              <a:off x="5177" y="691"/>
              <a:ext cx="320" cy="1433"/>
            </a:xfrm>
            <a:custGeom>
              <a:avLst/>
              <a:gdLst/>
              <a:ahLst/>
              <a:cxnLst>
                <a:cxn ang="0">
                  <a:pos x="311" y="822"/>
                </a:cxn>
                <a:cxn ang="0">
                  <a:pos x="317" y="706"/>
                </a:cxn>
                <a:cxn ang="0">
                  <a:pos x="256" y="592"/>
                </a:cxn>
                <a:cxn ang="0">
                  <a:pos x="233" y="574"/>
                </a:cxn>
                <a:cxn ang="0">
                  <a:pos x="209" y="560"/>
                </a:cxn>
                <a:cxn ang="0">
                  <a:pos x="195" y="555"/>
                </a:cxn>
                <a:cxn ang="0">
                  <a:pos x="135" y="310"/>
                </a:cxn>
                <a:cxn ang="0">
                  <a:pos x="70" y="212"/>
                </a:cxn>
                <a:cxn ang="0">
                  <a:pos x="52" y="100"/>
                </a:cxn>
                <a:cxn ang="0">
                  <a:pos x="74" y="81"/>
                </a:cxn>
                <a:cxn ang="0">
                  <a:pos x="106" y="69"/>
                </a:cxn>
                <a:cxn ang="0">
                  <a:pos x="115" y="32"/>
                </a:cxn>
                <a:cxn ang="0">
                  <a:pos x="84" y="2"/>
                </a:cxn>
                <a:cxn ang="0">
                  <a:pos x="41" y="4"/>
                </a:cxn>
                <a:cxn ang="0">
                  <a:pos x="8" y="36"/>
                </a:cxn>
                <a:cxn ang="0">
                  <a:pos x="2" y="127"/>
                </a:cxn>
                <a:cxn ang="0">
                  <a:pos x="34" y="230"/>
                </a:cxn>
                <a:cxn ang="0">
                  <a:pos x="76" y="278"/>
                </a:cxn>
                <a:cxn ang="0">
                  <a:pos x="104" y="303"/>
                </a:cxn>
                <a:cxn ang="0">
                  <a:pos x="127" y="320"/>
                </a:cxn>
                <a:cxn ang="0">
                  <a:pos x="107" y="560"/>
                </a:cxn>
                <a:cxn ang="0">
                  <a:pos x="59" y="589"/>
                </a:cxn>
                <a:cxn ang="0">
                  <a:pos x="33" y="624"/>
                </a:cxn>
                <a:cxn ang="0">
                  <a:pos x="46" y="685"/>
                </a:cxn>
                <a:cxn ang="0">
                  <a:pos x="102" y="741"/>
                </a:cxn>
                <a:cxn ang="0">
                  <a:pos x="140" y="776"/>
                </a:cxn>
                <a:cxn ang="0">
                  <a:pos x="132" y="812"/>
                </a:cxn>
                <a:cxn ang="0">
                  <a:pos x="111" y="824"/>
                </a:cxn>
                <a:cxn ang="0">
                  <a:pos x="127" y="827"/>
                </a:cxn>
                <a:cxn ang="0">
                  <a:pos x="146" y="810"/>
                </a:cxn>
                <a:cxn ang="0">
                  <a:pos x="152" y="784"/>
                </a:cxn>
                <a:cxn ang="0">
                  <a:pos x="140" y="755"/>
                </a:cxn>
                <a:cxn ang="0">
                  <a:pos x="144" y="746"/>
                </a:cxn>
                <a:cxn ang="0">
                  <a:pos x="192" y="734"/>
                </a:cxn>
                <a:cxn ang="0">
                  <a:pos x="222" y="696"/>
                </a:cxn>
                <a:cxn ang="0">
                  <a:pos x="207" y="640"/>
                </a:cxn>
                <a:cxn ang="0">
                  <a:pos x="157" y="625"/>
                </a:cxn>
                <a:cxn ang="0">
                  <a:pos x="117" y="638"/>
                </a:cxn>
                <a:cxn ang="0">
                  <a:pos x="137" y="659"/>
                </a:cxn>
                <a:cxn ang="0">
                  <a:pos x="143" y="680"/>
                </a:cxn>
                <a:cxn ang="0">
                  <a:pos x="127" y="702"/>
                </a:cxn>
                <a:cxn ang="0">
                  <a:pos x="94" y="705"/>
                </a:cxn>
                <a:cxn ang="0">
                  <a:pos x="61" y="686"/>
                </a:cxn>
                <a:cxn ang="0">
                  <a:pos x="46" y="647"/>
                </a:cxn>
                <a:cxn ang="0">
                  <a:pos x="63" y="601"/>
                </a:cxn>
                <a:cxn ang="0">
                  <a:pos x="123" y="565"/>
                </a:cxn>
                <a:cxn ang="0">
                  <a:pos x="197" y="565"/>
                </a:cxn>
                <a:cxn ang="0">
                  <a:pos x="249" y="600"/>
                </a:cxn>
                <a:cxn ang="0">
                  <a:pos x="284" y="655"/>
                </a:cxn>
                <a:cxn ang="0">
                  <a:pos x="298" y="747"/>
                </a:cxn>
                <a:cxn ang="0">
                  <a:pos x="293" y="798"/>
                </a:cxn>
                <a:cxn ang="0">
                  <a:pos x="277" y="849"/>
                </a:cxn>
                <a:cxn ang="0">
                  <a:pos x="258" y="1433"/>
                </a:cxn>
              </a:cxnLst>
              <a:rect l="0" t="0" r="r" b="b"/>
              <a:pathLst>
                <a:path w="320" h="1433">
                  <a:moveTo>
                    <a:pt x="289" y="879"/>
                  </a:moveTo>
                  <a:lnTo>
                    <a:pt x="301" y="853"/>
                  </a:lnTo>
                  <a:lnTo>
                    <a:pt x="311" y="822"/>
                  </a:lnTo>
                  <a:lnTo>
                    <a:pt x="318" y="786"/>
                  </a:lnTo>
                  <a:lnTo>
                    <a:pt x="320" y="747"/>
                  </a:lnTo>
                  <a:lnTo>
                    <a:pt x="317" y="706"/>
                  </a:lnTo>
                  <a:lnTo>
                    <a:pt x="306" y="666"/>
                  </a:lnTo>
                  <a:lnTo>
                    <a:pt x="286" y="627"/>
                  </a:lnTo>
                  <a:lnTo>
                    <a:pt x="256" y="592"/>
                  </a:lnTo>
                  <a:lnTo>
                    <a:pt x="248" y="586"/>
                  </a:lnTo>
                  <a:lnTo>
                    <a:pt x="240" y="579"/>
                  </a:lnTo>
                  <a:lnTo>
                    <a:pt x="233" y="574"/>
                  </a:lnTo>
                  <a:lnTo>
                    <a:pt x="225" y="569"/>
                  </a:lnTo>
                  <a:lnTo>
                    <a:pt x="217" y="565"/>
                  </a:lnTo>
                  <a:lnTo>
                    <a:pt x="209" y="560"/>
                  </a:lnTo>
                  <a:lnTo>
                    <a:pt x="202" y="557"/>
                  </a:lnTo>
                  <a:lnTo>
                    <a:pt x="194" y="555"/>
                  </a:lnTo>
                  <a:lnTo>
                    <a:pt x="195" y="555"/>
                  </a:lnTo>
                  <a:lnTo>
                    <a:pt x="195" y="332"/>
                  </a:lnTo>
                  <a:lnTo>
                    <a:pt x="166" y="332"/>
                  </a:lnTo>
                  <a:lnTo>
                    <a:pt x="135" y="310"/>
                  </a:lnTo>
                  <a:lnTo>
                    <a:pt x="108" y="281"/>
                  </a:lnTo>
                  <a:lnTo>
                    <a:pt x="86" y="249"/>
                  </a:lnTo>
                  <a:lnTo>
                    <a:pt x="70" y="212"/>
                  </a:lnTo>
                  <a:lnTo>
                    <a:pt x="57" y="174"/>
                  </a:lnTo>
                  <a:lnTo>
                    <a:pt x="52" y="137"/>
                  </a:lnTo>
                  <a:lnTo>
                    <a:pt x="52" y="100"/>
                  </a:lnTo>
                  <a:lnTo>
                    <a:pt x="60" y="68"/>
                  </a:lnTo>
                  <a:lnTo>
                    <a:pt x="65" y="77"/>
                  </a:lnTo>
                  <a:lnTo>
                    <a:pt x="74" y="81"/>
                  </a:lnTo>
                  <a:lnTo>
                    <a:pt x="85" y="81"/>
                  </a:lnTo>
                  <a:lnTo>
                    <a:pt x="96" y="77"/>
                  </a:lnTo>
                  <a:lnTo>
                    <a:pt x="106" y="69"/>
                  </a:lnTo>
                  <a:lnTo>
                    <a:pt x="114" y="60"/>
                  </a:lnTo>
                  <a:lnTo>
                    <a:pt x="117" y="46"/>
                  </a:lnTo>
                  <a:lnTo>
                    <a:pt x="115" y="32"/>
                  </a:lnTo>
                  <a:lnTo>
                    <a:pt x="108" y="18"/>
                  </a:lnTo>
                  <a:lnTo>
                    <a:pt x="97" y="9"/>
                  </a:lnTo>
                  <a:lnTo>
                    <a:pt x="84" y="2"/>
                  </a:lnTo>
                  <a:lnTo>
                    <a:pt x="70" y="0"/>
                  </a:lnTo>
                  <a:lnTo>
                    <a:pt x="54" y="0"/>
                  </a:lnTo>
                  <a:lnTo>
                    <a:pt x="41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8" y="36"/>
                  </a:lnTo>
                  <a:lnTo>
                    <a:pt x="1" y="61"/>
                  </a:lnTo>
                  <a:lnTo>
                    <a:pt x="0" y="93"/>
                  </a:lnTo>
                  <a:lnTo>
                    <a:pt x="2" y="127"/>
                  </a:lnTo>
                  <a:lnTo>
                    <a:pt x="9" y="164"/>
                  </a:lnTo>
                  <a:lnTo>
                    <a:pt x="20" y="198"/>
                  </a:lnTo>
                  <a:lnTo>
                    <a:pt x="34" y="230"/>
                  </a:lnTo>
                  <a:lnTo>
                    <a:pt x="54" y="256"/>
                  </a:lnTo>
                  <a:lnTo>
                    <a:pt x="65" y="268"/>
                  </a:lnTo>
                  <a:lnTo>
                    <a:pt x="76" y="278"/>
                  </a:lnTo>
                  <a:lnTo>
                    <a:pt x="86" y="288"/>
                  </a:lnTo>
                  <a:lnTo>
                    <a:pt x="96" y="296"/>
                  </a:lnTo>
                  <a:lnTo>
                    <a:pt x="104" y="303"/>
                  </a:lnTo>
                  <a:lnTo>
                    <a:pt x="113" y="310"/>
                  </a:lnTo>
                  <a:lnTo>
                    <a:pt x="121" y="315"/>
                  </a:lnTo>
                  <a:lnTo>
                    <a:pt x="127" y="320"/>
                  </a:lnTo>
                  <a:lnTo>
                    <a:pt x="126" y="320"/>
                  </a:lnTo>
                  <a:lnTo>
                    <a:pt x="126" y="554"/>
                  </a:lnTo>
                  <a:lnTo>
                    <a:pt x="107" y="560"/>
                  </a:lnTo>
                  <a:lnTo>
                    <a:pt x="89" y="568"/>
                  </a:lnTo>
                  <a:lnTo>
                    <a:pt x="73" y="577"/>
                  </a:lnTo>
                  <a:lnTo>
                    <a:pt x="59" y="589"/>
                  </a:lnTo>
                  <a:lnTo>
                    <a:pt x="47" y="600"/>
                  </a:lnTo>
                  <a:lnTo>
                    <a:pt x="39" y="613"/>
                  </a:lnTo>
                  <a:lnTo>
                    <a:pt x="33" y="624"/>
                  </a:lnTo>
                  <a:lnTo>
                    <a:pt x="31" y="637"/>
                  </a:lnTo>
                  <a:lnTo>
                    <a:pt x="34" y="662"/>
                  </a:lnTo>
                  <a:lnTo>
                    <a:pt x="46" y="685"/>
                  </a:lnTo>
                  <a:lnTo>
                    <a:pt x="63" y="706"/>
                  </a:lnTo>
                  <a:lnTo>
                    <a:pt x="82" y="725"/>
                  </a:lnTo>
                  <a:lnTo>
                    <a:pt x="102" y="741"/>
                  </a:lnTo>
                  <a:lnTo>
                    <a:pt x="120" y="754"/>
                  </a:lnTo>
                  <a:lnTo>
                    <a:pt x="133" y="767"/>
                  </a:lnTo>
                  <a:lnTo>
                    <a:pt x="140" y="776"/>
                  </a:lnTo>
                  <a:lnTo>
                    <a:pt x="142" y="792"/>
                  </a:lnTo>
                  <a:lnTo>
                    <a:pt x="138" y="804"/>
                  </a:lnTo>
                  <a:lnTo>
                    <a:pt x="132" y="812"/>
                  </a:lnTo>
                  <a:lnTo>
                    <a:pt x="124" y="815"/>
                  </a:lnTo>
                  <a:lnTo>
                    <a:pt x="116" y="817"/>
                  </a:lnTo>
                  <a:lnTo>
                    <a:pt x="111" y="824"/>
                  </a:lnTo>
                  <a:lnTo>
                    <a:pt x="110" y="828"/>
                  </a:lnTo>
                  <a:lnTo>
                    <a:pt x="120" y="829"/>
                  </a:lnTo>
                  <a:lnTo>
                    <a:pt x="127" y="827"/>
                  </a:lnTo>
                  <a:lnTo>
                    <a:pt x="135" y="823"/>
                  </a:lnTo>
                  <a:lnTo>
                    <a:pt x="141" y="816"/>
                  </a:lnTo>
                  <a:lnTo>
                    <a:pt x="146" y="810"/>
                  </a:lnTo>
                  <a:lnTo>
                    <a:pt x="150" y="802"/>
                  </a:lnTo>
                  <a:lnTo>
                    <a:pt x="152" y="793"/>
                  </a:lnTo>
                  <a:lnTo>
                    <a:pt x="152" y="784"/>
                  </a:lnTo>
                  <a:lnTo>
                    <a:pt x="150" y="774"/>
                  </a:lnTo>
                  <a:lnTo>
                    <a:pt x="145" y="763"/>
                  </a:lnTo>
                  <a:lnTo>
                    <a:pt x="140" y="755"/>
                  </a:lnTo>
                  <a:lnTo>
                    <a:pt x="134" y="751"/>
                  </a:lnTo>
                  <a:lnTo>
                    <a:pt x="130" y="747"/>
                  </a:lnTo>
                  <a:lnTo>
                    <a:pt x="144" y="746"/>
                  </a:lnTo>
                  <a:lnTo>
                    <a:pt x="161" y="744"/>
                  </a:lnTo>
                  <a:lnTo>
                    <a:pt x="176" y="741"/>
                  </a:lnTo>
                  <a:lnTo>
                    <a:pt x="192" y="734"/>
                  </a:lnTo>
                  <a:lnTo>
                    <a:pt x="205" y="725"/>
                  </a:lnTo>
                  <a:lnTo>
                    <a:pt x="216" y="712"/>
                  </a:lnTo>
                  <a:lnTo>
                    <a:pt x="222" y="696"/>
                  </a:lnTo>
                  <a:lnTo>
                    <a:pt x="223" y="674"/>
                  </a:lnTo>
                  <a:lnTo>
                    <a:pt x="217" y="654"/>
                  </a:lnTo>
                  <a:lnTo>
                    <a:pt x="207" y="640"/>
                  </a:lnTo>
                  <a:lnTo>
                    <a:pt x="192" y="631"/>
                  </a:lnTo>
                  <a:lnTo>
                    <a:pt x="175" y="626"/>
                  </a:lnTo>
                  <a:lnTo>
                    <a:pt x="157" y="625"/>
                  </a:lnTo>
                  <a:lnTo>
                    <a:pt x="141" y="627"/>
                  </a:lnTo>
                  <a:lnTo>
                    <a:pt x="127" y="632"/>
                  </a:lnTo>
                  <a:lnTo>
                    <a:pt x="117" y="638"/>
                  </a:lnTo>
                  <a:lnTo>
                    <a:pt x="125" y="645"/>
                  </a:lnTo>
                  <a:lnTo>
                    <a:pt x="132" y="652"/>
                  </a:lnTo>
                  <a:lnTo>
                    <a:pt x="137" y="659"/>
                  </a:lnTo>
                  <a:lnTo>
                    <a:pt x="141" y="666"/>
                  </a:lnTo>
                  <a:lnTo>
                    <a:pt x="143" y="674"/>
                  </a:lnTo>
                  <a:lnTo>
                    <a:pt x="143" y="680"/>
                  </a:lnTo>
                  <a:lnTo>
                    <a:pt x="140" y="688"/>
                  </a:lnTo>
                  <a:lnTo>
                    <a:pt x="135" y="696"/>
                  </a:lnTo>
                  <a:lnTo>
                    <a:pt x="127" y="702"/>
                  </a:lnTo>
                  <a:lnTo>
                    <a:pt x="117" y="706"/>
                  </a:lnTo>
                  <a:lnTo>
                    <a:pt x="106" y="707"/>
                  </a:lnTo>
                  <a:lnTo>
                    <a:pt x="94" y="705"/>
                  </a:lnTo>
                  <a:lnTo>
                    <a:pt x="82" y="701"/>
                  </a:lnTo>
                  <a:lnTo>
                    <a:pt x="71" y="695"/>
                  </a:lnTo>
                  <a:lnTo>
                    <a:pt x="61" y="686"/>
                  </a:lnTo>
                  <a:lnTo>
                    <a:pt x="53" y="675"/>
                  </a:lnTo>
                  <a:lnTo>
                    <a:pt x="49" y="661"/>
                  </a:lnTo>
                  <a:lnTo>
                    <a:pt x="46" y="647"/>
                  </a:lnTo>
                  <a:lnTo>
                    <a:pt x="47" y="632"/>
                  </a:lnTo>
                  <a:lnTo>
                    <a:pt x="53" y="616"/>
                  </a:lnTo>
                  <a:lnTo>
                    <a:pt x="63" y="601"/>
                  </a:lnTo>
                  <a:lnTo>
                    <a:pt x="77" y="587"/>
                  </a:lnTo>
                  <a:lnTo>
                    <a:pt x="97" y="575"/>
                  </a:lnTo>
                  <a:lnTo>
                    <a:pt x="123" y="565"/>
                  </a:lnTo>
                  <a:lnTo>
                    <a:pt x="151" y="559"/>
                  </a:lnTo>
                  <a:lnTo>
                    <a:pt x="175" y="559"/>
                  </a:lnTo>
                  <a:lnTo>
                    <a:pt x="197" y="565"/>
                  </a:lnTo>
                  <a:lnTo>
                    <a:pt x="217" y="573"/>
                  </a:lnTo>
                  <a:lnTo>
                    <a:pt x="235" y="586"/>
                  </a:lnTo>
                  <a:lnTo>
                    <a:pt x="249" y="600"/>
                  </a:lnTo>
                  <a:lnTo>
                    <a:pt x="263" y="617"/>
                  </a:lnTo>
                  <a:lnTo>
                    <a:pt x="274" y="634"/>
                  </a:lnTo>
                  <a:lnTo>
                    <a:pt x="284" y="655"/>
                  </a:lnTo>
                  <a:lnTo>
                    <a:pt x="291" y="682"/>
                  </a:lnTo>
                  <a:lnTo>
                    <a:pt x="296" y="712"/>
                  </a:lnTo>
                  <a:lnTo>
                    <a:pt x="298" y="747"/>
                  </a:lnTo>
                  <a:lnTo>
                    <a:pt x="298" y="764"/>
                  </a:lnTo>
                  <a:lnTo>
                    <a:pt x="296" y="782"/>
                  </a:lnTo>
                  <a:lnTo>
                    <a:pt x="293" y="798"/>
                  </a:lnTo>
                  <a:lnTo>
                    <a:pt x="289" y="815"/>
                  </a:lnTo>
                  <a:lnTo>
                    <a:pt x="284" y="832"/>
                  </a:lnTo>
                  <a:lnTo>
                    <a:pt x="277" y="849"/>
                  </a:lnTo>
                  <a:lnTo>
                    <a:pt x="268" y="865"/>
                  </a:lnTo>
                  <a:lnTo>
                    <a:pt x="258" y="879"/>
                  </a:lnTo>
                  <a:lnTo>
                    <a:pt x="258" y="1433"/>
                  </a:lnTo>
                  <a:lnTo>
                    <a:pt x="289" y="1433"/>
                  </a:lnTo>
                  <a:lnTo>
                    <a:pt x="289" y="87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8" name="Freeform 56"/>
            <p:cNvSpPr>
              <a:spLocks/>
            </p:cNvSpPr>
            <p:nvPr/>
          </p:nvSpPr>
          <p:spPr bwMode="auto">
            <a:xfrm>
              <a:off x="5417" y="1438"/>
              <a:ext cx="58" cy="686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17"/>
                </a:cxn>
                <a:cxn ang="0">
                  <a:pos x="56" y="35"/>
                </a:cxn>
                <a:cxn ang="0">
                  <a:pos x="53" y="51"/>
                </a:cxn>
                <a:cxn ang="0">
                  <a:pos x="49" y="68"/>
                </a:cxn>
                <a:cxn ang="0">
                  <a:pos x="44" y="85"/>
                </a:cxn>
                <a:cxn ang="0">
                  <a:pos x="37" y="102"/>
                </a:cxn>
                <a:cxn ang="0">
                  <a:pos x="28" y="118"/>
                </a:cxn>
                <a:cxn ang="0">
                  <a:pos x="18" y="132"/>
                </a:cxn>
                <a:cxn ang="0">
                  <a:pos x="18" y="686"/>
                </a:cxn>
                <a:cxn ang="0">
                  <a:pos x="0" y="686"/>
                </a:cxn>
                <a:cxn ang="0">
                  <a:pos x="0" y="132"/>
                </a:cxn>
                <a:cxn ang="0">
                  <a:pos x="9" y="121"/>
                </a:cxn>
                <a:cxn ang="0">
                  <a:pos x="19" y="106"/>
                </a:cxn>
                <a:cxn ang="0">
                  <a:pos x="29" y="89"/>
                </a:cxn>
                <a:cxn ang="0">
                  <a:pos x="38" y="70"/>
                </a:cxn>
                <a:cxn ang="0">
                  <a:pos x="46" y="51"/>
                </a:cxn>
                <a:cxn ang="0">
                  <a:pos x="53" y="33"/>
                </a:cxn>
                <a:cxn ang="0">
                  <a:pos x="57" y="15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58" h="686">
                  <a:moveTo>
                    <a:pt x="58" y="0"/>
                  </a:moveTo>
                  <a:lnTo>
                    <a:pt x="58" y="17"/>
                  </a:lnTo>
                  <a:lnTo>
                    <a:pt x="56" y="35"/>
                  </a:lnTo>
                  <a:lnTo>
                    <a:pt x="53" y="51"/>
                  </a:lnTo>
                  <a:lnTo>
                    <a:pt x="49" y="68"/>
                  </a:lnTo>
                  <a:lnTo>
                    <a:pt x="44" y="85"/>
                  </a:lnTo>
                  <a:lnTo>
                    <a:pt x="37" y="102"/>
                  </a:lnTo>
                  <a:lnTo>
                    <a:pt x="28" y="118"/>
                  </a:lnTo>
                  <a:lnTo>
                    <a:pt x="18" y="132"/>
                  </a:lnTo>
                  <a:lnTo>
                    <a:pt x="18" y="686"/>
                  </a:lnTo>
                  <a:lnTo>
                    <a:pt x="0" y="686"/>
                  </a:lnTo>
                  <a:lnTo>
                    <a:pt x="0" y="132"/>
                  </a:lnTo>
                  <a:lnTo>
                    <a:pt x="9" y="121"/>
                  </a:lnTo>
                  <a:lnTo>
                    <a:pt x="19" y="106"/>
                  </a:lnTo>
                  <a:lnTo>
                    <a:pt x="29" y="89"/>
                  </a:lnTo>
                  <a:lnTo>
                    <a:pt x="38" y="70"/>
                  </a:lnTo>
                  <a:lnTo>
                    <a:pt x="46" y="51"/>
                  </a:lnTo>
                  <a:lnTo>
                    <a:pt x="53" y="33"/>
                  </a:lnTo>
                  <a:lnTo>
                    <a:pt x="57" y="15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9" name="Freeform 57"/>
            <p:cNvSpPr>
              <a:spLocks/>
            </p:cNvSpPr>
            <p:nvPr/>
          </p:nvSpPr>
          <p:spPr bwMode="auto">
            <a:xfrm>
              <a:off x="5266" y="1327"/>
              <a:ext cx="123" cy="100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5" y="86"/>
                </a:cxn>
                <a:cxn ang="0">
                  <a:pos x="13" y="92"/>
                </a:cxn>
                <a:cxn ang="0">
                  <a:pos x="22" y="96"/>
                </a:cxn>
                <a:cxn ang="0">
                  <a:pos x="32" y="98"/>
                </a:cxn>
                <a:cxn ang="0">
                  <a:pos x="42" y="100"/>
                </a:cxn>
                <a:cxn ang="0">
                  <a:pos x="55" y="100"/>
                </a:cxn>
                <a:cxn ang="0">
                  <a:pos x="70" y="97"/>
                </a:cxn>
                <a:cxn ang="0">
                  <a:pos x="86" y="93"/>
                </a:cxn>
                <a:cxn ang="0">
                  <a:pos x="99" y="87"/>
                </a:cxn>
                <a:cxn ang="0">
                  <a:pos x="112" y="77"/>
                </a:cxn>
                <a:cxn ang="0">
                  <a:pos x="119" y="65"/>
                </a:cxn>
                <a:cxn ang="0">
                  <a:pos x="123" y="48"/>
                </a:cxn>
                <a:cxn ang="0">
                  <a:pos x="120" y="31"/>
                </a:cxn>
                <a:cxn ang="0">
                  <a:pos x="116" y="19"/>
                </a:cxn>
                <a:cxn ang="0">
                  <a:pos x="108" y="9"/>
                </a:cxn>
                <a:cxn ang="0">
                  <a:pos x="99" y="4"/>
                </a:cxn>
                <a:cxn ang="0">
                  <a:pos x="89" y="1"/>
                </a:cxn>
                <a:cxn ang="0">
                  <a:pos x="78" y="0"/>
                </a:cxn>
                <a:cxn ang="0">
                  <a:pos x="68" y="0"/>
                </a:cxn>
                <a:cxn ang="0">
                  <a:pos x="59" y="2"/>
                </a:cxn>
                <a:cxn ang="0">
                  <a:pos x="72" y="19"/>
                </a:cxn>
                <a:cxn ang="0">
                  <a:pos x="76" y="34"/>
                </a:cxn>
                <a:cxn ang="0">
                  <a:pos x="75" y="49"/>
                </a:cxn>
                <a:cxn ang="0">
                  <a:pos x="68" y="62"/>
                </a:cxn>
                <a:cxn ang="0">
                  <a:pos x="56" y="72"/>
                </a:cxn>
                <a:cxn ang="0">
                  <a:pos x="41" y="79"/>
                </a:cxn>
                <a:cxn ang="0">
                  <a:pos x="22" y="81"/>
                </a:cxn>
                <a:cxn ang="0">
                  <a:pos x="0" y="77"/>
                </a:cxn>
              </a:cxnLst>
              <a:rect l="0" t="0" r="r" b="b"/>
              <a:pathLst>
                <a:path w="123" h="100">
                  <a:moveTo>
                    <a:pt x="0" y="77"/>
                  </a:moveTo>
                  <a:lnTo>
                    <a:pt x="5" y="86"/>
                  </a:lnTo>
                  <a:lnTo>
                    <a:pt x="13" y="92"/>
                  </a:lnTo>
                  <a:lnTo>
                    <a:pt x="22" y="96"/>
                  </a:lnTo>
                  <a:lnTo>
                    <a:pt x="32" y="98"/>
                  </a:lnTo>
                  <a:lnTo>
                    <a:pt x="42" y="100"/>
                  </a:lnTo>
                  <a:lnTo>
                    <a:pt x="55" y="100"/>
                  </a:lnTo>
                  <a:lnTo>
                    <a:pt x="70" y="97"/>
                  </a:lnTo>
                  <a:lnTo>
                    <a:pt x="86" y="93"/>
                  </a:lnTo>
                  <a:lnTo>
                    <a:pt x="99" y="87"/>
                  </a:lnTo>
                  <a:lnTo>
                    <a:pt x="112" y="77"/>
                  </a:lnTo>
                  <a:lnTo>
                    <a:pt x="119" y="65"/>
                  </a:lnTo>
                  <a:lnTo>
                    <a:pt x="123" y="48"/>
                  </a:lnTo>
                  <a:lnTo>
                    <a:pt x="120" y="31"/>
                  </a:lnTo>
                  <a:lnTo>
                    <a:pt x="116" y="19"/>
                  </a:lnTo>
                  <a:lnTo>
                    <a:pt x="108" y="9"/>
                  </a:lnTo>
                  <a:lnTo>
                    <a:pt x="99" y="4"/>
                  </a:lnTo>
                  <a:lnTo>
                    <a:pt x="89" y="1"/>
                  </a:lnTo>
                  <a:lnTo>
                    <a:pt x="78" y="0"/>
                  </a:lnTo>
                  <a:lnTo>
                    <a:pt x="68" y="0"/>
                  </a:lnTo>
                  <a:lnTo>
                    <a:pt x="59" y="2"/>
                  </a:lnTo>
                  <a:lnTo>
                    <a:pt x="72" y="19"/>
                  </a:lnTo>
                  <a:lnTo>
                    <a:pt x="76" y="34"/>
                  </a:lnTo>
                  <a:lnTo>
                    <a:pt x="75" y="49"/>
                  </a:lnTo>
                  <a:lnTo>
                    <a:pt x="68" y="62"/>
                  </a:lnTo>
                  <a:lnTo>
                    <a:pt x="56" y="72"/>
                  </a:lnTo>
                  <a:lnTo>
                    <a:pt x="41" y="79"/>
                  </a:lnTo>
                  <a:lnTo>
                    <a:pt x="22" y="81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0" name="Freeform 58"/>
            <p:cNvSpPr>
              <a:spLocks/>
            </p:cNvSpPr>
            <p:nvPr/>
          </p:nvSpPr>
          <p:spPr bwMode="auto">
            <a:xfrm>
              <a:off x="5315" y="1017"/>
              <a:ext cx="14" cy="2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8" y="6"/>
                </a:cxn>
                <a:cxn ang="0">
                  <a:pos x="12" y="7"/>
                </a:cxn>
                <a:cxn ang="0">
                  <a:pos x="14" y="9"/>
                </a:cxn>
                <a:cxn ang="0">
                  <a:pos x="14" y="225"/>
                </a:cxn>
                <a:cxn ang="0">
                  <a:pos x="10" y="225"/>
                </a:cxn>
                <a:cxn ang="0">
                  <a:pos x="7" y="225"/>
                </a:cxn>
                <a:cxn ang="0">
                  <a:pos x="4" y="226"/>
                </a:cxn>
                <a:cxn ang="0">
                  <a:pos x="0" y="226"/>
                </a:cxn>
                <a:cxn ang="0">
                  <a:pos x="0" y="0"/>
                </a:cxn>
              </a:cxnLst>
              <a:rect l="0" t="0" r="r" b="b"/>
              <a:pathLst>
                <a:path w="14" h="226">
                  <a:moveTo>
                    <a:pt x="0" y="0"/>
                  </a:moveTo>
                  <a:lnTo>
                    <a:pt x="5" y="4"/>
                  </a:lnTo>
                  <a:lnTo>
                    <a:pt x="8" y="6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225"/>
                  </a:lnTo>
                  <a:lnTo>
                    <a:pt x="10" y="225"/>
                  </a:lnTo>
                  <a:lnTo>
                    <a:pt x="7" y="225"/>
                  </a:lnTo>
                  <a:lnTo>
                    <a:pt x="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1" name="Freeform 59"/>
            <p:cNvSpPr>
              <a:spLocks/>
            </p:cNvSpPr>
            <p:nvPr/>
          </p:nvSpPr>
          <p:spPr bwMode="auto">
            <a:xfrm>
              <a:off x="5186" y="707"/>
              <a:ext cx="96" cy="163"/>
            </a:xfrm>
            <a:custGeom>
              <a:avLst/>
              <a:gdLst/>
              <a:ahLst/>
              <a:cxnLst>
                <a:cxn ang="0">
                  <a:pos x="66" y="24"/>
                </a:cxn>
                <a:cxn ang="0">
                  <a:pos x="62" y="29"/>
                </a:cxn>
                <a:cxn ang="0">
                  <a:pos x="60" y="35"/>
                </a:cxn>
                <a:cxn ang="0">
                  <a:pos x="61" y="41"/>
                </a:cxn>
                <a:cxn ang="0">
                  <a:pos x="66" y="46"/>
                </a:cxn>
                <a:cxn ang="0">
                  <a:pos x="71" y="47"/>
                </a:cxn>
                <a:cxn ang="0">
                  <a:pos x="76" y="48"/>
                </a:cxn>
                <a:cxn ang="0">
                  <a:pos x="82" y="47"/>
                </a:cxn>
                <a:cxn ang="0">
                  <a:pos x="86" y="45"/>
                </a:cxn>
                <a:cxn ang="0">
                  <a:pos x="92" y="42"/>
                </a:cxn>
                <a:cxn ang="0">
                  <a:pos x="95" y="37"/>
                </a:cxn>
                <a:cxn ang="0">
                  <a:pos x="96" y="30"/>
                </a:cxn>
                <a:cxn ang="0">
                  <a:pos x="96" y="23"/>
                </a:cxn>
                <a:cxn ang="0">
                  <a:pos x="94" y="16"/>
                </a:cxn>
                <a:cxn ang="0">
                  <a:pos x="89" y="9"/>
                </a:cxn>
                <a:cxn ang="0">
                  <a:pos x="83" y="4"/>
                </a:cxn>
                <a:cxn ang="0">
                  <a:pos x="76" y="1"/>
                </a:cxn>
                <a:cxn ang="0">
                  <a:pos x="68" y="0"/>
                </a:cxn>
                <a:cxn ang="0">
                  <a:pos x="60" y="0"/>
                </a:cxn>
                <a:cxn ang="0">
                  <a:pos x="51" y="2"/>
                </a:cxn>
                <a:cxn ang="0">
                  <a:pos x="42" y="5"/>
                </a:cxn>
                <a:cxn ang="0">
                  <a:pos x="34" y="10"/>
                </a:cxn>
                <a:cxn ang="0">
                  <a:pos x="26" y="17"/>
                </a:cxn>
                <a:cxn ang="0">
                  <a:pos x="19" y="25"/>
                </a:cxn>
                <a:cxn ang="0">
                  <a:pos x="13" y="36"/>
                </a:cxn>
                <a:cxn ang="0">
                  <a:pos x="7" y="46"/>
                </a:cxn>
                <a:cxn ang="0">
                  <a:pos x="3" y="59"/>
                </a:cxn>
                <a:cxn ang="0">
                  <a:pos x="1" y="71"/>
                </a:cxn>
                <a:cxn ang="0">
                  <a:pos x="0" y="85"/>
                </a:cxn>
                <a:cxn ang="0">
                  <a:pos x="1" y="105"/>
                </a:cxn>
                <a:cxn ang="0">
                  <a:pos x="4" y="127"/>
                </a:cxn>
                <a:cxn ang="0">
                  <a:pos x="9" y="147"/>
                </a:cxn>
                <a:cxn ang="0">
                  <a:pos x="13" y="163"/>
                </a:cxn>
                <a:cxn ang="0">
                  <a:pos x="11" y="134"/>
                </a:cxn>
                <a:cxn ang="0">
                  <a:pos x="11" y="105"/>
                </a:cxn>
                <a:cxn ang="0">
                  <a:pos x="15" y="77"/>
                </a:cxn>
                <a:cxn ang="0">
                  <a:pos x="24" y="49"/>
                </a:cxn>
                <a:cxn ang="0">
                  <a:pos x="31" y="39"/>
                </a:cxn>
                <a:cxn ang="0">
                  <a:pos x="37" y="30"/>
                </a:cxn>
                <a:cxn ang="0">
                  <a:pos x="44" y="24"/>
                </a:cxn>
                <a:cxn ang="0">
                  <a:pos x="52" y="19"/>
                </a:cxn>
                <a:cxn ang="0">
                  <a:pos x="58" y="17"/>
                </a:cxn>
                <a:cxn ang="0">
                  <a:pos x="64" y="16"/>
                </a:cxn>
                <a:cxn ang="0">
                  <a:pos x="70" y="16"/>
                </a:cxn>
                <a:cxn ang="0">
                  <a:pos x="74" y="17"/>
                </a:cxn>
                <a:cxn ang="0">
                  <a:pos x="77" y="19"/>
                </a:cxn>
                <a:cxn ang="0">
                  <a:pos x="78" y="21"/>
                </a:cxn>
                <a:cxn ang="0">
                  <a:pos x="80" y="23"/>
                </a:cxn>
                <a:cxn ang="0">
                  <a:pos x="78" y="25"/>
                </a:cxn>
                <a:cxn ang="0">
                  <a:pos x="76" y="23"/>
                </a:cxn>
                <a:cxn ang="0">
                  <a:pos x="73" y="22"/>
                </a:cxn>
                <a:cxn ang="0">
                  <a:pos x="70" y="23"/>
                </a:cxn>
                <a:cxn ang="0">
                  <a:pos x="66" y="24"/>
                </a:cxn>
              </a:cxnLst>
              <a:rect l="0" t="0" r="r" b="b"/>
              <a:pathLst>
                <a:path w="96" h="163">
                  <a:moveTo>
                    <a:pt x="66" y="24"/>
                  </a:moveTo>
                  <a:lnTo>
                    <a:pt x="62" y="29"/>
                  </a:lnTo>
                  <a:lnTo>
                    <a:pt x="60" y="35"/>
                  </a:lnTo>
                  <a:lnTo>
                    <a:pt x="61" y="41"/>
                  </a:lnTo>
                  <a:lnTo>
                    <a:pt x="66" y="46"/>
                  </a:lnTo>
                  <a:lnTo>
                    <a:pt x="71" y="47"/>
                  </a:lnTo>
                  <a:lnTo>
                    <a:pt x="76" y="48"/>
                  </a:lnTo>
                  <a:lnTo>
                    <a:pt x="82" y="47"/>
                  </a:lnTo>
                  <a:lnTo>
                    <a:pt x="86" y="45"/>
                  </a:lnTo>
                  <a:lnTo>
                    <a:pt x="92" y="42"/>
                  </a:lnTo>
                  <a:lnTo>
                    <a:pt x="95" y="37"/>
                  </a:lnTo>
                  <a:lnTo>
                    <a:pt x="96" y="30"/>
                  </a:lnTo>
                  <a:lnTo>
                    <a:pt x="96" y="23"/>
                  </a:lnTo>
                  <a:lnTo>
                    <a:pt x="94" y="16"/>
                  </a:lnTo>
                  <a:lnTo>
                    <a:pt x="89" y="9"/>
                  </a:lnTo>
                  <a:lnTo>
                    <a:pt x="83" y="4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60" y="0"/>
                  </a:lnTo>
                  <a:lnTo>
                    <a:pt x="51" y="2"/>
                  </a:lnTo>
                  <a:lnTo>
                    <a:pt x="42" y="5"/>
                  </a:lnTo>
                  <a:lnTo>
                    <a:pt x="34" y="10"/>
                  </a:lnTo>
                  <a:lnTo>
                    <a:pt x="26" y="17"/>
                  </a:lnTo>
                  <a:lnTo>
                    <a:pt x="19" y="25"/>
                  </a:lnTo>
                  <a:lnTo>
                    <a:pt x="13" y="36"/>
                  </a:lnTo>
                  <a:lnTo>
                    <a:pt x="7" y="46"/>
                  </a:lnTo>
                  <a:lnTo>
                    <a:pt x="3" y="59"/>
                  </a:lnTo>
                  <a:lnTo>
                    <a:pt x="1" y="71"/>
                  </a:lnTo>
                  <a:lnTo>
                    <a:pt x="0" y="85"/>
                  </a:lnTo>
                  <a:lnTo>
                    <a:pt x="1" y="105"/>
                  </a:lnTo>
                  <a:lnTo>
                    <a:pt x="4" y="127"/>
                  </a:lnTo>
                  <a:lnTo>
                    <a:pt x="9" y="147"/>
                  </a:lnTo>
                  <a:lnTo>
                    <a:pt x="13" y="163"/>
                  </a:lnTo>
                  <a:lnTo>
                    <a:pt x="11" y="134"/>
                  </a:lnTo>
                  <a:lnTo>
                    <a:pt x="11" y="105"/>
                  </a:lnTo>
                  <a:lnTo>
                    <a:pt x="15" y="77"/>
                  </a:lnTo>
                  <a:lnTo>
                    <a:pt x="24" y="49"/>
                  </a:lnTo>
                  <a:lnTo>
                    <a:pt x="31" y="39"/>
                  </a:lnTo>
                  <a:lnTo>
                    <a:pt x="37" y="30"/>
                  </a:lnTo>
                  <a:lnTo>
                    <a:pt x="44" y="24"/>
                  </a:lnTo>
                  <a:lnTo>
                    <a:pt x="52" y="19"/>
                  </a:lnTo>
                  <a:lnTo>
                    <a:pt x="58" y="17"/>
                  </a:lnTo>
                  <a:lnTo>
                    <a:pt x="64" y="16"/>
                  </a:lnTo>
                  <a:lnTo>
                    <a:pt x="70" y="16"/>
                  </a:lnTo>
                  <a:lnTo>
                    <a:pt x="74" y="17"/>
                  </a:lnTo>
                  <a:lnTo>
                    <a:pt x="77" y="19"/>
                  </a:lnTo>
                  <a:lnTo>
                    <a:pt x="78" y="21"/>
                  </a:lnTo>
                  <a:lnTo>
                    <a:pt x="80" y="23"/>
                  </a:lnTo>
                  <a:lnTo>
                    <a:pt x="78" y="25"/>
                  </a:lnTo>
                  <a:lnTo>
                    <a:pt x="76" y="23"/>
                  </a:lnTo>
                  <a:lnTo>
                    <a:pt x="73" y="22"/>
                  </a:lnTo>
                  <a:lnTo>
                    <a:pt x="70" y="23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2" name="Freeform 60"/>
            <p:cNvSpPr>
              <a:spLocks/>
            </p:cNvSpPr>
            <p:nvPr/>
          </p:nvSpPr>
          <p:spPr bwMode="auto">
            <a:xfrm>
              <a:off x="263" y="3771"/>
              <a:ext cx="186" cy="93"/>
            </a:xfrm>
            <a:custGeom>
              <a:avLst/>
              <a:gdLst/>
              <a:ahLst/>
              <a:cxnLst>
                <a:cxn ang="0">
                  <a:pos x="18" y="16"/>
                </a:cxn>
                <a:cxn ang="0">
                  <a:pos x="21" y="10"/>
                </a:cxn>
                <a:cxn ang="0">
                  <a:pos x="21" y="4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1" y="12"/>
                </a:cxn>
                <a:cxn ang="0">
                  <a:pos x="0" y="27"/>
                </a:cxn>
                <a:cxn ang="0">
                  <a:pos x="3" y="44"/>
                </a:cxn>
                <a:cxn ang="0">
                  <a:pos x="9" y="57"/>
                </a:cxn>
                <a:cxn ang="0">
                  <a:pos x="13" y="64"/>
                </a:cxn>
                <a:cxn ang="0">
                  <a:pos x="21" y="69"/>
                </a:cxn>
                <a:cxn ang="0">
                  <a:pos x="30" y="75"/>
                </a:cxn>
                <a:cxn ang="0">
                  <a:pos x="42" y="82"/>
                </a:cxn>
                <a:cxn ang="0">
                  <a:pos x="54" y="87"/>
                </a:cxn>
                <a:cxn ang="0">
                  <a:pos x="67" y="90"/>
                </a:cxn>
                <a:cxn ang="0">
                  <a:pos x="81" y="93"/>
                </a:cxn>
                <a:cxn ang="0">
                  <a:pos x="94" y="93"/>
                </a:cxn>
                <a:cxn ang="0">
                  <a:pos x="110" y="91"/>
                </a:cxn>
                <a:cxn ang="0">
                  <a:pos x="124" y="87"/>
                </a:cxn>
                <a:cxn ang="0">
                  <a:pos x="137" y="81"/>
                </a:cxn>
                <a:cxn ang="0">
                  <a:pos x="150" y="73"/>
                </a:cxn>
                <a:cxn ang="0">
                  <a:pos x="160" y="66"/>
                </a:cxn>
                <a:cxn ang="0">
                  <a:pos x="170" y="57"/>
                </a:cxn>
                <a:cxn ang="0">
                  <a:pos x="178" y="49"/>
                </a:cxn>
                <a:cxn ang="0">
                  <a:pos x="185" y="41"/>
                </a:cxn>
                <a:cxn ang="0">
                  <a:pos x="186" y="38"/>
                </a:cxn>
                <a:cxn ang="0">
                  <a:pos x="186" y="32"/>
                </a:cxn>
                <a:cxn ang="0">
                  <a:pos x="184" y="30"/>
                </a:cxn>
                <a:cxn ang="0">
                  <a:pos x="178" y="33"/>
                </a:cxn>
                <a:cxn ang="0">
                  <a:pos x="174" y="39"/>
                </a:cxn>
                <a:cxn ang="0">
                  <a:pos x="167" y="46"/>
                </a:cxn>
                <a:cxn ang="0">
                  <a:pos x="157" y="54"/>
                </a:cxn>
                <a:cxn ang="0">
                  <a:pos x="146" y="64"/>
                </a:cxn>
                <a:cxn ang="0">
                  <a:pos x="132" y="72"/>
                </a:cxn>
                <a:cxn ang="0">
                  <a:pos x="115" y="78"/>
                </a:cxn>
                <a:cxn ang="0">
                  <a:pos x="97" y="83"/>
                </a:cxn>
                <a:cxn ang="0">
                  <a:pos x="76" y="82"/>
                </a:cxn>
                <a:cxn ang="0">
                  <a:pos x="56" y="76"/>
                </a:cxn>
                <a:cxn ang="0">
                  <a:pos x="42" y="69"/>
                </a:cxn>
                <a:cxn ang="0">
                  <a:pos x="30" y="60"/>
                </a:cxn>
                <a:cxn ang="0">
                  <a:pos x="22" y="49"/>
                </a:cxn>
                <a:cxn ang="0">
                  <a:pos x="16" y="39"/>
                </a:cxn>
                <a:cxn ang="0">
                  <a:pos x="14" y="29"/>
                </a:cxn>
                <a:cxn ang="0">
                  <a:pos x="15" y="21"/>
                </a:cxn>
                <a:cxn ang="0">
                  <a:pos x="18" y="16"/>
                </a:cxn>
              </a:cxnLst>
              <a:rect l="0" t="0" r="r" b="b"/>
              <a:pathLst>
                <a:path w="186" h="93">
                  <a:moveTo>
                    <a:pt x="18" y="16"/>
                  </a:moveTo>
                  <a:lnTo>
                    <a:pt x="21" y="10"/>
                  </a:lnTo>
                  <a:lnTo>
                    <a:pt x="21" y="4"/>
                  </a:lnTo>
                  <a:lnTo>
                    <a:pt x="16" y="0"/>
                  </a:lnTo>
                  <a:lnTo>
                    <a:pt x="9" y="2"/>
                  </a:lnTo>
                  <a:lnTo>
                    <a:pt x="1" y="12"/>
                  </a:lnTo>
                  <a:lnTo>
                    <a:pt x="0" y="27"/>
                  </a:lnTo>
                  <a:lnTo>
                    <a:pt x="3" y="44"/>
                  </a:lnTo>
                  <a:lnTo>
                    <a:pt x="9" y="57"/>
                  </a:lnTo>
                  <a:lnTo>
                    <a:pt x="13" y="64"/>
                  </a:lnTo>
                  <a:lnTo>
                    <a:pt x="21" y="69"/>
                  </a:lnTo>
                  <a:lnTo>
                    <a:pt x="30" y="75"/>
                  </a:lnTo>
                  <a:lnTo>
                    <a:pt x="42" y="82"/>
                  </a:lnTo>
                  <a:lnTo>
                    <a:pt x="54" y="87"/>
                  </a:lnTo>
                  <a:lnTo>
                    <a:pt x="67" y="90"/>
                  </a:lnTo>
                  <a:lnTo>
                    <a:pt x="81" y="93"/>
                  </a:lnTo>
                  <a:lnTo>
                    <a:pt x="94" y="93"/>
                  </a:lnTo>
                  <a:lnTo>
                    <a:pt x="110" y="91"/>
                  </a:lnTo>
                  <a:lnTo>
                    <a:pt x="124" y="87"/>
                  </a:lnTo>
                  <a:lnTo>
                    <a:pt x="137" y="81"/>
                  </a:lnTo>
                  <a:lnTo>
                    <a:pt x="150" y="73"/>
                  </a:lnTo>
                  <a:lnTo>
                    <a:pt x="160" y="66"/>
                  </a:lnTo>
                  <a:lnTo>
                    <a:pt x="170" y="57"/>
                  </a:lnTo>
                  <a:lnTo>
                    <a:pt x="178" y="49"/>
                  </a:lnTo>
                  <a:lnTo>
                    <a:pt x="185" y="41"/>
                  </a:lnTo>
                  <a:lnTo>
                    <a:pt x="186" y="38"/>
                  </a:lnTo>
                  <a:lnTo>
                    <a:pt x="186" y="32"/>
                  </a:lnTo>
                  <a:lnTo>
                    <a:pt x="184" y="30"/>
                  </a:lnTo>
                  <a:lnTo>
                    <a:pt x="178" y="33"/>
                  </a:lnTo>
                  <a:lnTo>
                    <a:pt x="174" y="39"/>
                  </a:lnTo>
                  <a:lnTo>
                    <a:pt x="167" y="46"/>
                  </a:lnTo>
                  <a:lnTo>
                    <a:pt x="157" y="54"/>
                  </a:lnTo>
                  <a:lnTo>
                    <a:pt x="146" y="64"/>
                  </a:lnTo>
                  <a:lnTo>
                    <a:pt x="132" y="72"/>
                  </a:lnTo>
                  <a:lnTo>
                    <a:pt x="115" y="78"/>
                  </a:lnTo>
                  <a:lnTo>
                    <a:pt x="97" y="83"/>
                  </a:lnTo>
                  <a:lnTo>
                    <a:pt x="76" y="82"/>
                  </a:lnTo>
                  <a:lnTo>
                    <a:pt x="56" y="76"/>
                  </a:lnTo>
                  <a:lnTo>
                    <a:pt x="42" y="69"/>
                  </a:lnTo>
                  <a:lnTo>
                    <a:pt x="30" y="60"/>
                  </a:lnTo>
                  <a:lnTo>
                    <a:pt x="22" y="49"/>
                  </a:lnTo>
                  <a:lnTo>
                    <a:pt x="16" y="39"/>
                  </a:lnTo>
                  <a:lnTo>
                    <a:pt x="14" y="29"/>
                  </a:lnTo>
                  <a:lnTo>
                    <a:pt x="15" y="21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3" name="Freeform 61"/>
            <p:cNvSpPr>
              <a:spLocks/>
            </p:cNvSpPr>
            <p:nvPr/>
          </p:nvSpPr>
          <p:spPr bwMode="auto">
            <a:xfrm>
              <a:off x="404" y="3537"/>
              <a:ext cx="346" cy="328"/>
            </a:xfrm>
            <a:custGeom>
              <a:avLst/>
              <a:gdLst/>
              <a:ahLst/>
              <a:cxnLst>
                <a:cxn ang="0">
                  <a:pos x="148" y="188"/>
                </a:cxn>
                <a:cxn ang="0">
                  <a:pos x="135" y="176"/>
                </a:cxn>
                <a:cxn ang="0">
                  <a:pos x="119" y="164"/>
                </a:cxn>
                <a:cxn ang="0">
                  <a:pos x="103" y="153"/>
                </a:cxn>
                <a:cxn ang="0">
                  <a:pos x="85" y="143"/>
                </a:cxn>
                <a:cxn ang="0">
                  <a:pos x="65" y="133"/>
                </a:cxn>
                <a:cxn ang="0">
                  <a:pos x="44" y="126"/>
                </a:cxn>
                <a:cxn ang="0">
                  <a:pos x="23" y="121"/>
                </a:cxn>
                <a:cxn ang="0">
                  <a:pos x="0" y="117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88"/>
                </a:cxn>
                <a:cxn ang="0">
                  <a:pos x="54" y="94"/>
                </a:cxn>
                <a:cxn ang="0">
                  <a:pos x="76" y="102"/>
                </a:cxn>
                <a:cxn ang="0">
                  <a:pos x="96" y="111"/>
                </a:cxn>
                <a:cxn ang="0">
                  <a:pos x="114" y="121"/>
                </a:cxn>
                <a:cxn ang="0">
                  <a:pos x="131" y="130"/>
                </a:cxn>
                <a:cxn ang="0">
                  <a:pos x="146" y="140"/>
                </a:cxn>
                <a:cxn ang="0">
                  <a:pos x="162" y="152"/>
                </a:cxn>
                <a:cxn ang="0">
                  <a:pos x="175" y="162"/>
                </a:cxn>
                <a:cxn ang="0">
                  <a:pos x="186" y="175"/>
                </a:cxn>
                <a:cxn ang="0">
                  <a:pos x="197" y="189"/>
                </a:cxn>
                <a:cxn ang="0">
                  <a:pos x="208" y="203"/>
                </a:cxn>
                <a:cxn ang="0">
                  <a:pos x="219" y="219"/>
                </a:cxn>
                <a:cxn ang="0">
                  <a:pos x="229" y="237"/>
                </a:cxn>
                <a:cxn ang="0">
                  <a:pos x="238" y="256"/>
                </a:cxn>
                <a:cxn ang="0">
                  <a:pos x="247" y="276"/>
                </a:cxn>
                <a:cxn ang="0">
                  <a:pos x="254" y="299"/>
                </a:cxn>
                <a:cxn ang="0">
                  <a:pos x="346" y="299"/>
                </a:cxn>
                <a:cxn ang="0">
                  <a:pos x="346" y="328"/>
                </a:cxn>
                <a:cxn ang="0">
                  <a:pos x="221" y="328"/>
                </a:cxn>
                <a:cxn ang="0">
                  <a:pos x="218" y="306"/>
                </a:cxn>
                <a:cxn ang="0">
                  <a:pos x="213" y="285"/>
                </a:cxn>
                <a:cxn ang="0">
                  <a:pos x="205" y="265"/>
                </a:cxn>
                <a:cxn ang="0">
                  <a:pos x="195" y="247"/>
                </a:cxn>
                <a:cxn ang="0">
                  <a:pos x="185" y="231"/>
                </a:cxn>
                <a:cxn ang="0">
                  <a:pos x="173" y="215"/>
                </a:cxn>
                <a:cxn ang="0">
                  <a:pos x="160" y="200"/>
                </a:cxn>
                <a:cxn ang="0">
                  <a:pos x="148" y="188"/>
                </a:cxn>
              </a:cxnLst>
              <a:rect l="0" t="0" r="r" b="b"/>
              <a:pathLst>
                <a:path w="346" h="328">
                  <a:moveTo>
                    <a:pt x="148" y="188"/>
                  </a:moveTo>
                  <a:lnTo>
                    <a:pt x="135" y="176"/>
                  </a:lnTo>
                  <a:lnTo>
                    <a:pt x="119" y="164"/>
                  </a:lnTo>
                  <a:lnTo>
                    <a:pt x="103" y="153"/>
                  </a:lnTo>
                  <a:lnTo>
                    <a:pt x="85" y="143"/>
                  </a:lnTo>
                  <a:lnTo>
                    <a:pt x="65" y="133"/>
                  </a:lnTo>
                  <a:lnTo>
                    <a:pt x="44" y="126"/>
                  </a:lnTo>
                  <a:lnTo>
                    <a:pt x="23" y="121"/>
                  </a:lnTo>
                  <a:lnTo>
                    <a:pt x="0" y="117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88"/>
                  </a:lnTo>
                  <a:lnTo>
                    <a:pt x="54" y="94"/>
                  </a:lnTo>
                  <a:lnTo>
                    <a:pt x="76" y="102"/>
                  </a:lnTo>
                  <a:lnTo>
                    <a:pt x="96" y="111"/>
                  </a:lnTo>
                  <a:lnTo>
                    <a:pt x="114" y="121"/>
                  </a:lnTo>
                  <a:lnTo>
                    <a:pt x="131" y="130"/>
                  </a:lnTo>
                  <a:lnTo>
                    <a:pt x="146" y="140"/>
                  </a:lnTo>
                  <a:lnTo>
                    <a:pt x="162" y="152"/>
                  </a:lnTo>
                  <a:lnTo>
                    <a:pt x="175" y="162"/>
                  </a:lnTo>
                  <a:lnTo>
                    <a:pt x="186" y="175"/>
                  </a:lnTo>
                  <a:lnTo>
                    <a:pt x="197" y="189"/>
                  </a:lnTo>
                  <a:lnTo>
                    <a:pt x="208" y="203"/>
                  </a:lnTo>
                  <a:lnTo>
                    <a:pt x="219" y="219"/>
                  </a:lnTo>
                  <a:lnTo>
                    <a:pt x="229" y="237"/>
                  </a:lnTo>
                  <a:lnTo>
                    <a:pt x="238" y="256"/>
                  </a:lnTo>
                  <a:lnTo>
                    <a:pt x="247" y="276"/>
                  </a:lnTo>
                  <a:lnTo>
                    <a:pt x="254" y="299"/>
                  </a:lnTo>
                  <a:lnTo>
                    <a:pt x="346" y="299"/>
                  </a:lnTo>
                  <a:lnTo>
                    <a:pt x="346" y="328"/>
                  </a:lnTo>
                  <a:lnTo>
                    <a:pt x="221" y="328"/>
                  </a:lnTo>
                  <a:lnTo>
                    <a:pt x="218" y="306"/>
                  </a:lnTo>
                  <a:lnTo>
                    <a:pt x="213" y="285"/>
                  </a:lnTo>
                  <a:lnTo>
                    <a:pt x="205" y="265"/>
                  </a:lnTo>
                  <a:lnTo>
                    <a:pt x="195" y="247"/>
                  </a:lnTo>
                  <a:lnTo>
                    <a:pt x="185" y="231"/>
                  </a:lnTo>
                  <a:lnTo>
                    <a:pt x="173" y="215"/>
                  </a:lnTo>
                  <a:lnTo>
                    <a:pt x="160" y="200"/>
                  </a:lnTo>
                  <a:lnTo>
                    <a:pt x="148" y="18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4" name="Freeform 62"/>
            <p:cNvSpPr>
              <a:spLocks/>
            </p:cNvSpPr>
            <p:nvPr/>
          </p:nvSpPr>
          <p:spPr bwMode="auto">
            <a:xfrm>
              <a:off x="305" y="3537"/>
              <a:ext cx="445" cy="422"/>
            </a:xfrm>
            <a:custGeom>
              <a:avLst/>
              <a:gdLst/>
              <a:ahLst/>
              <a:cxnLst>
                <a:cxn ang="0">
                  <a:pos x="235" y="409"/>
                </a:cxn>
                <a:cxn ang="0">
                  <a:pos x="236" y="388"/>
                </a:cxn>
                <a:cxn ang="0">
                  <a:pos x="234" y="366"/>
                </a:cxn>
                <a:cxn ang="0">
                  <a:pos x="231" y="344"/>
                </a:cxn>
                <a:cxn ang="0">
                  <a:pos x="225" y="323"/>
                </a:cxn>
                <a:cxn ang="0">
                  <a:pos x="216" y="302"/>
                </a:cxn>
                <a:cxn ang="0">
                  <a:pos x="206" y="283"/>
                </a:cxn>
                <a:cxn ang="0">
                  <a:pos x="194" y="265"/>
                </a:cxn>
                <a:cxn ang="0">
                  <a:pos x="181" y="251"/>
                </a:cxn>
                <a:cxn ang="0">
                  <a:pos x="165" y="238"/>
                </a:cxn>
                <a:cxn ang="0">
                  <a:pos x="146" y="226"/>
                </a:cxn>
                <a:cxn ang="0">
                  <a:pos x="126" y="217"/>
                </a:cxn>
                <a:cxn ang="0">
                  <a:pos x="104" y="209"/>
                </a:cxn>
                <a:cxn ang="0">
                  <a:pos x="82" y="203"/>
                </a:cxn>
                <a:cxn ang="0">
                  <a:pos x="59" y="199"/>
                </a:cxn>
                <a:cxn ang="0">
                  <a:pos x="35" y="198"/>
                </a:cxn>
                <a:cxn ang="0">
                  <a:pos x="13" y="199"/>
                </a:cxn>
                <a:cxn ang="0">
                  <a:pos x="0" y="199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185"/>
                </a:cxn>
                <a:cxn ang="0">
                  <a:pos x="37" y="183"/>
                </a:cxn>
                <a:cxn ang="0">
                  <a:pos x="61" y="186"/>
                </a:cxn>
                <a:cxn ang="0">
                  <a:pos x="85" y="190"/>
                </a:cxn>
                <a:cxn ang="0">
                  <a:pos x="110" y="197"/>
                </a:cxn>
                <a:cxn ang="0">
                  <a:pos x="132" y="205"/>
                </a:cxn>
                <a:cxn ang="0">
                  <a:pos x="153" y="216"/>
                </a:cxn>
                <a:cxn ang="0">
                  <a:pos x="173" y="228"/>
                </a:cxn>
                <a:cxn ang="0">
                  <a:pos x="190" y="241"/>
                </a:cxn>
                <a:cxn ang="0">
                  <a:pos x="204" y="257"/>
                </a:cxn>
                <a:cxn ang="0">
                  <a:pos x="217" y="276"/>
                </a:cxn>
                <a:cxn ang="0">
                  <a:pos x="228" y="296"/>
                </a:cxn>
                <a:cxn ang="0">
                  <a:pos x="237" y="318"/>
                </a:cxn>
                <a:cxn ang="0">
                  <a:pos x="245" y="341"/>
                </a:cxn>
                <a:cxn ang="0">
                  <a:pos x="249" y="364"/>
                </a:cxn>
                <a:cxn ang="0">
                  <a:pos x="252" y="387"/>
                </a:cxn>
                <a:cxn ang="0">
                  <a:pos x="251" y="409"/>
                </a:cxn>
                <a:cxn ang="0">
                  <a:pos x="445" y="409"/>
                </a:cxn>
                <a:cxn ang="0">
                  <a:pos x="445" y="422"/>
                </a:cxn>
                <a:cxn ang="0">
                  <a:pos x="235" y="422"/>
                </a:cxn>
                <a:cxn ang="0">
                  <a:pos x="235" y="409"/>
                </a:cxn>
              </a:cxnLst>
              <a:rect l="0" t="0" r="r" b="b"/>
              <a:pathLst>
                <a:path w="445" h="422">
                  <a:moveTo>
                    <a:pt x="235" y="409"/>
                  </a:moveTo>
                  <a:lnTo>
                    <a:pt x="236" y="388"/>
                  </a:lnTo>
                  <a:lnTo>
                    <a:pt x="234" y="366"/>
                  </a:lnTo>
                  <a:lnTo>
                    <a:pt x="231" y="344"/>
                  </a:lnTo>
                  <a:lnTo>
                    <a:pt x="225" y="323"/>
                  </a:lnTo>
                  <a:lnTo>
                    <a:pt x="216" y="302"/>
                  </a:lnTo>
                  <a:lnTo>
                    <a:pt x="206" y="283"/>
                  </a:lnTo>
                  <a:lnTo>
                    <a:pt x="194" y="265"/>
                  </a:lnTo>
                  <a:lnTo>
                    <a:pt x="181" y="251"/>
                  </a:lnTo>
                  <a:lnTo>
                    <a:pt x="165" y="238"/>
                  </a:lnTo>
                  <a:lnTo>
                    <a:pt x="146" y="226"/>
                  </a:lnTo>
                  <a:lnTo>
                    <a:pt x="126" y="217"/>
                  </a:lnTo>
                  <a:lnTo>
                    <a:pt x="104" y="209"/>
                  </a:lnTo>
                  <a:lnTo>
                    <a:pt x="82" y="203"/>
                  </a:lnTo>
                  <a:lnTo>
                    <a:pt x="59" y="199"/>
                  </a:lnTo>
                  <a:lnTo>
                    <a:pt x="35" y="198"/>
                  </a:lnTo>
                  <a:lnTo>
                    <a:pt x="13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185"/>
                  </a:lnTo>
                  <a:lnTo>
                    <a:pt x="37" y="183"/>
                  </a:lnTo>
                  <a:lnTo>
                    <a:pt x="61" y="186"/>
                  </a:lnTo>
                  <a:lnTo>
                    <a:pt x="85" y="190"/>
                  </a:lnTo>
                  <a:lnTo>
                    <a:pt x="110" y="197"/>
                  </a:lnTo>
                  <a:lnTo>
                    <a:pt x="132" y="205"/>
                  </a:lnTo>
                  <a:lnTo>
                    <a:pt x="153" y="216"/>
                  </a:lnTo>
                  <a:lnTo>
                    <a:pt x="173" y="228"/>
                  </a:lnTo>
                  <a:lnTo>
                    <a:pt x="190" y="241"/>
                  </a:lnTo>
                  <a:lnTo>
                    <a:pt x="204" y="257"/>
                  </a:lnTo>
                  <a:lnTo>
                    <a:pt x="217" y="276"/>
                  </a:lnTo>
                  <a:lnTo>
                    <a:pt x="228" y="296"/>
                  </a:lnTo>
                  <a:lnTo>
                    <a:pt x="237" y="318"/>
                  </a:lnTo>
                  <a:lnTo>
                    <a:pt x="245" y="341"/>
                  </a:lnTo>
                  <a:lnTo>
                    <a:pt x="249" y="364"/>
                  </a:lnTo>
                  <a:lnTo>
                    <a:pt x="252" y="387"/>
                  </a:lnTo>
                  <a:lnTo>
                    <a:pt x="251" y="409"/>
                  </a:lnTo>
                  <a:lnTo>
                    <a:pt x="445" y="409"/>
                  </a:lnTo>
                  <a:lnTo>
                    <a:pt x="445" y="422"/>
                  </a:lnTo>
                  <a:lnTo>
                    <a:pt x="235" y="422"/>
                  </a:lnTo>
                  <a:lnTo>
                    <a:pt x="235" y="40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5" name="Freeform 63"/>
            <p:cNvSpPr>
              <a:spLocks/>
            </p:cNvSpPr>
            <p:nvPr/>
          </p:nvSpPr>
          <p:spPr bwMode="auto">
            <a:xfrm>
              <a:off x="452" y="3537"/>
              <a:ext cx="298" cy="282"/>
            </a:xfrm>
            <a:custGeom>
              <a:avLst/>
              <a:gdLst/>
              <a:ahLst/>
              <a:cxnLst>
                <a:cxn ang="0">
                  <a:pos x="137" y="144"/>
                </a:cxn>
                <a:cxn ang="0">
                  <a:pos x="127" y="135"/>
                </a:cxn>
                <a:cxn ang="0">
                  <a:pos x="115" y="126"/>
                </a:cxn>
                <a:cxn ang="0">
                  <a:pos x="100" y="114"/>
                </a:cxn>
                <a:cxn ang="0">
                  <a:pos x="84" y="104"/>
                </a:cxn>
                <a:cxn ang="0">
                  <a:pos x="66" y="94"/>
                </a:cxn>
                <a:cxn ang="0">
                  <a:pos x="48" y="85"/>
                </a:cxn>
                <a:cxn ang="0">
                  <a:pos x="29" y="79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0" y="74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64"/>
                </a:cxn>
                <a:cxn ang="0">
                  <a:pos x="33" y="68"/>
                </a:cxn>
                <a:cxn ang="0">
                  <a:pos x="53" y="74"/>
                </a:cxn>
                <a:cxn ang="0">
                  <a:pos x="71" y="84"/>
                </a:cxn>
                <a:cxn ang="0">
                  <a:pos x="90" y="94"/>
                </a:cxn>
                <a:cxn ang="0">
                  <a:pos x="107" y="105"/>
                </a:cxn>
                <a:cxn ang="0">
                  <a:pos x="122" y="116"/>
                </a:cxn>
                <a:cxn ang="0">
                  <a:pos x="136" y="127"/>
                </a:cxn>
                <a:cxn ang="0">
                  <a:pos x="146" y="135"/>
                </a:cxn>
                <a:cxn ang="0">
                  <a:pos x="156" y="144"/>
                </a:cxn>
                <a:cxn ang="0">
                  <a:pos x="165" y="153"/>
                </a:cxn>
                <a:cxn ang="0">
                  <a:pos x="176" y="166"/>
                </a:cxn>
                <a:cxn ang="0">
                  <a:pos x="187" y="180"/>
                </a:cxn>
                <a:cxn ang="0">
                  <a:pos x="199" y="196"/>
                </a:cxn>
                <a:cxn ang="0">
                  <a:pos x="210" y="214"/>
                </a:cxn>
                <a:cxn ang="0">
                  <a:pos x="219" y="232"/>
                </a:cxn>
                <a:cxn ang="0">
                  <a:pos x="227" y="251"/>
                </a:cxn>
                <a:cxn ang="0">
                  <a:pos x="231" y="268"/>
                </a:cxn>
                <a:cxn ang="0">
                  <a:pos x="298" y="268"/>
                </a:cxn>
                <a:cxn ang="0">
                  <a:pos x="298" y="282"/>
                </a:cxn>
                <a:cxn ang="0">
                  <a:pos x="220" y="282"/>
                </a:cxn>
                <a:cxn ang="0">
                  <a:pos x="220" y="271"/>
                </a:cxn>
                <a:cxn ang="0">
                  <a:pos x="220" y="271"/>
                </a:cxn>
                <a:cxn ang="0">
                  <a:pos x="216" y="254"/>
                </a:cxn>
                <a:cxn ang="0">
                  <a:pos x="209" y="237"/>
                </a:cxn>
                <a:cxn ang="0">
                  <a:pos x="199" y="220"/>
                </a:cxn>
                <a:cxn ang="0">
                  <a:pos x="189" y="203"/>
                </a:cxn>
                <a:cxn ang="0">
                  <a:pos x="177" y="188"/>
                </a:cxn>
                <a:cxn ang="0">
                  <a:pos x="166" y="174"/>
                </a:cxn>
                <a:cxn ang="0">
                  <a:pos x="155" y="162"/>
                </a:cxn>
                <a:cxn ang="0">
                  <a:pos x="146" y="153"/>
                </a:cxn>
                <a:cxn ang="0">
                  <a:pos x="137" y="144"/>
                </a:cxn>
              </a:cxnLst>
              <a:rect l="0" t="0" r="r" b="b"/>
              <a:pathLst>
                <a:path w="298" h="282">
                  <a:moveTo>
                    <a:pt x="137" y="144"/>
                  </a:moveTo>
                  <a:lnTo>
                    <a:pt x="127" y="135"/>
                  </a:lnTo>
                  <a:lnTo>
                    <a:pt x="115" y="126"/>
                  </a:lnTo>
                  <a:lnTo>
                    <a:pt x="100" y="114"/>
                  </a:lnTo>
                  <a:lnTo>
                    <a:pt x="84" y="104"/>
                  </a:lnTo>
                  <a:lnTo>
                    <a:pt x="66" y="94"/>
                  </a:lnTo>
                  <a:lnTo>
                    <a:pt x="48" y="85"/>
                  </a:lnTo>
                  <a:lnTo>
                    <a:pt x="29" y="79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4"/>
                  </a:lnTo>
                  <a:lnTo>
                    <a:pt x="33" y="68"/>
                  </a:lnTo>
                  <a:lnTo>
                    <a:pt x="53" y="74"/>
                  </a:lnTo>
                  <a:lnTo>
                    <a:pt x="71" y="84"/>
                  </a:lnTo>
                  <a:lnTo>
                    <a:pt x="90" y="94"/>
                  </a:lnTo>
                  <a:lnTo>
                    <a:pt x="107" y="105"/>
                  </a:lnTo>
                  <a:lnTo>
                    <a:pt x="122" y="116"/>
                  </a:lnTo>
                  <a:lnTo>
                    <a:pt x="136" y="127"/>
                  </a:lnTo>
                  <a:lnTo>
                    <a:pt x="146" y="135"/>
                  </a:lnTo>
                  <a:lnTo>
                    <a:pt x="156" y="144"/>
                  </a:lnTo>
                  <a:lnTo>
                    <a:pt x="165" y="153"/>
                  </a:lnTo>
                  <a:lnTo>
                    <a:pt x="176" y="166"/>
                  </a:lnTo>
                  <a:lnTo>
                    <a:pt x="187" y="180"/>
                  </a:lnTo>
                  <a:lnTo>
                    <a:pt x="199" y="196"/>
                  </a:lnTo>
                  <a:lnTo>
                    <a:pt x="210" y="214"/>
                  </a:lnTo>
                  <a:lnTo>
                    <a:pt x="219" y="232"/>
                  </a:lnTo>
                  <a:lnTo>
                    <a:pt x="227" y="251"/>
                  </a:lnTo>
                  <a:lnTo>
                    <a:pt x="231" y="268"/>
                  </a:lnTo>
                  <a:lnTo>
                    <a:pt x="298" y="268"/>
                  </a:lnTo>
                  <a:lnTo>
                    <a:pt x="298" y="282"/>
                  </a:lnTo>
                  <a:lnTo>
                    <a:pt x="220" y="282"/>
                  </a:lnTo>
                  <a:lnTo>
                    <a:pt x="220" y="271"/>
                  </a:lnTo>
                  <a:lnTo>
                    <a:pt x="220" y="271"/>
                  </a:lnTo>
                  <a:lnTo>
                    <a:pt x="216" y="254"/>
                  </a:lnTo>
                  <a:lnTo>
                    <a:pt x="209" y="237"/>
                  </a:lnTo>
                  <a:lnTo>
                    <a:pt x="199" y="220"/>
                  </a:lnTo>
                  <a:lnTo>
                    <a:pt x="189" y="203"/>
                  </a:lnTo>
                  <a:lnTo>
                    <a:pt x="177" y="188"/>
                  </a:lnTo>
                  <a:lnTo>
                    <a:pt x="166" y="174"/>
                  </a:lnTo>
                  <a:lnTo>
                    <a:pt x="155" y="162"/>
                  </a:lnTo>
                  <a:lnTo>
                    <a:pt x="146" y="153"/>
                  </a:lnTo>
                  <a:lnTo>
                    <a:pt x="137" y="14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6" name="Freeform 64"/>
            <p:cNvSpPr>
              <a:spLocks/>
            </p:cNvSpPr>
            <p:nvPr/>
          </p:nvSpPr>
          <p:spPr bwMode="auto">
            <a:xfrm>
              <a:off x="435" y="3537"/>
              <a:ext cx="315" cy="299"/>
            </a:xfrm>
            <a:custGeom>
              <a:avLst/>
              <a:gdLst/>
              <a:ahLst/>
              <a:cxnLst>
                <a:cxn ang="0">
                  <a:pos x="315" y="282"/>
                </a:cxn>
                <a:cxn ang="0">
                  <a:pos x="237" y="282"/>
                </a:cxn>
                <a:cxn ang="0">
                  <a:pos x="237" y="271"/>
                </a:cxn>
                <a:cxn ang="0">
                  <a:pos x="237" y="271"/>
                </a:cxn>
                <a:cxn ang="0">
                  <a:pos x="233" y="254"/>
                </a:cxn>
                <a:cxn ang="0">
                  <a:pos x="226" y="237"/>
                </a:cxn>
                <a:cxn ang="0">
                  <a:pos x="216" y="220"/>
                </a:cxn>
                <a:cxn ang="0">
                  <a:pos x="206" y="203"/>
                </a:cxn>
                <a:cxn ang="0">
                  <a:pos x="194" y="188"/>
                </a:cxn>
                <a:cxn ang="0">
                  <a:pos x="183" y="174"/>
                </a:cxn>
                <a:cxn ang="0">
                  <a:pos x="172" y="162"/>
                </a:cxn>
                <a:cxn ang="0">
                  <a:pos x="163" y="153"/>
                </a:cxn>
                <a:cxn ang="0">
                  <a:pos x="154" y="144"/>
                </a:cxn>
                <a:cxn ang="0">
                  <a:pos x="144" y="135"/>
                </a:cxn>
                <a:cxn ang="0">
                  <a:pos x="132" y="126"/>
                </a:cxn>
                <a:cxn ang="0">
                  <a:pos x="117" y="114"/>
                </a:cxn>
                <a:cxn ang="0">
                  <a:pos x="101" y="104"/>
                </a:cxn>
                <a:cxn ang="0">
                  <a:pos x="83" y="94"/>
                </a:cxn>
                <a:cxn ang="0">
                  <a:pos x="65" y="85"/>
                </a:cxn>
                <a:cxn ang="0">
                  <a:pos x="46" y="79"/>
                </a:cxn>
                <a:cxn ang="0">
                  <a:pos x="29" y="74"/>
                </a:cxn>
                <a:cxn ang="0">
                  <a:pos x="29" y="74"/>
                </a:cxn>
                <a:cxn ang="0">
                  <a:pos x="17" y="74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88"/>
                </a:cxn>
                <a:cxn ang="0">
                  <a:pos x="23" y="94"/>
                </a:cxn>
                <a:cxn ang="0">
                  <a:pos x="45" y="102"/>
                </a:cxn>
                <a:cxn ang="0">
                  <a:pos x="65" y="111"/>
                </a:cxn>
                <a:cxn ang="0">
                  <a:pos x="83" y="121"/>
                </a:cxn>
                <a:cxn ang="0">
                  <a:pos x="100" y="130"/>
                </a:cxn>
                <a:cxn ang="0">
                  <a:pos x="115" y="140"/>
                </a:cxn>
                <a:cxn ang="0">
                  <a:pos x="131" y="152"/>
                </a:cxn>
                <a:cxn ang="0">
                  <a:pos x="144" y="162"/>
                </a:cxn>
                <a:cxn ang="0">
                  <a:pos x="155" y="175"/>
                </a:cxn>
                <a:cxn ang="0">
                  <a:pos x="166" y="189"/>
                </a:cxn>
                <a:cxn ang="0">
                  <a:pos x="177" y="203"/>
                </a:cxn>
                <a:cxn ang="0">
                  <a:pos x="188" y="219"/>
                </a:cxn>
                <a:cxn ang="0">
                  <a:pos x="198" y="237"/>
                </a:cxn>
                <a:cxn ang="0">
                  <a:pos x="207" y="256"/>
                </a:cxn>
                <a:cxn ang="0">
                  <a:pos x="216" y="276"/>
                </a:cxn>
                <a:cxn ang="0">
                  <a:pos x="223" y="299"/>
                </a:cxn>
                <a:cxn ang="0">
                  <a:pos x="315" y="299"/>
                </a:cxn>
                <a:cxn ang="0">
                  <a:pos x="315" y="282"/>
                </a:cxn>
              </a:cxnLst>
              <a:rect l="0" t="0" r="r" b="b"/>
              <a:pathLst>
                <a:path w="315" h="299">
                  <a:moveTo>
                    <a:pt x="315" y="282"/>
                  </a:moveTo>
                  <a:lnTo>
                    <a:pt x="237" y="282"/>
                  </a:lnTo>
                  <a:lnTo>
                    <a:pt x="237" y="271"/>
                  </a:lnTo>
                  <a:lnTo>
                    <a:pt x="237" y="271"/>
                  </a:lnTo>
                  <a:lnTo>
                    <a:pt x="233" y="254"/>
                  </a:lnTo>
                  <a:lnTo>
                    <a:pt x="226" y="237"/>
                  </a:lnTo>
                  <a:lnTo>
                    <a:pt x="216" y="220"/>
                  </a:lnTo>
                  <a:lnTo>
                    <a:pt x="206" y="203"/>
                  </a:lnTo>
                  <a:lnTo>
                    <a:pt x="194" y="188"/>
                  </a:lnTo>
                  <a:lnTo>
                    <a:pt x="183" y="174"/>
                  </a:lnTo>
                  <a:lnTo>
                    <a:pt x="172" y="162"/>
                  </a:lnTo>
                  <a:lnTo>
                    <a:pt x="163" y="153"/>
                  </a:lnTo>
                  <a:lnTo>
                    <a:pt x="154" y="144"/>
                  </a:lnTo>
                  <a:lnTo>
                    <a:pt x="144" y="135"/>
                  </a:lnTo>
                  <a:lnTo>
                    <a:pt x="132" y="126"/>
                  </a:lnTo>
                  <a:lnTo>
                    <a:pt x="117" y="114"/>
                  </a:lnTo>
                  <a:lnTo>
                    <a:pt x="101" y="104"/>
                  </a:lnTo>
                  <a:lnTo>
                    <a:pt x="83" y="94"/>
                  </a:lnTo>
                  <a:lnTo>
                    <a:pt x="65" y="85"/>
                  </a:lnTo>
                  <a:lnTo>
                    <a:pt x="46" y="79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17" y="7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3" y="94"/>
                  </a:lnTo>
                  <a:lnTo>
                    <a:pt x="45" y="102"/>
                  </a:lnTo>
                  <a:lnTo>
                    <a:pt x="65" y="111"/>
                  </a:lnTo>
                  <a:lnTo>
                    <a:pt x="83" y="121"/>
                  </a:lnTo>
                  <a:lnTo>
                    <a:pt x="100" y="130"/>
                  </a:lnTo>
                  <a:lnTo>
                    <a:pt x="115" y="140"/>
                  </a:lnTo>
                  <a:lnTo>
                    <a:pt x="131" y="152"/>
                  </a:lnTo>
                  <a:lnTo>
                    <a:pt x="144" y="162"/>
                  </a:lnTo>
                  <a:lnTo>
                    <a:pt x="155" y="175"/>
                  </a:lnTo>
                  <a:lnTo>
                    <a:pt x="166" y="189"/>
                  </a:lnTo>
                  <a:lnTo>
                    <a:pt x="177" y="203"/>
                  </a:lnTo>
                  <a:lnTo>
                    <a:pt x="188" y="219"/>
                  </a:lnTo>
                  <a:lnTo>
                    <a:pt x="198" y="237"/>
                  </a:lnTo>
                  <a:lnTo>
                    <a:pt x="207" y="256"/>
                  </a:lnTo>
                  <a:lnTo>
                    <a:pt x="216" y="276"/>
                  </a:lnTo>
                  <a:lnTo>
                    <a:pt x="223" y="299"/>
                  </a:lnTo>
                  <a:lnTo>
                    <a:pt x="315" y="299"/>
                  </a:lnTo>
                  <a:lnTo>
                    <a:pt x="315" y="28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7" name="Freeform 65"/>
            <p:cNvSpPr>
              <a:spLocks/>
            </p:cNvSpPr>
            <p:nvPr/>
          </p:nvSpPr>
          <p:spPr bwMode="auto">
            <a:xfrm>
              <a:off x="257" y="3892"/>
              <a:ext cx="118" cy="111"/>
            </a:xfrm>
            <a:custGeom>
              <a:avLst/>
              <a:gdLst/>
              <a:ahLst/>
              <a:cxnLst>
                <a:cxn ang="0">
                  <a:pos x="15" y="105"/>
                </a:cxn>
                <a:cxn ang="0">
                  <a:pos x="12" y="109"/>
                </a:cxn>
                <a:cxn ang="0">
                  <a:pos x="9" y="111"/>
                </a:cxn>
                <a:cxn ang="0">
                  <a:pos x="6" y="111"/>
                </a:cxn>
                <a:cxn ang="0">
                  <a:pos x="3" y="109"/>
                </a:cxn>
                <a:cxn ang="0">
                  <a:pos x="0" y="105"/>
                </a:cxn>
                <a:cxn ang="0">
                  <a:pos x="1" y="102"/>
                </a:cxn>
                <a:cxn ang="0">
                  <a:pos x="4" y="100"/>
                </a:cxn>
                <a:cxn ang="0">
                  <a:pos x="7" y="97"/>
                </a:cxn>
                <a:cxn ang="0">
                  <a:pos x="9" y="95"/>
                </a:cxn>
                <a:cxn ang="0">
                  <a:pos x="11" y="93"/>
                </a:cxn>
                <a:cxn ang="0">
                  <a:pos x="14" y="90"/>
                </a:cxn>
                <a:cxn ang="0">
                  <a:pos x="16" y="88"/>
                </a:cxn>
                <a:cxn ang="0">
                  <a:pos x="6" y="70"/>
                </a:cxn>
                <a:cxn ang="0">
                  <a:pos x="4" y="51"/>
                </a:cxn>
                <a:cxn ang="0">
                  <a:pos x="10" y="32"/>
                </a:cxn>
                <a:cxn ang="0">
                  <a:pos x="26" y="14"/>
                </a:cxn>
                <a:cxn ang="0">
                  <a:pos x="34" y="9"/>
                </a:cxn>
                <a:cxn ang="0">
                  <a:pos x="44" y="5"/>
                </a:cxn>
                <a:cxn ang="0">
                  <a:pos x="54" y="2"/>
                </a:cxn>
                <a:cxn ang="0">
                  <a:pos x="65" y="0"/>
                </a:cxn>
                <a:cxn ang="0">
                  <a:pos x="75" y="0"/>
                </a:cxn>
                <a:cxn ang="0">
                  <a:pos x="86" y="3"/>
                </a:cxn>
                <a:cxn ang="0">
                  <a:pos x="96" y="7"/>
                </a:cxn>
                <a:cxn ang="0">
                  <a:pos x="105" y="13"/>
                </a:cxn>
                <a:cxn ang="0">
                  <a:pos x="116" y="31"/>
                </a:cxn>
                <a:cxn ang="0">
                  <a:pos x="118" y="51"/>
                </a:cxn>
                <a:cxn ang="0">
                  <a:pos x="112" y="71"/>
                </a:cxn>
                <a:cxn ang="0">
                  <a:pos x="103" y="86"/>
                </a:cxn>
                <a:cxn ang="0">
                  <a:pos x="95" y="96"/>
                </a:cxn>
                <a:cxn ang="0">
                  <a:pos x="85" y="102"/>
                </a:cxn>
                <a:cxn ang="0">
                  <a:pos x="75" y="106"/>
                </a:cxn>
                <a:cxn ang="0">
                  <a:pos x="65" y="107"/>
                </a:cxn>
                <a:cxn ang="0">
                  <a:pos x="54" y="107"/>
                </a:cxn>
                <a:cxn ang="0">
                  <a:pos x="44" y="105"/>
                </a:cxn>
                <a:cxn ang="0">
                  <a:pos x="34" y="102"/>
                </a:cxn>
                <a:cxn ang="0">
                  <a:pos x="25" y="97"/>
                </a:cxn>
                <a:cxn ang="0">
                  <a:pos x="22" y="99"/>
                </a:cxn>
                <a:cxn ang="0">
                  <a:pos x="20" y="101"/>
                </a:cxn>
                <a:cxn ang="0">
                  <a:pos x="17" y="103"/>
                </a:cxn>
                <a:cxn ang="0">
                  <a:pos x="15" y="105"/>
                </a:cxn>
              </a:cxnLst>
              <a:rect l="0" t="0" r="r" b="b"/>
              <a:pathLst>
                <a:path w="118" h="111">
                  <a:moveTo>
                    <a:pt x="15" y="105"/>
                  </a:moveTo>
                  <a:lnTo>
                    <a:pt x="12" y="109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3" y="109"/>
                  </a:lnTo>
                  <a:lnTo>
                    <a:pt x="0" y="105"/>
                  </a:lnTo>
                  <a:lnTo>
                    <a:pt x="1" y="102"/>
                  </a:lnTo>
                  <a:lnTo>
                    <a:pt x="4" y="100"/>
                  </a:lnTo>
                  <a:lnTo>
                    <a:pt x="7" y="97"/>
                  </a:lnTo>
                  <a:lnTo>
                    <a:pt x="9" y="95"/>
                  </a:lnTo>
                  <a:lnTo>
                    <a:pt x="11" y="93"/>
                  </a:lnTo>
                  <a:lnTo>
                    <a:pt x="14" y="90"/>
                  </a:lnTo>
                  <a:lnTo>
                    <a:pt x="16" y="88"/>
                  </a:lnTo>
                  <a:lnTo>
                    <a:pt x="6" y="70"/>
                  </a:lnTo>
                  <a:lnTo>
                    <a:pt x="4" y="51"/>
                  </a:lnTo>
                  <a:lnTo>
                    <a:pt x="10" y="32"/>
                  </a:lnTo>
                  <a:lnTo>
                    <a:pt x="26" y="14"/>
                  </a:lnTo>
                  <a:lnTo>
                    <a:pt x="34" y="9"/>
                  </a:lnTo>
                  <a:lnTo>
                    <a:pt x="44" y="5"/>
                  </a:lnTo>
                  <a:lnTo>
                    <a:pt x="54" y="2"/>
                  </a:lnTo>
                  <a:lnTo>
                    <a:pt x="65" y="0"/>
                  </a:lnTo>
                  <a:lnTo>
                    <a:pt x="75" y="0"/>
                  </a:lnTo>
                  <a:lnTo>
                    <a:pt x="86" y="3"/>
                  </a:lnTo>
                  <a:lnTo>
                    <a:pt x="96" y="7"/>
                  </a:lnTo>
                  <a:lnTo>
                    <a:pt x="105" y="13"/>
                  </a:lnTo>
                  <a:lnTo>
                    <a:pt x="116" y="31"/>
                  </a:lnTo>
                  <a:lnTo>
                    <a:pt x="118" y="51"/>
                  </a:lnTo>
                  <a:lnTo>
                    <a:pt x="112" y="71"/>
                  </a:lnTo>
                  <a:lnTo>
                    <a:pt x="103" y="86"/>
                  </a:lnTo>
                  <a:lnTo>
                    <a:pt x="95" y="96"/>
                  </a:lnTo>
                  <a:lnTo>
                    <a:pt x="85" y="102"/>
                  </a:lnTo>
                  <a:lnTo>
                    <a:pt x="75" y="106"/>
                  </a:lnTo>
                  <a:lnTo>
                    <a:pt x="65" y="107"/>
                  </a:lnTo>
                  <a:lnTo>
                    <a:pt x="54" y="107"/>
                  </a:lnTo>
                  <a:lnTo>
                    <a:pt x="44" y="105"/>
                  </a:lnTo>
                  <a:lnTo>
                    <a:pt x="34" y="102"/>
                  </a:lnTo>
                  <a:lnTo>
                    <a:pt x="25" y="97"/>
                  </a:lnTo>
                  <a:lnTo>
                    <a:pt x="22" y="99"/>
                  </a:lnTo>
                  <a:lnTo>
                    <a:pt x="20" y="101"/>
                  </a:lnTo>
                  <a:lnTo>
                    <a:pt x="17" y="103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8" name="Freeform 66"/>
            <p:cNvSpPr>
              <a:spLocks/>
            </p:cNvSpPr>
            <p:nvPr/>
          </p:nvSpPr>
          <p:spPr bwMode="auto">
            <a:xfrm>
              <a:off x="276" y="3911"/>
              <a:ext cx="79" cy="75"/>
            </a:xfrm>
            <a:custGeom>
              <a:avLst/>
              <a:gdLst/>
              <a:ahLst/>
              <a:cxnLst>
                <a:cxn ang="0">
                  <a:pos x="8" y="67"/>
                </a:cxn>
                <a:cxn ang="0">
                  <a:pos x="1" y="55"/>
                </a:cxn>
                <a:cxn ang="0">
                  <a:pos x="0" y="37"/>
                </a:cxn>
                <a:cxn ang="0">
                  <a:pos x="5" y="21"/>
                </a:cxn>
                <a:cxn ang="0">
                  <a:pos x="15" y="10"/>
                </a:cxn>
                <a:cxn ang="0">
                  <a:pos x="20" y="7"/>
                </a:cxn>
                <a:cxn ang="0">
                  <a:pos x="27" y="3"/>
                </a:cxn>
                <a:cxn ang="0">
                  <a:pos x="33" y="1"/>
                </a:cxn>
                <a:cxn ang="0">
                  <a:pos x="41" y="0"/>
                </a:cxn>
                <a:cxn ang="0">
                  <a:pos x="48" y="1"/>
                </a:cxn>
                <a:cxn ang="0">
                  <a:pos x="54" y="3"/>
                </a:cxn>
                <a:cxn ang="0">
                  <a:pos x="61" y="7"/>
                </a:cxn>
                <a:cxn ang="0">
                  <a:pos x="68" y="11"/>
                </a:cxn>
                <a:cxn ang="0">
                  <a:pos x="76" y="22"/>
                </a:cxn>
                <a:cxn ang="0">
                  <a:pos x="79" y="36"/>
                </a:cxn>
                <a:cxn ang="0">
                  <a:pos x="76" y="50"/>
                </a:cxn>
                <a:cxn ang="0">
                  <a:pos x="69" y="61"/>
                </a:cxn>
                <a:cxn ang="0">
                  <a:pos x="63" y="66"/>
                </a:cxn>
                <a:cxn ang="0">
                  <a:pos x="57" y="70"/>
                </a:cxn>
                <a:cxn ang="0">
                  <a:pos x="48" y="73"/>
                </a:cxn>
                <a:cxn ang="0">
                  <a:pos x="39" y="74"/>
                </a:cxn>
                <a:cxn ang="0">
                  <a:pos x="30" y="75"/>
                </a:cxn>
                <a:cxn ang="0">
                  <a:pos x="21" y="74"/>
                </a:cxn>
                <a:cxn ang="0">
                  <a:pos x="13" y="71"/>
                </a:cxn>
                <a:cxn ang="0">
                  <a:pos x="8" y="67"/>
                </a:cxn>
              </a:cxnLst>
              <a:rect l="0" t="0" r="r" b="b"/>
              <a:pathLst>
                <a:path w="79" h="75">
                  <a:moveTo>
                    <a:pt x="8" y="67"/>
                  </a:moveTo>
                  <a:lnTo>
                    <a:pt x="1" y="55"/>
                  </a:lnTo>
                  <a:lnTo>
                    <a:pt x="0" y="37"/>
                  </a:lnTo>
                  <a:lnTo>
                    <a:pt x="5" y="21"/>
                  </a:lnTo>
                  <a:lnTo>
                    <a:pt x="15" y="10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8" y="1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8" y="11"/>
                  </a:lnTo>
                  <a:lnTo>
                    <a:pt x="76" y="22"/>
                  </a:lnTo>
                  <a:lnTo>
                    <a:pt x="79" y="36"/>
                  </a:lnTo>
                  <a:lnTo>
                    <a:pt x="76" y="50"/>
                  </a:lnTo>
                  <a:lnTo>
                    <a:pt x="69" y="61"/>
                  </a:lnTo>
                  <a:lnTo>
                    <a:pt x="63" y="66"/>
                  </a:lnTo>
                  <a:lnTo>
                    <a:pt x="57" y="70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0" y="75"/>
                  </a:lnTo>
                  <a:lnTo>
                    <a:pt x="21" y="74"/>
                  </a:lnTo>
                  <a:lnTo>
                    <a:pt x="13" y="71"/>
                  </a:lnTo>
                  <a:lnTo>
                    <a:pt x="8" y="6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9" name="Freeform 67"/>
            <p:cNvSpPr>
              <a:spLocks/>
            </p:cNvSpPr>
            <p:nvPr/>
          </p:nvSpPr>
          <p:spPr bwMode="auto">
            <a:xfrm>
              <a:off x="405" y="3821"/>
              <a:ext cx="97" cy="177"/>
            </a:xfrm>
            <a:custGeom>
              <a:avLst/>
              <a:gdLst/>
              <a:ahLst/>
              <a:cxnLst>
                <a:cxn ang="0">
                  <a:pos x="82" y="161"/>
                </a:cxn>
                <a:cxn ang="0">
                  <a:pos x="87" y="157"/>
                </a:cxn>
                <a:cxn ang="0">
                  <a:pos x="94" y="157"/>
                </a:cxn>
                <a:cxn ang="0">
                  <a:pos x="97" y="161"/>
                </a:cxn>
                <a:cxn ang="0">
                  <a:pos x="95" y="169"/>
                </a:cxn>
                <a:cxn ang="0">
                  <a:pos x="91" y="173"/>
                </a:cxn>
                <a:cxn ang="0">
                  <a:pos x="84" y="176"/>
                </a:cxn>
                <a:cxn ang="0">
                  <a:pos x="77" y="177"/>
                </a:cxn>
                <a:cxn ang="0">
                  <a:pos x="69" y="177"/>
                </a:cxn>
                <a:cxn ang="0">
                  <a:pos x="60" y="176"/>
                </a:cxn>
                <a:cxn ang="0">
                  <a:pos x="52" y="174"/>
                </a:cxn>
                <a:cxn ang="0">
                  <a:pos x="44" y="172"/>
                </a:cxn>
                <a:cxn ang="0">
                  <a:pos x="37" y="169"/>
                </a:cxn>
                <a:cxn ang="0">
                  <a:pos x="31" y="165"/>
                </a:cxn>
                <a:cxn ang="0">
                  <a:pos x="25" y="157"/>
                </a:cxn>
                <a:cxn ang="0">
                  <a:pos x="19" y="149"/>
                </a:cxn>
                <a:cxn ang="0">
                  <a:pos x="12" y="138"/>
                </a:cxn>
                <a:cxn ang="0">
                  <a:pos x="6" y="126"/>
                </a:cxn>
                <a:cxn ang="0">
                  <a:pos x="3" y="113"/>
                </a:cxn>
                <a:cxn ang="0">
                  <a:pos x="0" y="101"/>
                </a:cxn>
                <a:cxn ang="0">
                  <a:pos x="0" y="88"/>
                </a:cxn>
                <a:cxn ang="0">
                  <a:pos x="2" y="74"/>
                </a:cxn>
                <a:cxn ang="0">
                  <a:pos x="6" y="60"/>
                </a:cxn>
                <a:cxn ang="0">
                  <a:pos x="13" y="47"/>
                </a:cxn>
                <a:cxn ang="0">
                  <a:pos x="21" y="36"/>
                </a:cxn>
                <a:cxn ang="0">
                  <a:pos x="29" y="25"/>
                </a:cxn>
                <a:cxn ang="0">
                  <a:pos x="37" y="16"/>
                </a:cxn>
                <a:cxn ang="0">
                  <a:pos x="46" y="7"/>
                </a:cxn>
                <a:cxn ang="0">
                  <a:pos x="54" y="1"/>
                </a:cxn>
                <a:cxn ang="0">
                  <a:pos x="59" y="0"/>
                </a:cxn>
                <a:cxn ang="0">
                  <a:pos x="64" y="0"/>
                </a:cxn>
                <a:cxn ang="0">
                  <a:pos x="66" y="2"/>
                </a:cxn>
                <a:cxn ang="0">
                  <a:pos x="63" y="7"/>
                </a:cxn>
                <a:cxn ang="0">
                  <a:pos x="57" y="12"/>
                </a:cxn>
                <a:cxn ang="0">
                  <a:pos x="50" y="19"/>
                </a:cxn>
                <a:cxn ang="0">
                  <a:pos x="40" y="28"/>
                </a:cxn>
                <a:cxn ang="0">
                  <a:pos x="31" y="39"/>
                </a:cxn>
                <a:cxn ang="0">
                  <a:pos x="22" y="53"/>
                </a:cxn>
                <a:cxn ang="0">
                  <a:pos x="15" y="68"/>
                </a:cxn>
                <a:cxn ang="0">
                  <a:pos x="11" y="85"/>
                </a:cxn>
                <a:cxn ang="0">
                  <a:pos x="12" y="105"/>
                </a:cxn>
                <a:cxn ang="0">
                  <a:pos x="18" y="124"/>
                </a:cxn>
                <a:cxn ang="0">
                  <a:pos x="25" y="138"/>
                </a:cxn>
                <a:cxn ang="0">
                  <a:pos x="35" y="149"/>
                </a:cxn>
                <a:cxn ang="0">
                  <a:pos x="46" y="156"/>
                </a:cxn>
                <a:cxn ang="0">
                  <a:pos x="57" y="162"/>
                </a:cxn>
                <a:cxn ang="0">
                  <a:pos x="67" y="164"/>
                </a:cxn>
                <a:cxn ang="0">
                  <a:pos x="76" y="163"/>
                </a:cxn>
                <a:cxn ang="0">
                  <a:pos x="82" y="161"/>
                </a:cxn>
              </a:cxnLst>
              <a:rect l="0" t="0" r="r" b="b"/>
              <a:pathLst>
                <a:path w="97" h="177">
                  <a:moveTo>
                    <a:pt x="82" y="161"/>
                  </a:moveTo>
                  <a:lnTo>
                    <a:pt x="87" y="157"/>
                  </a:lnTo>
                  <a:lnTo>
                    <a:pt x="94" y="157"/>
                  </a:lnTo>
                  <a:lnTo>
                    <a:pt x="97" y="161"/>
                  </a:lnTo>
                  <a:lnTo>
                    <a:pt x="95" y="169"/>
                  </a:lnTo>
                  <a:lnTo>
                    <a:pt x="91" y="173"/>
                  </a:lnTo>
                  <a:lnTo>
                    <a:pt x="84" y="176"/>
                  </a:lnTo>
                  <a:lnTo>
                    <a:pt x="77" y="177"/>
                  </a:lnTo>
                  <a:lnTo>
                    <a:pt x="69" y="177"/>
                  </a:lnTo>
                  <a:lnTo>
                    <a:pt x="60" y="176"/>
                  </a:lnTo>
                  <a:lnTo>
                    <a:pt x="52" y="174"/>
                  </a:lnTo>
                  <a:lnTo>
                    <a:pt x="44" y="172"/>
                  </a:lnTo>
                  <a:lnTo>
                    <a:pt x="37" y="169"/>
                  </a:lnTo>
                  <a:lnTo>
                    <a:pt x="31" y="165"/>
                  </a:lnTo>
                  <a:lnTo>
                    <a:pt x="25" y="157"/>
                  </a:lnTo>
                  <a:lnTo>
                    <a:pt x="19" y="149"/>
                  </a:lnTo>
                  <a:lnTo>
                    <a:pt x="12" y="138"/>
                  </a:lnTo>
                  <a:lnTo>
                    <a:pt x="6" y="126"/>
                  </a:lnTo>
                  <a:lnTo>
                    <a:pt x="3" y="113"/>
                  </a:lnTo>
                  <a:lnTo>
                    <a:pt x="0" y="101"/>
                  </a:lnTo>
                  <a:lnTo>
                    <a:pt x="0" y="88"/>
                  </a:lnTo>
                  <a:lnTo>
                    <a:pt x="2" y="74"/>
                  </a:lnTo>
                  <a:lnTo>
                    <a:pt x="6" y="60"/>
                  </a:lnTo>
                  <a:lnTo>
                    <a:pt x="13" y="47"/>
                  </a:lnTo>
                  <a:lnTo>
                    <a:pt x="21" y="36"/>
                  </a:lnTo>
                  <a:lnTo>
                    <a:pt x="29" y="25"/>
                  </a:lnTo>
                  <a:lnTo>
                    <a:pt x="37" y="16"/>
                  </a:lnTo>
                  <a:lnTo>
                    <a:pt x="46" y="7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3" y="7"/>
                  </a:lnTo>
                  <a:lnTo>
                    <a:pt x="57" y="12"/>
                  </a:lnTo>
                  <a:lnTo>
                    <a:pt x="50" y="19"/>
                  </a:lnTo>
                  <a:lnTo>
                    <a:pt x="40" y="28"/>
                  </a:lnTo>
                  <a:lnTo>
                    <a:pt x="31" y="39"/>
                  </a:lnTo>
                  <a:lnTo>
                    <a:pt x="22" y="53"/>
                  </a:lnTo>
                  <a:lnTo>
                    <a:pt x="15" y="68"/>
                  </a:lnTo>
                  <a:lnTo>
                    <a:pt x="11" y="85"/>
                  </a:lnTo>
                  <a:lnTo>
                    <a:pt x="12" y="105"/>
                  </a:lnTo>
                  <a:lnTo>
                    <a:pt x="18" y="124"/>
                  </a:lnTo>
                  <a:lnTo>
                    <a:pt x="25" y="138"/>
                  </a:lnTo>
                  <a:lnTo>
                    <a:pt x="35" y="149"/>
                  </a:lnTo>
                  <a:lnTo>
                    <a:pt x="46" y="156"/>
                  </a:lnTo>
                  <a:lnTo>
                    <a:pt x="57" y="162"/>
                  </a:lnTo>
                  <a:lnTo>
                    <a:pt x="67" y="164"/>
                  </a:lnTo>
                  <a:lnTo>
                    <a:pt x="76" y="163"/>
                  </a:lnTo>
                  <a:lnTo>
                    <a:pt x="82" y="16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0" name="Freeform 68"/>
            <p:cNvSpPr>
              <a:spLocks/>
            </p:cNvSpPr>
            <p:nvPr/>
          </p:nvSpPr>
          <p:spPr bwMode="auto">
            <a:xfrm>
              <a:off x="747" y="3945"/>
              <a:ext cx="310" cy="128"/>
            </a:xfrm>
            <a:custGeom>
              <a:avLst/>
              <a:gdLst/>
              <a:ahLst/>
              <a:cxnLst>
                <a:cxn ang="0">
                  <a:pos x="298" y="128"/>
                </a:cxn>
                <a:cxn ang="0">
                  <a:pos x="283" y="109"/>
                </a:cxn>
                <a:cxn ang="0">
                  <a:pos x="269" y="93"/>
                </a:cxn>
                <a:cxn ang="0">
                  <a:pos x="252" y="79"/>
                </a:cxn>
                <a:cxn ang="0">
                  <a:pos x="236" y="66"/>
                </a:cxn>
                <a:cxn ang="0">
                  <a:pos x="218" y="54"/>
                </a:cxn>
                <a:cxn ang="0">
                  <a:pos x="200" y="45"/>
                </a:cxn>
                <a:cxn ang="0">
                  <a:pos x="181" y="38"/>
                </a:cxn>
                <a:cxn ang="0">
                  <a:pos x="162" y="30"/>
                </a:cxn>
                <a:cxn ang="0">
                  <a:pos x="142" y="25"/>
                </a:cxn>
                <a:cxn ang="0">
                  <a:pos x="122" y="21"/>
                </a:cxn>
                <a:cxn ang="0">
                  <a:pos x="102" y="18"/>
                </a:cxn>
                <a:cxn ang="0">
                  <a:pos x="83" y="16"/>
                </a:cxn>
                <a:cxn ang="0">
                  <a:pos x="61" y="15"/>
                </a:cxn>
                <a:cxn ang="0">
                  <a:pos x="41" y="14"/>
                </a:cxn>
                <a:cxn ang="0">
                  <a:pos x="20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22" y="0"/>
                </a:cxn>
                <a:cxn ang="0">
                  <a:pos x="43" y="0"/>
                </a:cxn>
                <a:cxn ang="0">
                  <a:pos x="65" y="1"/>
                </a:cxn>
                <a:cxn ang="0">
                  <a:pos x="86" y="3"/>
                </a:cxn>
                <a:cxn ang="0">
                  <a:pos x="107" y="5"/>
                </a:cxn>
                <a:cxn ang="0">
                  <a:pos x="128" y="9"/>
                </a:cxn>
                <a:cxn ang="0">
                  <a:pos x="148" y="14"/>
                </a:cxn>
                <a:cxn ang="0">
                  <a:pos x="169" y="20"/>
                </a:cxn>
                <a:cxn ang="0">
                  <a:pos x="188" y="27"/>
                </a:cxn>
                <a:cxn ang="0">
                  <a:pos x="207" y="35"/>
                </a:cxn>
                <a:cxn ang="0">
                  <a:pos x="224" y="45"/>
                </a:cxn>
                <a:cxn ang="0">
                  <a:pos x="242" y="56"/>
                </a:cxn>
                <a:cxn ang="0">
                  <a:pos x="259" y="68"/>
                </a:cxn>
                <a:cxn ang="0">
                  <a:pos x="273" y="82"/>
                </a:cxn>
                <a:cxn ang="0">
                  <a:pos x="288" y="96"/>
                </a:cxn>
                <a:cxn ang="0">
                  <a:pos x="300" y="113"/>
                </a:cxn>
                <a:cxn ang="0">
                  <a:pos x="302" y="117"/>
                </a:cxn>
                <a:cxn ang="0">
                  <a:pos x="305" y="121"/>
                </a:cxn>
                <a:cxn ang="0">
                  <a:pos x="308" y="125"/>
                </a:cxn>
                <a:cxn ang="0">
                  <a:pos x="310" y="128"/>
                </a:cxn>
                <a:cxn ang="0">
                  <a:pos x="298" y="128"/>
                </a:cxn>
              </a:cxnLst>
              <a:rect l="0" t="0" r="r" b="b"/>
              <a:pathLst>
                <a:path w="310" h="128">
                  <a:moveTo>
                    <a:pt x="298" y="128"/>
                  </a:moveTo>
                  <a:lnTo>
                    <a:pt x="283" y="109"/>
                  </a:lnTo>
                  <a:lnTo>
                    <a:pt x="269" y="93"/>
                  </a:lnTo>
                  <a:lnTo>
                    <a:pt x="252" y="79"/>
                  </a:lnTo>
                  <a:lnTo>
                    <a:pt x="236" y="66"/>
                  </a:lnTo>
                  <a:lnTo>
                    <a:pt x="218" y="54"/>
                  </a:lnTo>
                  <a:lnTo>
                    <a:pt x="200" y="45"/>
                  </a:lnTo>
                  <a:lnTo>
                    <a:pt x="181" y="38"/>
                  </a:lnTo>
                  <a:lnTo>
                    <a:pt x="162" y="30"/>
                  </a:lnTo>
                  <a:lnTo>
                    <a:pt x="142" y="25"/>
                  </a:lnTo>
                  <a:lnTo>
                    <a:pt x="122" y="21"/>
                  </a:lnTo>
                  <a:lnTo>
                    <a:pt x="102" y="18"/>
                  </a:lnTo>
                  <a:lnTo>
                    <a:pt x="83" y="16"/>
                  </a:lnTo>
                  <a:lnTo>
                    <a:pt x="61" y="15"/>
                  </a:lnTo>
                  <a:lnTo>
                    <a:pt x="41" y="14"/>
                  </a:lnTo>
                  <a:lnTo>
                    <a:pt x="20" y="13"/>
                  </a:lnTo>
                  <a:lnTo>
                    <a:pt x="0" y="13"/>
                  </a:lnTo>
                  <a:lnTo>
                    <a:pt x="0" y="1"/>
                  </a:lnTo>
                  <a:lnTo>
                    <a:pt x="22" y="0"/>
                  </a:lnTo>
                  <a:lnTo>
                    <a:pt x="43" y="0"/>
                  </a:lnTo>
                  <a:lnTo>
                    <a:pt x="65" y="1"/>
                  </a:lnTo>
                  <a:lnTo>
                    <a:pt x="86" y="3"/>
                  </a:lnTo>
                  <a:lnTo>
                    <a:pt x="107" y="5"/>
                  </a:lnTo>
                  <a:lnTo>
                    <a:pt x="128" y="9"/>
                  </a:lnTo>
                  <a:lnTo>
                    <a:pt x="148" y="14"/>
                  </a:lnTo>
                  <a:lnTo>
                    <a:pt x="169" y="20"/>
                  </a:lnTo>
                  <a:lnTo>
                    <a:pt x="188" y="27"/>
                  </a:lnTo>
                  <a:lnTo>
                    <a:pt x="207" y="35"/>
                  </a:lnTo>
                  <a:lnTo>
                    <a:pt x="224" y="45"/>
                  </a:lnTo>
                  <a:lnTo>
                    <a:pt x="242" y="56"/>
                  </a:lnTo>
                  <a:lnTo>
                    <a:pt x="259" y="68"/>
                  </a:lnTo>
                  <a:lnTo>
                    <a:pt x="273" y="82"/>
                  </a:lnTo>
                  <a:lnTo>
                    <a:pt x="288" y="96"/>
                  </a:lnTo>
                  <a:lnTo>
                    <a:pt x="300" y="113"/>
                  </a:lnTo>
                  <a:lnTo>
                    <a:pt x="302" y="117"/>
                  </a:lnTo>
                  <a:lnTo>
                    <a:pt x="305" y="121"/>
                  </a:lnTo>
                  <a:lnTo>
                    <a:pt x="308" y="125"/>
                  </a:lnTo>
                  <a:lnTo>
                    <a:pt x="310" y="128"/>
                  </a:lnTo>
                  <a:lnTo>
                    <a:pt x="298" y="12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1" name="Freeform 69"/>
            <p:cNvSpPr>
              <a:spLocks/>
            </p:cNvSpPr>
            <p:nvPr/>
          </p:nvSpPr>
          <p:spPr bwMode="auto">
            <a:xfrm>
              <a:off x="912" y="4057"/>
              <a:ext cx="1912" cy="150"/>
            </a:xfrm>
            <a:custGeom>
              <a:avLst/>
              <a:gdLst/>
              <a:ahLst/>
              <a:cxnLst>
                <a:cxn ang="0">
                  <a:pos x="133" y="16"/>
                </a:cxn>
                <a:cxn ang="0">
                  <a:pos x="140" y="28"/>
                </a:cxn>
                <a:cxn ang="0">
                  <a:pos x="148" y="41"/>
                </a:cxn>
                <a:cxn ang="0">
                  <a:pos x="155" y="55"/>
                </a:cxn>
                <a:cxn ang="0">
                  <a:pos x="162" y="69"/>
                </a:cxn>
                <a:cxn ang="0">
                  <a:pos x="59" y="69"/>
                </a:cxn>
                <a:cxn ang="0">
                  <a:pos x="21" y="12"/>
                </a:cxn>
                <a:cxn ang="0">
                  <a:pos x="347" y="12"/>
                </a:cxn>
                <a:cxn ang="0">
                  <a:pos x="364" y="43"/>
                </a:cxn>
                <a:cxn ang="0">
                  <a:pos x="386" y="69"/>
                </a:cxn>
                <a:cxn ang="0">
                  <a:pos x="410" y="91"/>
                </a:cxn>
                <a:cxn ang="0">
                  <a:pos x="435" y="109"/>
                </a:cxn>
                <a:cxn ang="0">
                  <a:pos x="463" y="124"/>
                </a:cxn>
                <a:cxn ang="0">
                  <a:pos x="492" y="135"/>
                </a:cxn>
                <a:cxn ang="0">
                  <a:pos x="522" y="143"/>
                </a:cxn>
                <a:cxn ang="0">
                  <a:pos x="552" y="148"/>
                </a:cxn>
                <a:cxn ang="0">
                  <a:pos x="582" y="150"/>
                </a:cxn>
                <a:cxn ang="0">
                  <a:pos x="612" y="150"/>
                </a:cxn>
                <a:cxn ang="0">
                  <a:pos x="639" y="147"/>
                </a:cxn>
                <a:cxn ang="0">
                  <a:pos x="666" y="143"/>
                </a:cxn>
                <a:cxn ang="0">
                  <a:pos x="692" y="138"/>
                </a:cxn>
                <a:cxn ang="0">
                  <a:pos x="714" y="130"/>
                </a:cxn>
                <a:cxn ang="0">
                  <a:pos x="733" y="122"/>
                </a:cxn>
                <a:cxn ang="0">
                  <a:pos x="749" y="112"/>
                </a:cxn>
                <a:cxn ang="0">
                  <a:pos x="1912" y="112"/>
                </a:cxn>
                <a:cxn ang="0">
                  <a:pos x="1912" y="100"/>
                </a:cxn>
                <a:cxn ang="0">
                  <a:pos x="749" y="100"/>
                </a:cxn>
                <a:cxn ang="0">
                  <a:pos x="716" y="114"/>
                </a:cxn>
                <a:cxn ang="0">
                  <a:pos x="684" y="126"/>
                </a:cxn>
                <a:cxn ang="0">
                  <a:pos x="651" y="133"/>
                </a:cxn>
                <a:cxn ang="0">
                  <a:pos x="618" y="138"/>
                </a:cxn>
                <a:cxn ang="0">
                  <a:pos x="586" y="139"/>
                </a:cxn>
                <a:cxn ang="0">
                  <a:pos x="556" y="137"/>
                </a:cxn>
                <a:cxn ang="0">
                  <a:pos x="526" y="131"/>
                </a:cxn>
                <a:cxn ang="0">
                  <a:pos x="499" y="124"/>
                </a:cxn>
                <a:cxn ang="0">
                  <a:pos x="472" y="114"/>
                </a:cxn>
                <a:cxn ang="0">
                  <a:pos x="448" y="103"/>
                </a:cxn>
                <a:cxn ang="0">
                  <a:pos x="425" y="89"/>
                </a:cxn>
                <a:cxn ang="0">
                  <a:pos x="407" y="75"/>
                </a:cxn>
                <a:cxn ang="0">
                  <a:pos x="390" y="58"/>
                </a:cxn>
                <a:cxn ang="0">
                  <a:pos x="376" y="39"/>
                </a:cxn>
                <a:cxn ang="0">
                  <a:pos x="366" y="20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54" y="80"/>
                </a:cxn>
                <a:cxn ang="0">
                  <a:pos x="177" y="80"/>
                </a:cxn>
                <a:cxn ang="0">
                  <a:pos x="173" y="66"/>
                </a:cxn>
                <a:cxn ang="0">
                  <a:pos x="166" y="52"/>
                </a:cxn>
                <a:cxn ang="0">
                  <a:pos x="157" y="36"/>
                </a:cxn>
                <a:cxn ang="0">
                  <a:pos x="145" y="16"/>
                </a:cxn>
                <a:cxn ang="0">
                  <a:pos x="133" y="16"/>
                </a:cxn>
              </a:cxnLst>
              <a:rect l="0" t="0" r="r" b="b"/>
              <a:pathLst>
                <a:path w="1912" h="150">
                  <a:moveTo>
                    <a:pt x="133" y="16"/>
                  </a:moveTo>
                  <a:lnTo>
                    <a:pt x="140" y="28"/>
                  </a:lnTo>
                  <a:lnTo>
                    <a:pt x="148" y="41"/>
                  </a:lnTo>
                  <a:lnTo>
                    <a:pt x="155" y="55"/>
                  </a:lnTo>
                  <a:lnTo>
                    <a:pt x="162" y="69"/>
                  </a:lnTo>
                  <a:lnTo>
                    <a:pt x="59" y="69"/>
                  </a:lnTo>
                  <a:lnTo>
                    <a:pt x="21" y="12"/>
                  </a:lnTo>
                  <a:lnTo>
                    <a:pt x="347" y="12"/>
                  </a:lnTo>
                  <a:lnTo>
                    <a:pt x="364" y="43"/>
                  </a:lnTo>
                  <a:lnTo>
                    <a:pt x="386" y="69"/>
                  </a:lnTo>
                  <a:lnTo>
                    <a:pt x="410" y="91"/>
                  </a:lnTo>
                  <a:lnTo>
                    <a:pt x="435" y="109"/>
                  </a:lnTo>
                  <a:lnTo>
                    <a:pt x="463" y="124"/>
                  </a:lnTo>
                  <a:lnTo>
                    <a:pt x="492" y="135"/>
                  </a:lnTo>
                  <a:lnTo>
                    <a:pt x="522" y="143"/>
                  </a:lnTo>
                  <a:lnTo>
                    <a:pt x="552" y="148"/>
                  </a:lnTo>
                  <a:lnTo>
                    <a:pt x="582" y="150"/>
                  </a:lnTo>
                  <a:lnTo>
                    <a:pt x="612" y="150"/>
                  </a:lnTo>
                  <a:lnTo>
                    <a:pt x="639" y="147"/>
                  </a:lnTo>
                  <a:lnTo>
                    <a:pt x="666" y="143"/>
                  </a:lnTo>
                  <a:lnTo>
                    <a:pt x="692" y="138"/>
                  </a:lnTo>
                  <a:lnTo>
                    <a:pt x="714" y="130"/>
                  </a:lnTo>
                  <a:lnTo>
                    <a:pt x="733" y="122"/>
                  </a:lnTo>
                  <a:lnTo>
                    <a:pt x="749" y="112"/>
                  </a:lnTo>
                  <a:lnTo>
                    <a:pt x="1912" y="112"/>
                  </a:lnTo>
                  <a:lnTo>
                    <a:pt x="1912" y="100"/>
                  </a:lnTo>
                  <a:lnTo>
                    <a:pt x="749" y="100"/>
                  </a:lnTo>
                  <a:lnTo>
                    <a:pt x="716" y="114"/>
                  </a:lnTo>
                  <a:lnTo>
                    <a:pt x="684" y="126"/>
                  </a:lnTo>
                  <a:lnTo>
                    <a:pt x="651" y="133"/>
                  </a:lnTo>
                  <a:lnTo>
                    <a:pt x="618" y="138"/>
                  </a:lnTo>
                  <a:lnTo>
                    <a:pt x="586" y="139"/>
                  </a:lnTo>
                  <a:lnTo>
                    <a:pt x="556" y="137"/>
                  </a:lnTo>
                  <a:lnTo>
                    <a:pt x="526" y="131"/>
                  </a:lnTo>
                  <a:lnTo>
                    <a:pt x="499" y="124"/>
                  </a:lnTo>
                  <a:lnTo>
                    <a:pt x="472" y="114"/>
                  </a:lnTo>
                  <a:lnTo>
                    <a:pt x="448" y="103"/>
                  </a:lnTo>
                  <a:lnTo>
                    <a:pt x="425" y="89"/>
                  </a:lnTo>
                  <a:lnTo>
                    <a:pt x="407" y="75"/>
                  </a:lnTo>
                  <a:lnTo>
                    <a:pt x="390" y="58"/>
                  </a:lnTo>
                  <a:lnTo>
                    <a:pt x="376" y="39"/>
                  </a:lnTo>
                  <a:lnTo>
                    <a:pt x="366" y="20"/>
                  </a:lnTo>
                  <a:lnTo>
                    <a:pt x="359" y="0"/>
                  </a:lnTo>
                  <a:lnTo>
                    <a:pt x="0" y="0"/>
                  </a:lnTo>
                  <a:lnTo>
                    <a:pt x="54" y="80"/>
                  </a:lnTo>
                  <a:lnTo>
                    <a:pt x="177" y="80"/>
                  </a:lnTo>
                  <a:lnTo>
                    <a:pt x="173" y="66"/>
                  </a:lnTo>
                  <a:lnTo>
                    <a:pt x="166" y="52"/>
                  </a:lnTo>
                  <a:lnTo>
                    <a:pt x="157" y="36"/>
                  </a:lnTo>
                  <a:lnTo>
                    <a:pt x="145" y="16"/>
                  </a:lnTo>
                  <a:lnTo>
                    <a:pt x="133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2" name="Freeform 70"/>
            <p:cNvSpPr>
              <a:spLocks/>
            </p:cNvSpPr>
            <p:nvPr/>
          </p:nvSpPr>
          <p:spPr bwMode="auto">
            <a:xfrm>
              <a:off x="1472" y="4016"/>
              <a:ext cx="1352" cy="68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352" y="0"/>
                </a:cxn>
                <a:cxn ang="0">
                  <a:pos x="1352" y="14"/>
                </a:cxn>
                <a:cxn ang="0">
                  <a:pos x="189" y="14"/>
                </a:cxn>
                <a:cxn ang="0">
                  <a:pos x="177" y="22"/>
                </a:cxn>
                <a:cxn ang="0">
                  <a:pos x="162" y="32"/>
                </a:cxn>
                <a:cxn ang="0">
                  <a:pos x="144" y="41"/>
                </a:cxn>
                <a:cxn ang="0">
                  <a:pos x="124" y="50"/>
                </a:cxn>
                <a:cxn ang="0">
                  <a:pos x="103" y="57"/>
                </a:cxn>
                <a:cxn ang="0">
                  <a:pos x="83" y="63"/>
                </a:cxn>
                <a:cxn ang="0">
                  <a:pos x="64" y="67"/>
                </a:cxn>
                <a:cxn ang="0">
                  <a:pos x="48" y="68"/>
                </a:cxn>
                <a:cxn ang="0">
                  <a:pos x="41" y="68"/>
                </a:cxn>
                <a:cxn ang="0">
                  <a:pos x="34" y="68"/>
                </a:cxn>
                <a:cxn ang="0">
                  <a:pos x="26" y="68"/>
                </a:cxn>
                <a:cxn ang="0">
                  <a:pos x="20" y="68"/>
                </a:cxn>
                <a:cxn ang="0">
                  <a:pos x="13" y="68"/>
                </a:cxn>
                <a:cxn ang="0">
                  <a:pos x="7" y="67"/>
                </a:cxn>
                <a:cxn ang="0">
                  <a:pos x="3" y="67"/>
                </a:cxn>
                <a:cxn ang="0">
                  <a:pos x="0" y="66"/>
                </a:cxn>
                <a:cxn ang="0">
                  <a:pos x="6" y="67"/>
                </a:cxn>
                <a:cxn ang="0">
                  <a:pos x="14" y="67"/>
                </a:cxn>
                <a:cxn ang="0">
                  <a:pos x="23" y="67"/>
                </a:cxn>
                <a:cxn ang="0">
                  <a:pos x="33" y="66"/>
                </a:cxn>
                <a:cxn ang="0">
                  <a:pos x="43" y="65"/>
                </a:cxn>
                <a:cxn ang="0">
                  <a:pos x="54" y="63"/>
                </a:cxn>
                <a:cxn ang="0">
                  <a:pos x="65" y="60"/>
                </a:cxn>
                <a:cxn ang="0">
                  <a:pos x="77" y="57"/>
                </a:cxn>
                <a:cxn ang="0">
                  <a:pos x="91" y="54"/>
                </a:cxn>
                <a:cxn ang="0">
                  <a:pos x="103" y="48"/>
                </a:cxn>
                <a:cxn ang="0">
                  <a:pos x="117" y="43"/>
                </a:cxn>
                <a:cxn ang="0">
                  <a:pos x="130" y="36"/>
                </a:cxn>
                <a:cxn ang="0">
                  <a:pos x="145" y="29"/>
                </a:cxn>
                <a:cxn ang="0">
                  <a:pos x="159" y="20"/>
                </a:cxn>
                <a:cxn ang="0">
                  <a:pos x="175" y="11"/>
                </a:cxn>
                <a:cxn ang="0">
                  <a:pos x="189" y="0"/>
                </a:cxn>
              </a:cxnLst>
              <a:rect l="0" t="0" r="r" b="b"/>
              <a:pathLst>
                <a:path w="1352" h="68">
                  <a:moveTo>
                    <a:pt x="189" y="0"/>
                  </a:moveTo>
                  <a:lnTo>
                    <a:pt x="1352" y="0"/>
                  </a:lnTo>
                  <a:lnTo>
                    <a:pt x="1352" y="14"/>
                  </a:lnTo>
                  <a:lnTo>
                    <a:pt x="189" y="14"/>
                  </a:lnTo>
                  <a:lnTo>
                    <a:pt x="177" y="22"/>
                  </a:lnTo>
                  <a:lnTo>
                    <a:pt x="162" y="32"/>
                  </a:lnTo>
                  <a:lnTo>
                    <a:pt x="144" y="41"/>
                  </a:lnTo>
                  <a:lnTo>
                    <a:pt x="124" y="50"/>
                  </a:lnTo>
                  <a:lnTo>
                    <a:pt x="103" y="57"/>
                  </a:lnTo>
                  <a:lnTo>
                    <a:pt x="83" y="63"/>
                  </a:lnTo>
                  <a:lnTo>
                    <a:pt x="64" y="67"/>
                  </a:lnTo>
                  <a:lnTo>
                    <a:pt x="48" y="68"/>
                  </a:lnTo>
                  <a:lnTo>
                    <a:pt x="41" y="68"/>
                  </a:lnTo>
                  <a:lnTo>
                    <a:pt x="34" y="68"/>
                  </a:lnTo>
                  <a:lnTo>
                    <a:pt x="26" y="68"/>
                  </a:lnTo>
                  <a:lnTo>
                    <a:pt x="20" y="68"/>
                  </a:lnTo>
                  <a:lnTo>
                    <a:pt x="13" y="68"/>
                  </a:lnTo>
                  <a:lnTo>
                    <a:pt x="7" y="67"/>
                  </a:lnTo>
                  <a:lnTo>
                    <a:pt x="3" y="67"/>
                  </a:lnTo>
                  <a:lnTo>
                    <a:pt x="0" y="66"/>
                  </a:lnTo>
                  <a:lnTo>
                    <a:pt x="6" y="67"/>
                  </a:lnTo>
                  <a:lnTo>
                    <a:pt x="14" y="67"/>
                  </a:lnTo>
                  <a:lnTo>
                    <a:pt x="23" y="67"/>
                  </a:lnTo>
                  <a:lnTo>
                    <a:pt x="33" y="66"/>
                  </a:lnTo>
                  <a:lnTo>
                    <a:pt x="43" y="65"/>
                  </a:lnTo>
                  <a:lnTo>
                    <a:pt x="54" y="63"/>
                  </a:lnTo>
                  <a:lnTo>
                    <a:pt x="65" y="60"/>
                  </a:lnTo>
                  <a:lnTo>
                    <a:pt x="77" y="57"/>
                  </a:lnTo>
                  <a:lnTo>
                    <a:pt x="91" y="54"/>
                  </a:lnTo>
                  <a:lnTo>
                    <a:pt x="103" y="48"/>
                  </a:lnTo>
                  <a:lnTo>
                    <a:pt x="117" y="43"/>
                  </a:lnTo>
                  <a:lnTo>
                    <a:pt x="130" y="36"/>
                  </a:lnTo>
                  <a:lnTo>
                    <a:pt x="145" y="29"/>
                  </a:lnTo>
                  <a:lnTo>
                    <a:pt x="159" y="20"/>
                  </a:lnTo>
                  <a:lnTo>
                    <a:pt x="175" y="11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3" name="Freeform 71"/>
            <p:cNvSpPr>
              <a:spLocks/>
            </p:cNvSpPr>
            <p:nvPr/>
          </p:nvSpPr>
          <p:spPr bwMode="auto">
            <a:xfrm>
              <a:off x="731" y="3802"/>
              <a:ext cx="2093" cy="303"/>
            </a:xfrm>
            <a:custGeom>
              <a:avLst/>
              <a:gdLst/>
              <a:ahLst/>
              <a:cxnLst>
                <a:cxn ang="0">
                  <a:pos x="915" y="254"/>
                </a:cxn>
                <a:cxn ang="0">
                  <a:pos x="844" y="277"/>
                </a:cxn>
                <a:cxn ang="0">
                  <a:pos x="772" y="282"/>
                </a:cxn>
                <a:cxn ang="0">
                  <a:pos x="706" y="273"/>
                </a:cxn>
                <a:cxn ang="0">
                  <a:pos x="652" y="249"/>
                </a:cxn>
                <a:cxn ang="0">
                  <a:pos x="596" y="187"/>
                </a:cxn>
                <a:cxn ang="0">
                  <a:pos x="608" y="93"/>
                </a:cxn>
                <a:cxn ang="0">
                  <a:pos x="667" y="45"/>
                </a:cxn>
                <a:cxn ang="0">
                  <a:pos x="725" y="58"/>
                </a:cxn>
                <a:cxn ang="0">
                  <a:pos x="747" y="101"/>
                </a:cxn>
                <a:cxn ang="0">
                  <a:pos x="727" y="132"/>
                </a:cxn>
                <a:cxn ang="0">
                  <a:pos x="696" y="130"/>
                </a:cxn>
                <a:cxn ang="0">
                  <a:pos x="667" y="121"/>
                </a:cxn>
                <a:cxn ang="0">
                  <a:pos x="666" y="182"/>
                </a:cxn>
                <a:cxn ang="0">
                  <a:pos x="735" y="210"/>
                </a:cxn>
                <a:cxn ang="0">
                  <a:pos x="783" y="167"/>
                </a:cxn>
                <a:cxn ang="0">
                  <a:pos x="794" y="127"/>
                </a:cxn>
                <a:cxn ang="0">
                  <a:pos x="829" y="144"/>
                </a:cxn>
                <a:cxn ang="0">
                  <a:pos x="864" y="133"/>
                </a:cxn>
                <a:cxn ang="0">
                  <a:pos x="876" y="104"/>
                </a:cxn>
                <a:cxn ang="0">
                  <a:pos x="862" y="121"/>
                </a:cxn>
                <a:cxn ang="0">
                  <a:pos x="844" y="133"/>
                </a:cxn>
                <a:cxn ang="0">
                  <a:pos x="811" y="126"/>
                </a:cxn>
                <a:cxn ang="0">
                  <a:pos x="746" y="60"/>
                </a:cxn>
                <a:cxn ang="0">
                  <a:pos x="661" y="32"/>
                </a:cxn>
                <a:cxn ang="0">
                  <a:pos x="611" y="69"/>
                </a:cxn>
                <a:cxn ang="0">
                  <a:pos x="338" y="120"/>
                </a:cxn>
                <a:cxn ang="0">
                  <a:pos x="320" y="99"/>
                </a:cxn>
                <a:cxn ang="0">
                  <a:pos x="284" y="62"/>
                </a:cxn>
                <a:cxn ang="0">
                  <a:pos x="227" y="25"/>
                </a:cxn>
                <a:cxn ang="0">
                  <a:pos x="154" y="4"/>
                </a:cxn>
                <a:cxn ang="0">
                  <a:pos x="81" y="0"/>
                </a:cxn>
                <a:cxn ang="0">
                  <a:pos x="26" y="12"/>
                </a:cxn>
                <a:cxn ang="0">
                  <a:pos x="1" y="52"/>
                </a:cxn>
                <a:cxn ang="0">
                  <a:pos x="20" y="103"/>
                </a:cxn>
                <a:cxn ang="0">
                  <a:pos x="74" y="101"/>
                </a:cxn>
                <a:cxn ang="0">
                  <a:pos x="82" y="62"/>
                </a:cxn>
                <a:cxn ang="0">
                  <a:pos x="125" y="50"/>
                </a:cxn>
                <a:cxn ang="0">
                  <a:pos x="204" y="60"/>
                </a:cxn>
                <a:cxn ang="0">
                  <a:pos x="280" y="93"/>
                </a:cxn>
                <a:cxn ang="0">
                  <a:pos x="340" y="143"/>
                </a:cxn>
                <a:cxn ang="0">
                  <a:pos x="588" y="184"/>
                </a:cxn>
                <a:cxn ang="0">
                  <a:pos x="601" y="213"/>
                </a:cxn>
                <a:cxn ang="0">
                  <a:pos x="625" y="243"/>
                </a:cxn>
                <a:cxn ang="0">
                  <a:pos x="704" y="290"/>
                </a:cxn>
                <a:cxn ang="0">
                  <a:pos x="789" y="303"/>
                </a:cxn>
                <a:cxn ang="0">
                  <a:pos x="869" y="295"/>
                </a:cxn>
                <a:cxn ang="0">
                  <a:pos x="930" y="274"/>
                </a:cxn>
              </a:cxnLst>
              <a:rect l="0" t="0" r="r" b="b"/>
              <a:pathLst>
                <a:path w="2093" h="303">
                  <a:moveTo>
                    <a:pt x="2093" y="274"/>
                  </a:moveTo>
                  <a:lnTo>
                    <a:pt x="2093" y="245"/>
                  </a:lnTo>
                  <a:lnTo>
                    <a:pt x="930" y="245"/>
                  </a:lnTo>
                  <a:lnTo>
                    <a:pt x="915" y="254"/>
                  </a:lnTo>
                  <a:lnTo>
                    <a:pt x="898" y="262"/>
                  </a:lnTo>
                  <a:lnTo>
                    <a:pt x="880" y="269"/>
                  </a:lnTo>
                  <a:lnTo>
                    <a:pt x="863" y="274"/>
                  </a:lnTo>
                  <a:lnTo>
                    <a:pt x="844" y="277"/>
                  </a:lnTo>
                  <a:lnTo>
                    <a:pt x="826" y="280"/>
                  </a:lnTo>
                  <a:lnTo>
                    <a:pt x="807" y="282"/>
                  </a:lnTo>
                  <a:lnTo>
                    <a:pt x="789" y="282"/>
                  </a:lnTo>
                  <a:lnTo>
                    <a:pt x="772" y="282"/>
                  </a:lnTo>
                  <a:lnTo>
                    <a:pt x="754" y="281"/>
                  </a:lnTo>
                  <a:lnTo>
                    <a:pt x="737" y="279"/>
                  </a:lnTo>
                  <a:lnTo>
                    <a:pt x="721" y="276"/>
                  </a:lnTo>
                  <a:lnTo>
                    <a:pt x="706" y="273"/>
                  </a:lnTo>
                  <a:lnTo>
                    <a:pt x="692" y="269"/>
                  </a:lnTo>
                  <a:lnTo>
                    <a:pt x="680" y="265"/>
                  </a:lnTo>
                  <a:lnTo>
                    <a:pt x="670" y="259"/>
                  </a:lnTo>
                  <a:lnTo>
                    <a:pt x="652" y="249"/>
                  </a:lnTo>
                  <a:lnTo>
                    <a:pt x="634" y="236"/>
                  </a:lnTo>
                  <a:lnTo>
                    <a:pt x="619" y="223"/>
                  </a:lnTo>
                  <a:lnTo>
                    <a:pt x="606" y="206"/>
                  </a:lnTo>
                  <a:lnTo>
                    <a:pt x="596" y="187"/>
                  </a:lnTo>
                  <a:lnTo>
                    <a:pt x="591" y="166"/>
                  </a:lnTo>
                  <a:lnTo>
                    <a:pt x="591" y="143"/>
                  </a:lnTo>
                  <a:lnTo>
                    <a:pt x="596" y="117"/>
                  </a:lnTo>
                  <a:lnTo>
                    <a:pt x="608" y="93"/>
                  </a:lnTo>
                  <a:lnTo>
                    <a:pt x="620" y="74"/>
                  </a:lnTo>
                  <a:lnTo>
                    <a:pt x="635" y="60"/>
                  </a:lnTo>
                  <a:lnTo>
                    <a:pt x="651" y="51"/>
                  </a:lnTo>
                  <a:lnTo>
                    <a:pt x="667" y="45"/>
                  </a:lnTo>
                  <a:lnTo>
                    <a:pt x="684" y="44"/>
                  </a:lnTo>
                  <a:lnTo>
                    <a:pt x="698" y="46"/>
                  </a:lnTo>
                  <a:lnTo>
                    <a:pt x="713" y="51"/>
                  </a:lnTo>
                  <a:lnTo>
                    <a:pt x="725" y="58"/>
                  </a:lnTo>
                  <a:lnTo>
                    <a:pt x="734" y="67"/>
                  </a:lnTo>
                  <a:lnTo>
                    <a:pt x="742" y="78"/>
                  </a:lnTo>
                  <a:lnTo>
                    <a:pt x="746" y="89"/>
                  </a:lnTo>
                  <a:lnTo>
                    <a:pt x="747" y="101"/>
                  </a:lnTo>
                  <a:lnTo>
                    <a:pt x="747" y="111"/>
                  </a:lnTo>
                  <a:lnTo>
                    <a:pt x="743" y="121"/>
                  </a:lnTo>
                  <a:lnTo>
                    <a:pt x="736" y="128"/>
                  </a:lnTo>
                  <a:lnTo>
                    <a:pt x="727" y="132"/>
                  </a:lnTo>
                  <a:lnTo>
                    <a:pt x="720" y="136"/>
                  </a:lnTo>
                  <a:lnTo>
                    <a:pt x="712" y="136"/>
                  </a:lnTo>
                  <a:lnTo>
                    <a:pt x="704" y="133"/>
                  </a:lnTo>
                  <a:lnTo>
                    <a:pt x="696" y="130"/>
                  </a:lnTo>
                  <a:lnTo>
                    <a:pt x="689" y="125"/>
                  </a:lnTo>
                  <a:lnTo>
                    <a:pt x="682" y="119"/>
                  </a:lnTo>
                  <a:lnTo>
                    <a:pt x="674" y="111"/>
                  </a:lnTo>
                  <a:lnTo>
                    <a:pt x="667" y="121"/>
                  </a:lnTo>
                  <a:lnTo>
                    <a:pt x="663" y="133"/>
                  </a:lnTo>
                  <a:lnTo>
                    <a:pt x="661" y="149"/>
                  </a:lnTo>
                  <a:lnTo>
                    <a:pt x="662" y="166"/>
                  </a:lnTo>
                  <a:lnTo>
                    <a:pt x="666" y="182"/>
                  </a:lnTo>
                  <a:lnTo>
                    <a:pt x="676" y="196"/>
                  </a:lnTo>
                  <a:lnTo>
                    <a:pt x="691" y="206"/>
                  </a:lnTo>
                  <a:lnTo>
                    <a:pt x="712" y="211"/>
                  </a:lnTo>
                  <a:lnTo>
                    <a:pt x="735" y="210"/>
                  </a:lnTo>
                  <a:lnTo>
                    <a:pt x="753" y="205"/>
                  </a:lnTo>
                  <a:lnTo>
                    <a:pt x="767" y="194"/>
                  </a:lnTo>
                  <a:lnTo>
                    <a:pt x="776" y="182"/>
                  </a:lnTo>
                  <a:lnTo>
                    <a:pt x="783" y="167"/>
                  </a:lnTo>
                  <a:lnTo>
                    <a:pt x="787" y="152"/>
                  </a:lnTo>
                  <a:lnTo>
                    <a:pt x="788" y="137"/>
                  </a:lnTo>
                  <a:lnTo>
                    <a:pt x="789" y="123"/>
                  </a:lnTo>
                  <a:lnTo>
                    <a:pt x="794" y="127"/>
                  </a:lnTo>
                  <a:lnTo>
                    <a:pt x="799" y="132"/>
                  </a:lnTo>
                  <a:lnTo>
                    <a:pt x="806" y="138"/>
                  </a:lnTo>
                  <a:lnTo>
                    <a:pt x="818" y="142"/>
                  </a:lnTo>
                  <a:lnTo>
                    <a:pt x="829" y="144"/>
                  </a:lnTo>
                  <a:lnTo>
                    <a:pt x="839" y="144"/>
                  </a:lnTo>
                  <a:lnTo>
                    <a:pt x="848" y="142"/>
                  </a:lnTo>
                  <a:lnTo>
                    <a:pt x="857" y="139"/>
                  </a:lnTo>
                  <a:lnTo>
                    <a:pt x="864" y="133"/>
                  </a:lnTo>
                  <a:lnTo>
                    <a:pt x="869" y="128"/>
                  </a:lnTo>
                  <a:lnTo>
                    <a:pt x="874" y="121"/>
                  </a:lnTo>
                  <a:lnTo>
                    <a:pt x="876" y="114"/>
                  </a:lnTo>
                  <a:lnTo>
                    <a:pt x="876" y="104"/>
                  </a:lnTo>
                  <a:lnTo>
                    <a:pt x="871" y="104"/>
                  </a:lnTo>
                  <a:lnTo>
                    <a:pt x="865" y="110"/>
                  </a:lnTo>
                  <a:lnTo>
                    <a:pt x="863" y="118"/>
                  </a:lnTo>
                  <a:lnTo>
                    <a:pt x="862" y="121"/>
                  </a:lnTo>
                  <a:lnTo>
                    <a:pt x="859" y="125"/>
                  </a:lnTo>
                  <a:lnTo>
                    <a:pt x="856" y="128"/>
                  </a:lnTo>
                  <a:lnTo>
                    <a:pt x="850" y="131"/>
                  </a:lnTo>
                  <a:lnTo>
                    <a:pt x="844" y="133"/>
                  </a:lnTo>
                  <a:lnTo>
                    <a:pt x="837" y="135"/>
                  </a:lnTo>
                  <a:lnTo>
                    <a:pt x="829" y="133"/>
                  </a:lnTo>
                  <a:lnTo>
                    <a:pt x="820" y="132"/>
                  </a:lnTo>
                  <a:lnTo>
                    <a:pt x="811" y="126"/>
                  </a:lnTo>
                  <a:lnTo>
                    <a:pt x="798" y="114"/>
                  </a:lnTo>
                  <a:lnTo>
                    <a:pt x="783" y="97"/>
                  </a:lnTo>
                  <a:lnTo>
                    <a:pt x="766" y="78"/>
                  </a:lnTo>
                  <a:lnTo>
                    <a:pt x="746" y="60"/>
                  </a:lnTo>
                  <a:lnTo>
                    <a:pt x="724" y="44"/>
                  </a:lnTo>
                  <a:lnTo>
                    <a:pt x="700" y="33"/>
                  </a:lnTo>
                  <a:lnTo>
                    <a:pt x="673" y="30"/>
                  </a:lnTo>
                  <a:lnTo>
                    <a:pt x="661" y="32"/>
                  </a:lnTo>
                  <a:lnTo>
                    <a:pt x="647" y="37"/>
                  </a:lnTo>
                  <a:lnTo>
                    <a:pt x="634" y="45"/>
                  </a:lnTo>
                  <a:lnTo>
                    <a:pt x="622" y="56"/>
                  </a:lnTo>
                  <a:lnTo>
                    <a:pt x="611" y="69"/>
                  </a:lnTo>
                  <a:lnTo>
                    <a:pt x="601" y="84"/>
                  </a:lnTo>
                  <a:lnTo>
                    <a:pt x="592" y="102"/>
                  </a:lnTo>
                  <a:lnTo>
                    <a:pt x="586" y="120"/>
                  </a:lnTo>
                  <a:lnTo>
                    <a:pt x="338" y="120"/>
                  </a:lnTo>
                  <a:lnTo>
                    <a:pt x="338" y="121"/>
                  </a:lnTo>
                  <a:lnTo>
                    <a:pt x="333" y="115"/>
                  </a:lnTo>
                  <a:lnTo>
                    <a:pt x="327" y="107"/>
                  </a:lnTo>
                  <a:lnTo>
                    <a:pt x="320" y="99"/>
                  </a:lnTo>
                  <a:lnTo>
                    <a:pt x="313" y="90"/>
                  </a:lnTo>
                  <a:lnTo>
                    <a:pt x="304" y="82"/>
                  </a:lnTo>
                  <a:lnTo>
                    <a:pt x="294" y="73"/>
                  </a:lnTo>
                  <a:lnTo>
                    <a:pt x="284" y="62"/>
                  </a:lnTo>
                  <a:lnTo>
                    <a:pt x="272" y="52"/>
                  </a:lnTo>
                  <a:lnTo>
                    <a:pt x="258" y="42"/>
                  </a:lnTo>
                  <a:lnTo>
                    <a:pt x="244" y="33"/>
                  </a:lnTo>
                  <a:lnTo>
                    <a:pt x="227" y="25"/>
                  </a:lnTo>
                  <a:lnTo>
                    <a:pt x="211" y="19"/>
                  </a:lnTo>
                  <a:lnTo>
                    <a:pt x="192" y="13"/>
                  </a:lnTo>
                  <a:lnTo>
                    <a:pt x="173" y="9"/>
                  </a:lnTo>
                  <a:lnTo>
                    <a:pt x="154" y="4"/>
                  </a:lnTo>
                  <a:lnTo>
                    <a:pt x="135" y="2"/>
                  </a:lnTo>
                  <a:lnTo>
                    <a:pt x="116" y="0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4" y="1"/>
                  </a:lnTo>
                  <a:lnTo>
                    <a:pt x="50" y="3"/>
                  </a:lnTo>
                  <a:lnTo>
                    <a:pt x="38" y="8"/>
                  </a:lnTo>
                  <a:lnTo>
                    <a:pt x="26" y="12"/>
                  </a:lnTo>
                  <a:lnTo>
                    <a:pt x="19" y="17"/>
                  </a:lnTo>
                  <a:lnTo>
                    <a:pt x="11" y="26"/>
                  </a:lnTo>
                  <a:lnTo>
                    <a:pt x="4" y="38"/>
                  </a:lnTo>
                  <a:lnTo>
                    <a:pt x="1" y="52"/>
                  </a:lnTo>
                  <a:lnTo>
                    <a:pt x="0" y="66"/>
                  </a:lnTo>
                  <a:lnTo>
                    <a:pt x="3" y="80"/>
                  </a:lnTo>
                  <a:lnTo>
                    <a:pt x="9" y="93"/>
                  </a:lnTo>
                  <a:lnTo>
                    <a:pt x="20" y="103"/>
                  </a:lnTo>
                  <a:lnTo>
                    <a:pt x="34" y="109"/>
                  </a:lnTo>
                  <a:lnTo>
                    <a:pt x="50" y="111"/>
                  </a:lnTo>
                  <a:lnTo>
                    <a:pt x="63" y="108"/>
                  </a:lnTo>
                  <a:lnTo>
                    <a:pt x="74" y="101"/>
                  </a:lnTo>
                  <a:lnTo>
                    <a:pt x="82" y="92"/>
                  </a:lnTo>
                  <a:lnTo>
                    <a:pt x="85" y="81"/>
                  </a:lnTo>
                  <a:lnTo>
                    <a:pt x="86" y="71"/>
                  </a:lnTo>
                  <a:lnTo>
                    <a:pt x="82" y="62"/>
                  </a:lnTo>
                  <a:lnTo>
                    <a:pt x="73" y="57"/>
                  </a:lnTo>
                  <a:lnTo>
                    <a:pt x="90" y="53"/>
                  </a:lnTo>
                  <a:lnTo>
                    <a:pt x="106" y="50"/>
                  </a:lnTo>
                  <a:lnTo>
                    <a:pt x="125" y="50"/>
                  </a:lnTo>
                  <a:lnTo>
                    <a:pt x="144" y="50"/>
                  </a:lnTo>
                  <a:lnTo>
                    <a:pt x="164" y="52"/>
                  </a:lnTo>
                  <a:lnTo>
                    <a:pt x="184" y="55"/>
                  </a:lnTo>
                  <a:lnTo>
                    <a:pt x="204" y="60"/>
                  </a:lnTo>
                  <a:lnTo>
                    <a:pt x="224" y="66"/>
                  </a:lnTo>
                  <a:lnTo>
                    <a:pt x="244" y="74"/>
                  </a:lnTo>
                  <a:lnTo>
                    <a:pt x="263" y="82"/>
                  </a:lnTo>
                  <a:lnTo>
                    <a:pt x="280" y="93"/>
                  </a:lnTo>
                  <a:lnTo>
                    <a:pt x="298" y="103"/>
                  </a:lnTo>
                  <a:lnTo>
                    <a:pt x="314" y="116"/>
                  </a:lnTo>
                  <a:lnTo>
                    <a:pt x="328" y="128"/>
                  </a:lnTo>
                  <a:lnTo>
                    <a:pt x="340" y="143"/>
                  </a:lnTo>
                  <a:lnTo>
                    <a:pt x="350" y="158"/>
                  </a:lnTo>
                  <a:lnTo>
                    <a:pt x="350" y="185"/>
                  </a:lnTo>
                  <a:lnTo>
                    <a:pt x="588" y="185"/>
                  </a:lnTo>
                  <a:lnTo>
                    <a:pt x="588" y="184"/>
                  </a:lnTo>
                  <a:lnTo>
                    <a:pt x="590" y="191"/>
                  </a:lnTo>
                  <a:lnTo>
                    <a:pt x="593" y="199"/>
                  </a:lnTo>
                  <a:lnTo>
                    <a:pt x="596" y="206"/>
                  </a:lnTo>
                  <a:lnTo>
                    <a:pt x="601" y="213"/>
                  </a:lnTo>
                  <a:lnTo>
                    <a:pt x="606" y="221"/>
                  </a:lnTo>
                  <a:lnTo>
                    <a:pt x="612" y="228"/>
                  </a:lnTo>
                  <a:lnTo>
                    <a:pt x="619" y="235"/>
                  </a:lnTo>
                  <a:lnTo>
                    <a:pt x="625" y="243"/>
                  </a:lnTo>
                  <a:lnTo>
                    <a:pt x="644" y="258"/>
                  </a:lnTo>
                  <a:lnTo>
                    <a:pt x="663" y="271"/>
                  </a:lnTo>
                  <a:lnTo>
                    <a:pt x="683" y="281"/>
                  </a:lnTo>
                  <a:lnTo>
                    <a:pt x="704" y="290"/>
                  </a:lnTo>
                  <a:lnTo>
                    <a:pt x="725" y="296"/>
                  </a:lnTo>
                  <a:lnTo>
                    <a:pt x="747" y="300"/>
                  </a:lnTo>
                  <a:lnTo>
                    <a:pt x="768" y="302"/>
                  </a:lnTo>
                  <a:lnTo>
                    <a:pt x="789" y="303"/>
                  </a:lnTo>
                  <a:lnTo>
                    <a:pt x="811" y="303"/>
                  </a:lnTo>
                  <a:lnTo>
                    <a:pt x="830" y="301"/>
                  </a:lnTo>
                  <a:lnTo>
                    <a:pt x="850" y="298"/>
                  </a:lnTo>
                  <a:lnTo>
                    <a:pt x="869" y="295"/>
                  </a:lnTo>
                  <a:lnTo>
                    <a:pt x="886" y="290"/>
                  </a:lnTo>
                  <a:lnTo>
                    <a:pt x="903" y="286"/>
                  </a:lnTo>
                  <a:lnTo>
                    <a:pt x="917" y="279"/>
                  </a:lnTo>
                  <a:lnTo>
                    <a:pt x="930" y="274"/>
                  </a:lnTo>
                  <a:lnTo>
                    <a:pt x="2093" y="27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4" name="Freeform 72"/>
            <p:cNvSpPr>
              <a:spLocks/>
            </p:cNvSpPr>
            <p:nvPr/>
          </p:nvSpPr>
          <p:spPr bwMode="auto">
            <a:xfrm>
              <a:off x="1520" y="4030"/>
              <a:ext cx="1304" cy="54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16" y="53"/>
                </a:cxn>
                <a:cxn ang="0">
                  <a:pos x="35" y="49"/>
                </a:cxn>
                <a:cxn ang="0">
                  <a:pos x="55" y="43"/>
                </a:cxn>
                <a:cxn ang="0">
                  <a:pos x="76" y="36"/>
                </a:cxn>
                <a:cxn ang="0">
                  <a:pos x="96" y="27"/>
                </a:cxn>
                <a:cxn ang="0">
                  <a:pos x="114" y="18"/>
                </a:cxn>
                <a:cxn ang="0">
                  <a:pos x="129" y="8"/>
                </a:cxn>
                <a:cxn ang="0">
                  <a:pos x="141" y="0"/>
                </a:cxn>
                <a:cxn ang="0">
                  <a:pos x="1304" y="0"/>
                </a:cxn>
                <a:cxn ang="0">
                  <a:pos x="1304" y="17"/>
                </a:cxn>
                <a:cxn ang="0">
                  <a:pos x="141" y="17"/>
                </a:cxn>
                <a:cxn ang="0">
                  <a:pos x="126" y="26"/>
                </a:cxn>
                <a:cxn ang="0">
                  <a:pos x="109" y="34"/>
                </a:cxn>
                <a:cxn ang="0">
                  <a:pos x="91" y="41"/>
                </a:cxn>
                <a:cxn ang="0">
                  <a:pos x="74" y="46"/>
                </a:cxn>
                <a:cxn ang="0">
                  <a:pos x="55" y="49"/>
                </a:cxn>
                <a:cxn ang="0">
                  <a:pos x="37" y="52"/>
                </a:cxn>
                <a:cxn ang="0">
                  <a:pos x="18" y="54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1304" h="54">
                  <a:moveTo>
                    <a:pt x="0" y="54"/>
                  </a:moveTo>
                  <a:lnTo>
                    <a:pt x="16" y="53"/>
                  </a:lnTo>
                  <a:lnTo>
                    <a:pt x="35" y="49"/>
                  </a:lnTo>
                  <a:lnTo>
                    <a:pt x="55" y="43"/>
                  </a:lnTo>
                  <a:lnTo>
                    <a:pt x="76" y="36"/>
                  </a:lnTo>
                  <a:lnTo>
                    <a:pt x="96" y="27"/>
                  </a:lnTo>
                  <a:lnTo>
                    <a:pt x="114" y="18"/>
                  </a:lnTo>
                  <a:lnTo>
                    <a:pt x="129" y="8"/>
                  </a:lnTo>
                  <a:lnTo>
                    <a:pt x="141" y="0"/>
                  </a:lnTo>
                  <a:lnTo>
                    <a:pt x="1304" y="0"/>
                  </a:lnTo>
                  <a:lnTo>
                    <a:pt x="1304" y="17"/>
                  </a:lnTo>
                  <a:lnTo>
                    <a:pt x="141" y="17"/>
                  </a:lnTo>
                  <a:lnTo>
                    <a:pt x="126" y="26"/>
                  </a:lnTo>
                  <a:lnTo>
                    <a:pt x="109" y="34"/>
                  </a:lnTo>
                  <a:lnTo>
                    <a:pt x="91" y="41"/>
                  </a:lnTo>
                  <a:lnTo>
                    <a:pt x="74" y="46"/>
                  </a:lnTo>
                  <a:lnTo>
                    <a:pt x="55" y="49"/>
                  </a:lnTo>
                  <a:lnTo>
                    <a:pt x="37" y="52"/>
                  </a:lnTo>
                  <a:lnTo>
                    <a:pt x="18" y="54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5" name="Freeform 73"/>
            <p:cNvSpPr>
              <a:spLocks/>
            </p:cNvSpPr>
            <p:nvPr/>
          </p:nvSpPr>
          <p:spPr bwMode="auto">
            <a:xfrm>
              <a:off x="1403" y="3886"/>
              <a:ext cx="105" cy="117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92" y="5"/>
                </a:cxn>
                <a:cxn ang="0">
                  <a:pos x="97" y="13"/>
                </a:cxn>
                <a:cxn ang="0">
                  <a:pos x="102" y="21"/>
                </a:cxn>
                <a:cxn ang="0">
                  <a:pos x="104" y="31"/>
                </a:cxn>
                <a:cxn ang="0">
                  <a:pos x="105" y="40"/>
                </a:cxn>
                <a:cxn ang="0">
                  <a:pos x="105" y="53"/>
                </a:cxn>
                <a:cxn ang="0">
                  <a:pos x="103" y="67"/>
                </a:cxn>
                <a:cxn ang="0">
                  <a:pos x="100" y="81"/>
                </a:cxn>
                <a:cxn ang="0">
                  <a:pos x="92" y="95"/>
                </a:cxn>
                <a:cxn ang="0">
                  <a:pos x="82" y="106"/>
                </a:cxn>
                <a:cxn ang="0">
                  <a:pos x="69" y="113"/>
                </a:cxn>
                <a:cxn ang="0">
                  <a:pos x="51" y="117"/>
                </a:cxn>
                <a:cxn ang="0">
                  <a:pos x="33" y="115"/>
                </a:cxn>
                <a:cxn ang="0">
                  <a:pos x="20" y="110"/>
                </a:cxn>
                <a:cxn ang="0">
                  <a:pos x="11" y="103"/>
                </a:cxn>
                <a:cxn ang="0">
                  <a:pos x="4" y="95"/>
                </a:cxn>
                <a:cxn ang="0">
                  <a:pos x="1" y="85"/>
                </a:cxn>
                <a:cxn ang="0">
                  <a:pos x="0" y="76"/>
                </a:cxn>
                <a:cxn ang="0">
                  <a:pos x="0" y="66"/>
                </a:cxn>
                <a:cxn ang="0">
                  <a:pos x="2" y="58"/>
                </a:cxn>
                <a:cxn ang="0">
                  <a:pos x="20" y="68"/>
                </a:cxn>
                <a:cxn ang="0">
                  <a:pos x="36" y="73"/>
                </a:cxn>
                <a:cxn ang="0">
                  <a:pos x="52" y="72"/>
                </a:cxn>
                <a:cxn ang="0">
                  <a:pos x="66" y="65"/>
                </a:cxn>
                <a:cxn ang="0">
                  <a:pos x="76" y="54"/>
                </a:cxn>
                <a:cxn ang="0">
                  <a:pos x="84" y="39"/>
                </a:cxn>
                <a:cxn ang="0">
                  <a:pos x="86" y="21"/>
                </a:cxn>
                <a:cxn ang="0">
                  <a:pos x="83" y="0"/>
                </a:cxn>
              </a:cxnLst>
              <a:rect l="0" t="0" r="r" b="b"/>
              <a:pathLst>
                <a:path w="105" h="117">
                  <a:moveTo>
                    <a:pt x="83" y="0"/>
                  </a:moveTo>
                  <a:lnTo>
                    <a:pt x="92" y="5"/>
                  </a:lnTo>
                  <a:lnTo>
                    <a:pt x="97" y="13"/>
                  </a:lnTo>
                  <a:lnTo>
                    <a:pt x="102" y="21"/>
                  </a:lnTo>
                  <a:lnTo>
                    <a:pt x="104" y="31"/>
                  </a:lnTo>
                  <a:lnTo>
                    <a:pt x="105" y="40"/>
                  </a:lnTo>
                  <a:lnTo>
                    <a:pt x="105" y="53"/>
                  </a:lnTo>
                  <a:lnTo>
                    <a:pt x="103" y="67"/>
                  </a:lnTo>
                  <a:lnTo>
                    <a:pt x="100" y="81"/>
                  </a:lnTo>
                  <a:lnTo>
                    <a:pt x="92" y="95"/>
                  </a:lnTo>
                  <a:lnTo>
                    <a:pt x="82" y="106"/>
                  </a:lnTo>
                  <a:lnTo>
                    <a:pt x="69" y="113"/>
                  </a:lnTo>
                  <a:lnTo>
                    <a:pt x="51" y="117"/>
                  </a:lnTo>
                  <a:lnTo>
                    <a:pt x="33" y="115"/>
                  </a:lnTo>
                  <a:lnTo>
                    <a:pt x="20" y="110"/>
                  </a:lnTo>
                  <a:lnTo>
                    <a:pt x="11" y="103"/>
                  </a:lnTo>
                  <a:lnTo>
                    <a:pt x="4" y="95"/>
                  </a:lnTo>
                  <a:lnTo>
                    <a:pt x="1" y="85"/>
                  </a:lnTo>
                  <a:lnTo>
                    <a:pt x="0" y="76"/>
                  </a:lnTo>
                  <a:lnTo>
                    <a:pt x="0" y="66"/>
                  </a:lnTo>
                  <a:lnTo>
                    <a:pt x="2" y="58"/>
                  </a:lnTo>
                  <a:lnTo>
                    <a:pt x="20" y="68"/>
                  </a:lnTo>
                  <a:lnTo>
                    <a:pt x="36" y="73"/>
                  </a:lnTo>
                  <a:lnTo>
                    <a:pt x="52" y="72"/>
                  </a:lnTo>
                  <a:lnTo>
                    <a:pt x="66" y="65"/>
                  </a:lnTo>
                  <a:lnTo>
                    <a:pt x="76" y="54"/>
                  </a:lnTo>
                  <a:lnTo>
                    <a:pt x="84" y="39"/>
                  </a:lnTo>
                  <a:lnTo>
                    <a:pt x="86" y="21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6" name="Freeform 74"/>
            <p:cNvSpPr>
              <a:spLocks/>
            </p:cNvSpPr>
            <p:nvPr/>
          </p:nvSpPr>
          <p:spPr bwMode="auto">
            <a:xfrm>
              <a:off x="1077" y="3933"/>
              <a:ext cx="238" cy="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7" y="4"/>
                </a:cxn>
                <a:cxn ang="0">
                  <a:pos x="237" y="7"/>
                </a:cxn>
                <a:cxn ang="0">
                  <a:pos x="237" y="10"/>
                </a:cxn>
                <a:cxn ang="0">
                  <a:pos x="236" y="13"/>
                </a:cxn>
                <a:cxn ang="0">
                  <a:pos x="8" y="13"/>
                </a:cxn>
                <a:cxn ang="0">
                  <a:pos x="6" y="11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238" y="0"/>
                </a:cxn>
              </a:cxnLst>
              <a:rect l="0" t="0" r="r" b="b"/>
              <a:pathLst>
                <a:path w="238" h="13">
                  <a:moveTo>
                    <a:pt x="238" y="0"/>
                  </a:moveTo>
                  <a:lnTo>
                    <a:pt x="237" y="4"/>
                  </a:lnTo>
                  <a:lnTo>
                    <a:pt x="237" y="7"/>
                  </a:lnTo>
                  <a:lnTo>
                    <a:pt x="237" y="10"/>
                  </a:lnTo>
                  <a:lnTo>
                    <a:pt x="236" y="13"/>
                  </a:lnTo>
                  <a:lnTo>
                    <a:pt x="8" y="13"/>
                  </a:lnTo>
                  <a:lnTo>
                    <a:pt x="6" y="11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7" name="Freeform 75"/>
            <p:cNvSpPr>
              <a:spLocks/>
            </p:cNvSpPr>
            <p:nvPr/>
          </p:nvSpPr>
          <p:spPr bwMode="auto">
            <a:xfrm>
              <a:off x="747" y="3811"/>
              <a:ext cx="173" cy="91"/>
            </a:xfrm>
            <a:custGeom>
              <a:avLst/>
              <a:gdLst/>
              <a:ahLst/>
              <a:cxnLst>
                <a:cxn ang="0">
                  <a:pos x="27" y="63"/>
                </a:cxn>
                <a:cxn ang="0">
                  <a:pos x="32" y="58"/>
                </a:cxn>
                <a:cxn ang="0">
                  <a:pos x="38" y="56"/>
                </a:cxn>
                <a:cxn ang="0">
                  <a:pos x="44" y="57"/>
                </a:cxn>
                <a:cxn ang="0">
                  <a:pos x="49" y="63"/>
                </a:cxn>
                <a:cxn ang="0">
                  <a:pos x="51" y="72"/>
                </a:cxn>
                <a:cxn ang="0">
                  <a:pos x="48" y="81"/>
                </a:cxn>
                <a:cxn ang="0">
                  <a:pos x="39" y="90"/>
                </a:cxn>
                <a:cxn ang="0">
                  <a:pos x="25" y="91"/>
                </a:cxn>
                <a:cxn ang="0">
                  <a:pos x="10" y="85"/>
                </a:cxn>
                <a:cxn ang="0">
                  <a:pos x="3" y="72"/>
                </a:cxn>
                <a:cxn ang="0">
                  <a:pos x="0" y="56"/>
                </a:cxn>
                <a:cxn ang="0">
                  <a:pos x="6" y="41"/>
                </a:cxn>
                <a:cxn ang="0">
                  <a:pos x="12" y="32"/>
                </a:cxn>
                <a:cxn ang="0">
                  <a:pos x="19" y="25"/>
                </a:cxn>
                <a:cxn ang="0">
                  <a:pos x="28" y="17"/>
                </a:cxn>
                <a:cxn ang="0">
                  <a:pos x="38" y="12"/>
                </a:cxn>
                <a:cxn ang="0">
                  <a:pos x="49" y="7"/>
                </a:cxn>
                <a:cxn ang="0">
                  <a:pos x="63" y="3"/>
                </a:cxn>
                <a:cxn ang="0">
                  <a:pos x="76" y="1"/>
                </a:cxn>
                <a:cxn ang="0">
                  <a:pos x="90" y="0"/>
                </a:cxn>
                <a:cxn ang="0">
                  <a:pos x="100" y="0"/>
                </a:cxn>
                <a:cxn ang="0">
                  <a:pos x="112" y="1"/>
                </a:cxn>
                <a:cxn ang="0">
                  <a:pos x="124" y="2"/>
                </a:cxn>
                <a:cxn ang="0">
                  <a:pos x="136" y="4"/>
                </a:cxn>
                <a:cxn ang="0">
                  <a:pos x="147" y="6"/>
                </a:cxn>
                <a:cxn ang="0">
                  <a:pos x="157" y="8"/>
                </a:cxn>
                <a:cxn ang="0">
                  <a:pos x="166" y="10"/>
                </a:cxn>
                <a:cxn ang="0">
                  <a:pos x="173" y="12"/>
                </a:cxn>
                <a:cxn ang="0">
                  <a:pos x="159" y="11"/>
                </a:cxn>
                <a:cxn ang="0">
                  <a:pos x="144" y="10"/>
                </a:cxn>
                <a:cxn ang="0">
                  <a:pos x="128" y="10"/>
                </a:cxn>
                <a:cxn ang="0">
                  <a:pos x="112" y="10"/>
                </a:cxn>
                <a:cxn ang="0">
                  <a:pos x="97" y="11"/>
                </a:cxn>
                <a:cxn ang="0">
                  <a:pos x="81" y="14"/>
                </a:cxn>
                <a:cxn ang="0">
                  <a:pos x="66" y="17"/>
                </a:cxn>
                <a:cxn ang="0">
                  <a:pos x="53" y="23"/>
                </a:cxn>
                <a:cxn ang="0">
                  <a:pos x="41" y="29"/>
                </a:cxn>
                <a:cxn ang="0">
                  <a:pos x="33" y="35"/>
                </a:cxn>
                <a:cxn ang="0">
                  <a:pos x="26" y="42"/>
                </a:cxn>
                <a:cxn ang="0">
                  <a:pos x="22" y="49"/>
                </a:cxn>
                <a:cxn ang="0">
                  <a:pos x="18" y="55"/>
                </a:cxn>
                <a:cxn ang="0">
                  <a:pos x="17" y="60"/>
                </a:cxn>
                <a:cxn ang="0">
                  <a:pos x="17" y="66"/>
                </a:cxn>
                <a:cxn ang="0">
                  <a:pos x="19" y="70"/>
                </a:cxn>
                <a:cxn ang="0">
                  <a:pos x="22" y="73"/>
                </a:cxn>
                <a:cxn ang="0">
                  <a:pos x="24" y="74"/>
                </a:cxn>
                <a:cxn ang="0">
                  <a:pos x="26" y="74"/>
                </a:cxn>
                <a:cxn ang="0">
                  <a:pos x="28" y="74"/>
                </a:cxn>
                <a:cxn ang="0">
                  <a:pos x="25" y="72"/>
                </a:cxn>
                <a:cxn ang="0">
                  <a:pos x="25" y="69"/>
                </a:cxn>
                <a:cxn ang="0">
                  <a:pos x="25" y="66"/>
                </a:cxn>
                <a:cxn ang="0">
                  <a:pos x="27" y="63"/>
                </a:cxn>
              </a:cxnLst>
              <a:rect l="0" t="0" r="r" b="b"/>
              <a:pathLst>
                <a:path w="173" h="91">
                  <a:moveTo>
                    <a:pt x="27" y="63"/>
                  </a:moveTo>
                  <a:lnTo>
                    <a:pt x="32" y="58"/>
                  </a:lnTo>
                  <a:lnTo>
                    <a:pt x="38" y="56"/>
                  </a:lnTo>
                  <a:lnTo>
                    <a:pt x="44" y="57"/>
                  </a:lnTo>
                  <a:lnTo>
                    <a:pt x="49" y="63"/>
                  </a:lnTo>
                  <a:lnTo>
                    <a:pt x="51" y="72"/>
                  </a:lnTo>
                  <a:lnTo>
                    <a:pt x="48" y="81"/>
                  </a:lnTo>
                  <a:lnTo>
                    <a:pt x="39" y="90"/>
                  </a:lnTo>
                  <a:lnTo>
                    <a:pt x="25" y="91"/>
                  </a:lnTo>
                  <a:lnTo>
                    <a:pt x="10" y="85"/>
                  </a:lnTo>
                  <a:lnTo>
                    <a:pt x="3" y="72"/>
                  </a:lnTo>
                  <a:lnTo>
                    <a:pt x="0" y="56"/>
                  </a:lnTo>
                  <a:lnTo>
                    <a:pt x="6" y="41"/>
                  </a:lnTo>
                  <a:lnTo>
                    <a:pt x="12" y="32"/>
                  </a:lnTo>
                  <a:lnTo>
                    <a:pt x="19" y="25"/>
                  </a:lnTo>
                  <a:lnTo>
                    <a:pt x="28" y="17"/>
                  </a:lnTo>
                  <a:lnTo>
                    <a:pt x="38" y="12"/>
                  </a:lnTo>
                  <a:lnTo>
                    <a:pt x="49" y="7"/>
                  </a:lnTo>
                  <a:lnTo>
                    <a:pt x="63" y="3"/>
                  </a:lnTo>
                  <a:lnTo>
                    <a:pt x="76" y="1"/>
                  </a:lnTo>
                  <a:lnTo>
                    <a:pt x="90" y="0"/>
                  </a:lnTo>
                  <a:lnTo>
                    <a:pt x="100" y="0"/>
                  </a:lnTo>
                  <a:lnTo>
                    <a:pt x="112" y="1"/>
                  </a:lnTo>
                  <a:lnTo>
                    <a:pt x="124" y="2"/>
                  </a:lnTo>
                  <a:lnTo>
                    <a:pt x="136" y="4"/>
                  </a:lnTo>
                  <a:lnTo>
                    <a:pt x="147" y="6"/>
                  </a:lnTo>
                  <a:lnTo>
                    <a:pt x="157" y="8"/>
                  </a:lnTo>
                  <a:lnTo>
                    <a:pt x="166" y="10"/>
                  </a:lnTo>
                  <a:lnTo>
                    <a:pt x="173" y="12"/>
                  </a:lnTo>
                  <a:lnTo>
                    <a:pt x="159" y="11"/>
                  </a:lnTo>
                  <a:lnTo>
                    <a:pt x="144" y="10"/>
                  </a:lnTo>
                  <a:lnTo>
                    <a:pt x="128" y="10"/>
                  </a:lnTo>
                  <a:lnTo>
                    <a:pt x="112" y="10"/>
                  </a:lnTo>
                  <a:lnTo>
                    <a:pt x="97" y="11"/>
                  </a:lnTo>
                  <a:lnTo>
                    <a:pt x="81" y="14"/>
                  </a:lnTo>
                  <a:lnTo>
                    <a:pt x="66" y="17"/>
                  </a:lnTo>
                  <a:lnTo>
                    <a:pt x="53" y="23"/>
                  </a:lnTo>
                  <a:lnTo>
                    <a:pt x="41" y="29"/>
                  </a:lnTo>
                  <a:lnTo>
                    <a:pt x="33" y="35"/>
                  </a:lnTo>
                  <a:lnTo>
                    <a:pt x="26" y="42"/>
                  </a:lnTo>
                  <a:lnTo>
                    <a:pt x="22" y="49"/>
                  </a:lnTo>
                  <a:lnTo>
                    <a:pt x="18" y="55"/>
                  </a:lnTo>
                  <a:lnTo>
                    <a:pt x="17" y="60"/>
                  </a:lnTo>
                  <a:lnTo>
                    <a:pt x="17" y="66"/>
                  </a:lnTo>
                  <a:lnTo>
                    <a:pt x="19" y="70"/>
                  </a:lnTo>
                  <a:lnTo>
                    <a:pt x="22" y="73"/>
                  </a:lnTo>
                  <a:lnTo>
                    <a:pt x="24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25" y="72"/>
                  </a:lnTo>
                  <a:lnTo>
                    <a:pt x="25" y="69"/>
                  </a:lnTo>
                  <a:lnTo>
                    <a:pt x="25" y="66"/>
                  </a:lnTo>
                  <a:lnTo>
                    <a:pt x="27" y="63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8" name="Freeform 76"/>
            <p:cNvSpPr>
              <a:spLocks/>
            </p:cNvSpPr>
            <p:nvPr/>
          </p:nvSpPr>
          <p:spPr bwMode="auto">
            <a:xfrm>
              <a:off x="184" y="3247"/>
              <a:ext cx="134" cy="29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37" y="39"/>
                </a:cxn>
                <a:cxn ang="0">
                  <a:pos x="66" y="71"/>
                </a:cxn>
                <a:cxn ang="0">
                  <a:pos x="88" y="104"/>
                </a:cxn>
                <a:cxn ang="0">
                  <a:pos x="103" y="140"/>
                </a:cxn>
                <a:cxn ang="0">
                  <a:pos x="113" y="178"/>
                </a:cxn>
                <a:cxn ang="0">
                  <a:pos x="119" y="215"/>
                </a:cxn>
                <a:cxn ang="0">
                  <a:pos x="121" y="254"/>
                </a:cxn>
                <a:cxn ang="0">
                  <a:pos x="122" y="293"/>
                </a:cxn>
                <a:cxn ang="0">
                  <a:pos x="134" y="293"/>
                </a:cxn>
                <a:cxn ang="0">
                  <a:pos x="134" y="253"/>
                </a:cxn>
                <a:cxn ang="0">
                  <a:pos x="132" y="212"/>
                </a:cxn>
                <a:cxn ang="0">
                  <a:pos x="124" y="172"/>
                </a:cxn>
                <a:cxn ang="0">
                  <a:pos x="113" y="134"/>
                </a:cxn>
                <a:cxn ang="0">
                  <a:pos x="98" y="98"/>
                </a:cxn>
                <a:cxn ang="0">
                  <a:pos x="76" y="64"/>
                </a:cxn>
                <a:cxn ang="0">
                  <a:pos x="48" y="34"/>
                </a:cxn>
                <a:cxn ang="0">
                  <a:pos x="15" y="9"/>
                </a:cxn>
                <a:cxn ang="0">
                  <a:pos x="10" y="7"/>
                </a:cxn>
                <a:cxn ang="0">
                  <a:pos x="7" y="5"/>
                </a:cxn>
                <a:cxn ang="0">
                  <a:pos x="3" y="2"/>
                </a:cxn>
                <a:cxn ang="0">
                  <a:pos x="0" y="0"/>
                </a:cxn>
                <a:cxn ang="0">
                  <a:pos x="0" y="12"/>
                </a:cxn>
              </a:cxnLst>
              <a:rect l="0" t="0" r="r" b="b"/>
              <a:pathLst>
                <a:path w="134" h="293">
                  <a:moveTo>
                    <a:pt x="0" y="12"/>
                  </a:moveTo>
                  <a:lnTo>
                    <a:pt x="37" y="39"/>
                  </a:lnTo>
                  <a:lnTo>
                    <a:pt x="66" y="71"/>
                  </a:lnTo>
                  <a:lnTo>
                    <a:pt x="88" y="104"/>
                  </a:lnTo>
                  <a:lnTo>
                    <a:pt x="103" y="140"/>
                  </a:lnTo>
                  <a:lnTo>
                    <a:pt x="113" y="178"/>
                  </a:lnTo>
                  <a:lnTo>
                    <a:pt x="119" y="215"/>
                  </a:lnTo>
                  <a:lnTo>
                    <a:pt x="121" y="254"/>
                  </a:lnTo>
                  <a:lnTo>
                    <a:pt x="122" y="293"/>
                  </a:lnTo>
                  <a:lnTo>
                    <a:pt x="134" y="293"/>
                  </a:lnTo>
                  <a:lnTo>
                    <a:pt x="134" y="253"/>
                  </a:lnTo>
                  <a:lnTo>
                    <a:pt x="132" y="212"/>
                  </a:lnTo>
                  <a:lnTo>
                    <a:pt x="124" y="172"/>
                  </a:lnTo>
                  <a:lnTo>
                    <a:pt x="113" y="134"/>
                  </a:lnTo>
                  <a:lnTo>
                    <a:pt x="98" y="98"/>
                  </a:lnTo>
                  <a:lnTo>
                    <a:pt x="76" y="64"/>
                  </a:lnTo>
                  <a:lnTo>
                    <a:pt x="48" y="34"/>
                  </a:lnTo>
                  <a:lnTo>
                    <a:pt x="15" y="9"/>
                  </a:lnTo>
                  <a:lnTo>
                    <a:pt x="10" y="7"/>
                  </a:lnTo>
                  <a:lnTo>
                    <a:pt x="7" y="5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49" name="Freeform 77"/>
            <p:cNvSpPr>
              <a:spLocks/>
            </p:cNvSpPr>
            <p:nvPr/>
          </p:nvSpPr>
          <p:spPr bwMode="auto">
            <a:xfrm>
              <a:off x="42" y="2124"/>
              <a:ext cx="158" cy="1261"/>
            </a:xfrm>
            <a:custGeom>
              <a:avLst/>
              <a:gdLst/>
              <a:ahLst/>
              <a:cxnLst>
                <a:cxn ang="0">
                  <a:pos x="142" y="1135"/>
                </a:cxn>
                <a:cxn ang="0">
                  <a:pos x="135" y="1131"/>
                </a:cxn>
                <a:cxn ang="0">
                  <a:pos x="129" y="1128"/>
                </a:cxn>
                <a:cxn ang="0">
                  <a:pos x="122" y="1123"/>
                </a:cxn>
                <a:cxn ang="0">
                  <a:pos x="115" y="1120"/>
                </a:cxn>
                <a:cxn ang="0">
                  <a:pos x="108" y="1116"/>
                </a:cxn>
                <a:cxn ang="0">
                  <a:pos x="100" y="1113"/>
                </a:cxn>
                <a:cxn ang="0">
                  <a:pos x="92" y="1110"/>
                </a:cxn>
                <a:cxn ang="0">
                  <a:pos x="84" y="1107"/>
                </a:cxn>
                <a:cxn ang="0">
                  <a:pos x="84" y="1204"/>
                </a:cxn>
                <a:cxn ang="0">
                  <a:pos x="147" y="1241"/>
                </a:cxn>
                <a:cxn ang="0">
                  <a:pos x="147" y="931"/>
                </a:cxn>
                <a:cxn ang="0">
                  <a:pos x="113" y="915"/>
                </a:cxn>
                <a:cxn ang="0">
                  <a:pos x="86" y="895"/>
                </a:cxn>
                <a:cxn ang="0">
                  <a:pos x="62" y="873"/>
                </a:cxn>
                <a:cxn ang="0">
                  <a:pos x="43" y="848"/>
                </a:cxn>
                <a:cxn ang="0">
                  <a:pos x="28" y="821"/>
                </a:cxn>
                <a:cxn ang="0">
                  <a:pos x="16" y="794"/>
                </a:cxn>
                <a:cxn ang="0">
                  <a:pos x="8" y="767"/>
                </a:cxn>
                <a:cxn ang="0">
                  <a:pos x="2" y="738"/>
                </a:cxn>
                <a:cxn ang="0">
                  <a:pos x="0" y="710"/>
                </a:cxn>
                <a:cxn ang="0">
                  <a:pos x="0" y="682"/>
                </a:cxn>
                <a:cxn ang="0">
                  <a:pos x="3" y="656"/>
                </a:cxn>
                <a:cxn ang="0">
                  <a:pos x="8" y="630"/>
                </a:cxn>
                <a:cxn ang="0">
                  <a:pos x="13" y="606"/>
                </a:cxn>
                <a:cxn ang="0">
                  <a:pos x="21" y="585"/>
                </a:cxn>
                <a:cxn ang="0">
                  <a:pos x="30" y="567"/>
                </a:cxn>
                <a:cxn ang="0">
                  <a:pos x="40" y="552"/>
                </a:cxn>
                <a:cxn ang="0">
                  <a:pos x="40" y="0"/>
                </a:cxn>
                <a:cxn ang="0">
                  <a:pos x="53" y="0"/>
                </a:cxn>
                <a:cxn ang="0">
                  <a:pos x="53" y="552"/>
                </a:cxn>
                <a:cxn ang="0">
                  <a:pos x="38" y="582"/>
                </a:cxn>
                <a:cxn ang="0">
                  <a:pos x="26" y="614"/>
                </a:cxn>
                <a:cxn ang="0">
                  <a:pos x="18" y="644"/>
                </a:cxn>
                <a:cxn ang="0">
                  <a:pos x="13" y="674"/>
                </a:cxn>
                <a:cxn ang="0">
                  <a:pos x="12" y="705"/>
                </a:cxn>
                <a:cxn ang="0">
                  <a:pos x="15" y="734"/>
                </a:cxn>
                <a:cxn ang="0">
                  <a:pos x="20" y="762"/>
                </a:cxn>
                <a:cxn ang="0">
                  <a:pos x="28" y="788"/>
                </a:cxn>
                <a:cxn ang="0">
                  <a:pos x="38" y="813"/>
                </a:cxn>
                <a:cxn ang="0">
                  <a:pos x="50" y="836"/>
                </a:cxn>
                <a:cxn ang="0">
                  <a:pos x="63" y="857"/>
                </a:cxn>
                <a:cxn ang="0">
                  <a:pos x="80" y="875"/>
                </a:cxn>
                <a:cxn ang="0">
                  <a:pos x="98" y="891"/>
                </a:cxn>
                <a:cxn ang="0">
                  <a:pos x="117" y="904"/>
                </a:cxn>
                <a:cxn ang="0">
                  <a:pos x="137" y="914"/>
                </a:cxn>
                <a:cxn ang="0">
                  <a:pos x="158" y="920"/>
                </a:cxn>
                <a:cxn ang="0">
                  <a:pos x="158" y="1261"/>
                </a:cxn>
                <a:cxn ang="0">
                  <a:pos x="74" y="1208"/>
                </a:cxn>
                <a:cxn ang="0">
                  <a:pos x="74" y="1093"/>
                </a:cxn>
                <a:cxn ang="0">
                  <a:pos x="82" y="1095"/>
                </a:cxn>
                <a:cxn ang="0">
                  <a:pos x="89" y="1097"/>
                </a:cxn>
                <a:cxn ang="0">
                  <a:pos x="97" y="1099"/>
                </a:cxn>
                <a:cxn ang="0">
                  <a:pos x="103" y="1102"/>
                </a:cxn>
                <a:cxn ang="0">
                  <a:pos x="112" y="1107"/>
                </a:cxn>
                <a:cxn ang="0">
                  <a:pos x="121" y="1111"/>
                </a:cxn>
                <a:cxn ang="0">
                  <a:pos x="131" y="1117"/>
                </a:cxn>
                <a:cxn ang="0">
                  <a:pos x="142" y="1123"/>
                </a:cxn>
                <a:cxn ang="0">
                  <a:pos x="142" y="1135"/>
                </a:cxn>
              </a:cxnLst>
              <a:rect l="0" t="0" r="r" b="b"/>
              <a:pathLst>
                <a:path w="158" h="1261">
                  <a:moveTo>
                    <a:pt x="142" y="1135"/>
                  </a:moveTo>
                  <a:lnTo>
                    <a:pt x="135" y="1131"/>
                  </a:lnTo>
                  <a:lnTo>
                    <a:pt x="129" y="1128"/>
                  </a:lnTo>
                  <a:lnTo>
                    <a:pt x="122" y="1123"/>
                  </a:lnTo>
                  <a:lnTo>
                    <a:pt x="115" y="1120"/>
                  </a:lnTo>
                  <a:lnTo>
                    <a:pt x="108" y="1116"/>
                  </a:lnTo>
                  <a:lnTo>
                    <a:pt x="100" y="1113"/>
                  </a:lnTo>
                  <a:lnTo>
                    <a:pt x="92" y="1110"/>
                  </a:lnTo>
                  <a:lnTo>
                    <a:pt x="84" y="1107"/>
                  </a:lnTo>
                  <a:lnTo>
                    <a:pt x="84" y="1204"/>
                  </a:lnTo>
                  <a:lnTo>
                    <a:pt x="147" y="1241"/>
                  </a:lnTo>
                  <a:lnTo>
                    <a:pt x="147" y="931"/>
                  </a:lnTo>
                  <a:lnTo>
                    <a:pt x="113" y="915"/>
                  </a:lnTo>
                  <a:lnTo>
                    <a:pt x="86" y="895"/>
                  </a:lnTo>
                  <a:lnTo>
                    <a:pt x="62" y="873"/>
                  </a:lnTo>
                  <a:lnTo>
                    <a:pt x="43" y="848"/>
                  </a:lnTo>
                  <a:lnTo>
                    <a:pt x="28" y="821"/>
                  </a:lnTo>
                  <a:lnTo>
                    <a:pt x="16" y="794"/>
                  </a:lnTo>
                  <a:lnTo>
                    <a:pt x="8" y="767"/>
                  </a:lnTo>
                  <a:lnTo>
                    <a:pt x="2" y="738"/>
                  </a:lnTo>
                  <a:lnTo>
                    <a:pt x="0" y="710"/>
                  </a:lnTo>
                  <a:lnTo>
                    <a:pt x="0" y="682"/>
                  </a:lnTo>
                  <a:lnTo>
                    <a:pt x="3" y="656"/>
                  </a:lnTo>
                  <a:lnTo>
                    <a:pt x="8" y="630"/>
                  </a:lnTo>
                  <a:lnTo>
                    <a:pt x="13" y="606"/>
                  </a:lnTo>
                  <a:lnTo>
                    <a:pt x="21" y="585"/>
                  </a:lnTo>
                  <a:lnTo>
                    <a:pt x="30" y="567"/>
                  </a:lnTo>
                  <a:lnTo>
                    <a:pt x="40" y="552"/>
                  </a:lnTo>
                  <a:lnTo>
                    <a:pt x="40" y="0"/>
                  </a:lnTo>
                  <a:lnTo>
                    <a:pt x="53" y="0"/>
                  </a:lnTo>
                  <a:lnTo>
                    <a:pt x="53" y="552"/>
                  </a:lnTo>
                  <a:lnTo>
                    <a:pt x="38" y="582"/>
                  </a:lnTo>
                  <a:lnTo>
                    <a:pt x="26" y="614"/>
                  </a:lnTo>
                  <a:lnTo>
                    <a:pt x="18" y="644"/>
                  </a:lnTo>
                  <a:lnTo>
                    <a:pt x="13" y="674"/>
                  </a:lnTo>
                  <a:lnTo>
                    <a:pt x="12" y="705"/>
                  </a:lnTo>
                  <a:lnTo>
                    <a:pt x="15" y="734"/>
                  </a:lnTo>
                  <a:lnTo>
                    <a:pt x="20" y="762"/>
                  </a:lnTo>
                  <a:lnTo>
                    <a:pt x="28" y="788"/>
                  </a:lnTo>
                  <a:lnTo>
                    <a:pt x="38" y="813"/>
                  </a:lnTo>
                  <a:lnTo>
                    <a:pt x="50" y="836"/>
                  </a:lnTo>
                  <a:lnTo>
                    <a:pt x="63" y="857"/>
                  </a:lnTo>
                  <a:lnTo>
                    <a:pt x="80" y="875"/>
                  </a:lnTo>
                  <a:lnTo>
                    <a:pt x="98" y="891"/>
                  </a:lnTo>
                  <a:lnTo>
                    <a:pt x="117" y="904"/>
                  </a:lnTo>
                  <a:lnTo>
                    <a:pt x="137" y="914"/>
                  </a:lnTo>
                  <a:lnTo>
                    <a:pt x="158" y="920"/>
                  </a:lnTo>
                  <a:lnTo>
                    <a:pt x="158" y="1261"/>
                  </a:lnTo>
                  <a:lnTo>
                    <a:pt x="74" y="1208"/>
                  </a:lnTo>
                  <a:lnTo>
                    <a:pt x="74" y="1093"/>
                  </a:lnTo>
                  <a:lnTo>
                    <a:pt x="82" y="1095"/>
                  </a:lnTo>
                  <a:lnTo>
                    <a:pt x="89" y="1097"/>
                  </a:lnTo>
                  <a:lnTo>
                    <a:pt x="97" y="1099"/>
                  </a:lnTo>
                  <a:lnTo>
                    <a:pt x="103" y="1102"/>
                  </a:lnTo>
                  <a:lnTo>
                    <a:pt x="112" y="1107"/>
                  </a:lnTo>
                  <a:lnTo>
                    <a:pt x="121" y="1111"/>
                  </a:lnTo>
                  <a:lnTo>
                    <a:pt x="131" y="1117"/>
                  </a:lnTo>
                  <a:lnTo>
                    <a:pt x="142" y="1123"/>
                  </a:lnTo>
                  <a:lnTo>
                    <a:pt x="142" y="113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0" name="Freeform 78"/>
            <p:cNvSpPr>
              <a:spLocks/>
            </p:cNvSpPr>
            <p:nvPr/>
          </p:nvSpPr>
          <p:spPr bwMode="auto">
            <a:xfrm>
              <a:off x="171" y="2124"/>
              <a:ext cx="72" cy="730"/>
            </a:xfrm>
            <a:custGeom>
              <a:avLst/>
              <a:gdLst/>
              <a:ahLst/>
              <a:cxnLst>
                <a:cxn ang="0">
                  <a:pos x="72" y="552"/>
                </a:cxn>
                <a:cxn ang="0">
                  <a:pos x="72" y="0"/>
                </a:cxn>
                <a:cxn ang="0">
                  <a:pos x="59" y="0"/>
                </a:cxn>
                <a:cxn ang="0">
                  <a:pos x="59" y="552"/>
                </a:cxn>
                <a:cxn ang="0">
                  <a:pos x="50" y="563"/>
                </a:cxn>
                <a:cxn ang="0">
                  <a:pos x="40" y="578"/>
                </a:cxn>
                <a:cxn ang="0">
                  <a:pos x="30" y="595"/>
                </a:cxn>
                <a:cxn ang="0">
                  <a:pos x="21" y="614"/>
                </a:cxn>
                <a:cxn ang="0">
                  <a:pos x="13" y="633"/>
                </a:cxn>
                <a:cxn ang="0">
                  <a:pos x="6" y="651"/>
                </a:cxn>
                <a:cxn ang="0">
                  <a:pos x="2" y="669"/>
                </a:cxn>
                <a:cxn ang="0">
                  <a:pos x="0" y="684"/>
                </a:cxn>
                <a:cxn ang="0">
                  <a:pos x="0" y="699"/>
                </a:cxn>
                <a:cxn ang="0">
                  <a:pos x="0" y="712"/>
                </a:cxn>
                <a:cxn ang="0">
                  <a:pos x="1" y="724"/>
                </a:cxn>
                <a:cxn ang="0">
                  <a:pos x="2" y="730"/>
                </a:cxn>
                <a:cxn ang="0">
                  <a:pos x="1" y="716"/>
                </a:cxn>
                <a:cxn ang="0">
                  <a:pos x="2" y="700"/>
                </a:cxn>
                <a:cxn ang="0">
                  <a:pos x="5" y="680"/>
                </a:cxn>
                <a:cxn ang="0">
                  <a:pos x="12" y="657"/>
                </a:cxn>
                <a:cxn ang="0">
                  <a:pos x="21" y="633"/>
                </a:cxn>
                <a:cxn ang="0">
                  <a:pos x="34" y="606"/>
                </a:cxn>
                <a:cxn ang="0">
                  <a:pos x="51" y="579"/>
                </a:cxn>
                <a:cxn ang="0">
                  <a:pos x="72" y="552"/>
                </a:cxn>
              </a:cxnLst>
              <a:rect l="0" t="0" r="r" b="b"/>
              <a:pathLst>
                <a:path w="72" h="730">
                  <a:moveTo>
                    <a:pt x="72" y="552"/>
                  </a:moveTo>
                  <a:lnTo>
                    <a:pt x="72" y="0"/>
                  </a:lnTo>
                  <a:lnTo>
                    <a:pt x="59" y="0"/>
                  </a:lnTo>
                  <a:lnTo>
                    <a:pt x="59" y="552"/>
                  </a:lnTo>
                  <a:lnTo>
                    <a:pt x="50" y="563"/>
                  </a:lnTo>
                  <a:lnTo>
                    <a:pt x="40" y="578"/>
                  </a:lnTo>
                  <a:lnTo>
                    <a:pt x="30" y="595"/>
                  </a:lnTo>
                  <a:lnTo>
                    <a:pt x="21" y="614"/>
                  </a:lnTo>
                  <a:lnTo>
                    <a:pt x="13" y="633"/>
                  </a:lnTo>
                  <a:lnTo>
                    <a:pt x="6" y="651"/>
                  </a:lnTo>
                  <a:lnTo>
                    <a:pt x="2" y="669"/>
                  </a:lnTo>
                  <a:lnTo>
                    <a:pt x="0" y="684"/>
                  </a:lnTo>
                  <a:lnTo>
                    <a:pt x="0" y="699"/>
                  </a:lnTo>
                  <a:lnTo>
                    <a:pt x="0" y="712"/>
                  </a:lnTo>
                  <a:lnTo>
                    <a:pt x="1" y="724"/>
                  </a:lnTo>
                  <a:lnTo>
                    <a:pt x="2" y="730"/>
                  </a:lnTo>
                  <a:lnTo>
                    <a:pt x="1" y="716"/>
                  </a:lnTo>
                  <a:lnTo>
                    <a:pt x="2" y="700"/>
                  </a:lnTo>
                  <a:lnTo>
                    <a:pt x="5" y="680"/>
                  </a:lnTo>
                  <a:lnTo>
                    <a:pt x="12" y="657"/>
                  </a:lnTo>
                  <a:lnTo>
                    <a:pt x="21" y="633"/>
                  </a:lnTo>
                  <a:lnTo>
                    <a:pt x="34" y="606"/>
                  </a:lnTo>
                  <a:lnTo>
                    <a:pt x="51" y="579"/>
                  </a:lnTo>
                  <a:lnTo>
                    <a:pt x="72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1" name="Freeform 79"/>
            <p:cNvSpPr>
              <a:spLocks/>
            </p:cNvSpPr>
            <p:nvPr/>
          </p:nvSpPr>
          <p:spPr bwMode="auto">
            <a:xfrm>
              <a:off x="150" y="2124"/>
              <a:ext cx="320" cy="1431"/>
            </a:xfrm>
            <a:custGeom>
              <a:avLst/>
              <a:gdLst/>
              <a:ahLst/>
              <a:cxnLst>
                <a:cxn ang="0">
                  <a:pos x="9" y="609"/>
                </a:cxn>
                <a:cxn ang="0">
                  <a:pos x="3" y="725"/>
                </a:cxn>
                <a:cxn ang="0">
                  <a:pos x="64" y="840"/>
                </a:cxn>
                <a:cxn ang="0">
                  <a:pos x="87" y="858"/>
                </a:cxn>
                <a:cxn ang="0">
                  <a:pos x="111" y="871"/>
                </a:cxn>
                <a:cxn ang="0">
                  <a:pos x="124" y="876"/>
                </a:cxn>
                <a:cxn ang="0">
                  <a:pos x="185" y="1121"/>
                </a:cxn>
                <a:cxn ang="0">
                  <a:pos x="250" y="1219"/>
                </a:cxn>
                <a:cxn ang="0">
                  <a:pos x="267" y="1331"/>
                </a:cxn>
                <a:cxn ang="0">
                  <a:pos x="246" y="1350"/>
                </a:cxn>
                <a:cxn ang="0">
                  <a:pos x="213" y="1361"/>
                </a:cxn>
                <a:cxn ang="0">
                  <a:pos x="204" y="1399"/>
                </a:cxn>
                <a:cxn ang="0">
                  <a:pos x="235" y="1429"/>
                </a:cxn>
                <a:cxn ang="0">
                  <a:pos x="279" y="1427"/>
                </a:cxn>
                <a:cxn ang="0">
                  <a:pos x="312" y="1395"/>
                </a:cxn>
                <a:cxn ang="0">
                  <a:pos x="318" y="1304"/>
                </a:cxn>
                <a:cxn ang="0">
                  <a:pos x="285" y="1201"/>
                </a:cxn>
                <a:cxn ang="0">
                  <a:pos x="244" y="1153"/>
                </a:cxn>
                <a:cxn ang="0">
                  <a:pos x="215" y="1129"/>
                </a:cxn>
                <a:cxn ang="0">
                  <a:pos x="192" y="1111"/>
                </a:cxn>
                <a:cxn ang="0">
                  <a:pos x="213" y="872"/>
                </a:cxn>
                <a:cxn ang="0">
                  <a:pos x="261" y="843"/>
                </a:cxn>
                <a:cxn ang="0">
                  <a:pos x="287" y="807"/>
                </a:cxn>
                <a:cxn ang="0">
                  <a:pos x="274" y="746"/>
                </a:cxn>
                <a:cxn ang="0">
                  <a:pos x="217" y="690"/>
                </a:cxn>
                <a:cxn ang="0">
                  <a:pos x="179" y="656"/>
                </a:cxn>
                <a:cxn ang="0">
                  <a:pos x="188" y="619"/>
                </a:cxn>
                <a:cxn ang="0">
                  <a:pos x="209" y="607"/>
                </a:cxn>
                <a:cxn ang="0">
                  <a:pos x="192" y="604"/>
                </a:cxn>
                <a:cxn ang="0">
                  <a:pos x="173" y="621"/>
                </a:cxn>
                <a:cxn ang="0">
                  <a:pos x="167" y="647"/>
                </a:cxn>
                <a:cxn ang="0">
                  <a:pos x="180" y="674"/>
                </a:cxn>
                <a:cxn ang="0">
                  <a:pos x="175" y="685"/>
                </a:cxn>
                <a:cxn ang="0">
                  <a:pos x="127" y="696"/>
                </a:cxn>
                <a:cxn ang="0">
                  <a:pos x="97" y="736"/>
                </a:cxn>
                <a:cxn ang="0">
                  <a:pos x="112" y="792"/>
                </a:cxn>
                <a:cxn ang="0">
                  <a:pos x="163" y="806"/>
                </a:cxn>
                <a:cxn ang="0">
                  <a:pos x="203" y="793"/>
                </a:cxn>
                <a:cxn ang="0">
                  <a:pos x="183" y="772"/>
                </a:cxn>
                <a:cxn ang="0">
                  <a:pos x="177" y="751"/>
                </a:cxn>
                <a:cxn ang="0">
                  <a:pos x="193" y="729"/>
                </a:cxn>
                <a:cxn ang="0">
                  <a:pos x="226" y="726"/>
                </a:cxn>
                <a:cxn ang="0">
                  <a:pos x="259" y="745"/>
                </a:cxn>
                <a:cxn ang="0">
                  <a:pos x="274" y="785"/>
                </a:cxn>
                <a:cxn ang="0">
                  <a:pos x="257" y="831"/>
                </a:cxn>
                <a:cxn ang="0">
                  <a:pos x="196" y="866"/>
                </a:cxn>
                <a:cxn ang="0">
                  <a:pos x="123" y="867"/>
                </a:cxn>
                <a:cxn ang="0">
                  <a:pos x="70" y="831"/>
                </a:cxn>
                <a:cxn ang="0">
                  <a:pos x="36" y="776"/>
                </a:cxn>
                <a:cxn ang="0">
                  <a:pos x="21" y="684"/>
                </a:cxn>
                <a:cxn ang="0">
                  <a:pos x="26" y="633"/>
                </a:cxn>
                <a:cxn ang="0">
                  <a:pos x="43" y="582"/>
                </a:cxn>
                <a:cxn ang="0">
                  <a:pos x="62" y="0"/>
                </a:cxn>
              </a:cxnLst>
              <a:rect l="0" t="0" r="r" b="b"/>
              <a:pathLst>
                <a:path w="320" h="1431">
                  <a:moveTo>
                    <a:pt x="31" y="552"/>
                  </a:moveTo>
                  <a:lnTo>
                    <a:pt x="19" y="578"/>
                  </a:lnTo>
                  <a:lnTo>
                    <a:pt x="9" y="609"/>
                  </a:lnTo>
                  <a:lnTo>
                    <a:pt x="2" y="645"/>
                  </a:lnTo>
                  <a:lnTo>
                    <a:pt x="0" y="684"/>
                  </a:lnTo>
                  <a:lnTo>
                    <a:pt x="3" y="725"/>
                  </a:lnTo>
                  <a:lnTo>
                    <a:pt x="14" y="765"/>
                  </a:lnTo>
                  <a:lnTo>
                    <a:pt x="34" y="805"/>
                  </a:lnTo>
                  <a:lnTo>
                    <a:pt x="64" y="840"/>
                  </a:lnTo>
                  <a:lnTo>
                    <a:pt x="72" y="846"/>
                  </a:lnTo>
                  <a:lnTo>
                    <a:pt x="80" y="853"/>
                  </a:lnTo>
                  <a:lnTo>
                    <a:pt x="87" y="858"/>
                  </a:lnTo>
                  <a:lnTo>
                    <a:pt x="95" y="862"/>
                  </a:lnTo>
                  <a:lnTo>
                    <a:pt x="103" y="866"/>
                  </a:lnTo>
                  <a:lnTo>
                    <a:pt x="111" y="871"/>
                  </a:lnTo>
                  <a:lnTo>
                    <a:pt x="118" y="874"/>
                  </a:lnTo>
                  <a:lnTo>
                    <a:pt x="126" y="876"/>
                  </a:lnTo>
                  <a:lnTo>
                    <a:pt x="124" y="876"/>
                  </a:lnTo>
                  <a:lnTo>
                    <a:pt x="124" y="1099"/>
                  </a:lnTo>
                  <a:lnTo>
                    <a:pt x="154" y="1099"/>
                  </a:lnTo>
                  <a:lnTo>
                    <a:pt x="185" y="1121"/>
                  </a:lnTo>
                  <a:lnTo>
                    <a:pt x="210" y="1150"/>
                  </a:lnTo>
                  <a:lnTo>
                    <a:pt x="233" y="1182"/>
                  </a:lnTo>
                  <a:lnTo>
                    <a:pt x="250" y="1219"/>
                  </a:lnTo>
                  <a:lnTo>
                    <a:pt x="261" y="1257"/>
                  </a:lnTo>
                  <a:lnTo>
                    <a:pt x="268" y="1294"/>
                  </a:lnTo>
                  <a:lnTo>
                    <a:pt x="267" y="1331"/>
                  </a:lnTo>
                  <a:lnTo>
                    <a:pt x="260" y="1363"/>
                  </a:lnTo>
                  <a:lnTo>
                    <a:pt x="255" y="1354"/>
                  </a:lnTo>
                  <a:lnTo>
                    <a:pt x="246" y="1350"/>
                  </a:lnTo>
                  <a:lnTo>
                    <a:pt x="235" y="1351"/>
                  </a:lnTo>
                  <a:lnTo>
                    <a:pt x="224" y="1354"/>
                  </a:lnTo>
                  <a:lnTo>
                    <a:pt x="213" y="1361"/>
                  </a:lnTo>
                  <a:lnTo>
                    <a:pt x="206" y="1372"/>
                  </a:lnTo>
                  <a:lnTo>
                    <a:pt x="202" y="1385"/>
                  </a:lnTo>
                  <a:lnTo>
                    <a:pt x="204" y="1399"/>
                  </a:lnTo>
                  <a:lnTo>
                    <a:pt x="210" y="1413"/>
                  </a:lnTo>
                  <a:lnTo>
                    <a:pt x="222" y="1422"/>
                  </a:lnTo>
                  <a:lnTo>
                    <a:pt x="235" y="1429"/>
                  </a:lnTo>
                  <a:lnTo>
                    <a:pt x="249" y="1431"/>
                  </a:lnTo>
                  <a:lnTo>
                    <a:pt x="265" y="1431"/>
                  </a:lnTo>
                  <a:lnTo>
                    <a:pt x="279" y="1427"/>
                  </a:lnTo>
                  <a:lnTo>
                    <a:pt x="292" y="1421"/>
                  </a:lnTo>
                  <a:lnTo>
                    <a:pt x="302" y="1413"/>
                  </a:lnTo>
                  <a:lnTo>
                    <a:pt x="312" y="1395"/>
                  </a:lnTo>
                  <a:lnTo>
                    <a:pt x="319" y="1370"/>
                  </a:lnTo>
                  <a:lnTo>
                    <a:pt x="320" y="1338"/>
                  </a:lnTo>
                  <a:lnTo>
                    <a:pt x="318" y="1304"/>
                  </a:lnTo>
                  <a:lnTo>
                    <a:pt x="311" y="1268"/>
                  </a:lnTo>
                  <a:lnTo>
                    <a:pt x="300" y="1232"/>
                  </a:lnTo>
                  <a:lnTo>
                    <a:pt x="285" y="1201"/>
                  </a:lnTo>
                  <a:lnTo>
                    <a:pt x="265" y="1175"/>
                  </a:lnTo>
                  <a:lnTo>
                    <a:pt x="254" y="1163"/>
                  </a:lnTo>
                  <a:lnTo>
                    <a:pt x="244" y="1153"/>
                  </a:lnTo>
                  <a:lnTo>
                    <a:pt x="234" y="1144"/>
                  </a:lnTo>
                  <a:lnTo>
                    <a:pt x="224" y="1136"/>
                  </a:lnTo>
                  <a:lnTo>
                    <a:pt x="215" y="1129"/>
                  </a:lnTo>
                  <a:lnTo>
                    <a:pt x="207" y="1121"/>
                  </a:lnTo>
                  <a:lnTo>
                    <a:pt x="199" y="1116"/>
                  </a:lnTo>
                  <a:lnTo>
                    <a:pt x="192" y="1111"/>
                  </a:lnTo>
                  <a:lnTo>
                    <a:pt x="194" y="1111"/>
                  </a:lnTo>
                  <a:lnTo>
                    <a:pt x="194" y="877"/>
                  </a:lnTo>
                  <a:lnTo>
                    <a:pt x="213" y="872"/>
                  </a:lnTo>
                  <a:lnTo>
                    <a:pt x="231" y="863"/>
                  </a:lnTo>
                  <a:lnTo>
                    <a:pt x="247" y="854"/>
                  </a:lnTo>
                  <a:lnTo>
                    <a:pt x="261" y="843"/>
                  </a:lnTo>
                  <a:lnTo>
                    <a:pt x="273" y="832"/>
                  </a:lnTo>
                  <a:lnTo>
                    <a:pt x="281" y="819"/>
                  </a:lnTo>
                  <a:lnTo>
                    <a:pt x="287" y="807"/>
                  </a:lnTo>
                  <a:lnTo>
                    <a:pt x="289" y="795"/>
                  </a:lnTo>
                  <a:lnTo>
                    <a:pt x="286" y="769"/>
                  </a:lnTo>
                  <a:lnTo>
                    <a:pt x="274" y="746"/>
                  </a:lnTo>
                  <a:lnTo>
                    <a:pt x="257" y="725"/>
                  </a:lnTo>
                  <a:lnTo>
                    <a:pt x="238" y="706"/>
                  </a:lnTo>
                  <a:lnTo>
                    <a:pt x="217" y="690"/>
                  </a:lnTo>
                  <a:lnTo>
                    <a:pt x="199" y="677"/>
                  </a:lnTo>
                  <a:lnTo>
                    <a:pt x="186" y="665"/>
                  </a:lnTo>
                  <a:lnTo>
                    <a:pt x="179" y="656"/>
                  </a:lnTo>
                  <a:lnTo>
                    <a:pt x="178" y="640"/>
                  </a:lnTo>
                  <a:lnTo>
                    <a:pt x="182" y="627"/>
                  </a:lnTo>
                  <a:lnTo>
                    <a:pt x="188" y="619"/>
                  </a:lnTo>
                  <a:lnTo>
                    <a:pt x="196" y="616"/>
                  </a:lnTo>
                  <a:lnTo>
                    <a:pt x="204" y="614"/>
                  </a:lnTo>
                  <a:lnTo>
                    <a:pt x="209" y="607"/>
                  </a:lnTo>
                  <a:lnTo>
                    <a:pt x="209" y="603"/>
                  </a:lnTo>
                  <a:lnTo>
                    <a:pt x="199" y="602"/>
                  </a:lnTo>
                  <a:lnTo>
                    <a:pt x="192" y="604"/>
                  </a:lnTo>
                  <a:lnTo>
                    <a:pt x="184" y="608"/>
                  </a:lnTo>
                  <a:lnTo>
                    <a:pt x="178" y="615"/>
                  </a:lnTo>
                  <a:lnTo>
                    <a:pt x="173" y="621"/>
                  </a:lnTo>
                  <a:lnTo>
                    <a:pt x="169" y="629"/>
                  </a:lnTo>
                  <a:lnTo>
                    <a:pt x="167" y="638"/>
                  </a:lnTo>
                  <a:lnTo>
                    <a:pt x="167" y="647"/>
                  </a:lnTo>
                  <a:lnTo>
                    <a:pt x="169" y="657"/>
                  </a:lnTo>
                  <a:lnTo>
                    <a:pt x="175" y="668"/>
                  </a:lnTo>
                  <a:lnTo>
                    <a:pt x="180" y="674"/>
                  </a:lnTo>
                  <a:lnTo>
                    <a:pt x="186" y="680"/>
                  </a:lnTo>
                  <a:lnTo>
                    <a:pt x="190" y="684"/>
                  </a:lnTo>
                  <a:lnTo>
                    <a:pt x="175" y="685"/>
                  </a:lnTo>
                  <a:lnTo>
                    <a:pt x="159" y="687"/>
                  </a:lnTo>
                  <a:lnTo>
                    <a:pt x="143" y="690"/>
                  </a:lnTo>
                  <a:lnTo>
                    <a:pt x="127" y="696"/>
                  </a:lnTo>
                  <a:lnTo>
                    <a:pt x="114" y="706"/>
                  </a:lnTo>
                  <a:lnTo>
                    <a:pt x="104" y="719"/>
                  </a:lnTo>
                  <a:lnTo>
                    <a:pt x="97" y="736"/>
                  </a:lnTo>
                  <a:lnTo>
                    <a:pt x="96" y="758"/>
                  </a:lnTo>
                  <a:lnTo>
                    <a:pt x="102" y="778"/>
                  </a:lnTo>
                  <a:lnTo>
                    <a:pt x="112" y="792"/>
                  </a:lnTo>
                  <a:lnTo>
                    <a:pt x="127" y="800"/>
                  </a:lnTo>
                  <a:lnTo>
                    <a:pt x="145" y="806"/>
                  </a:lnTo>
                  <a:lnTo>
                    <a:pt x="163" y="806"/>
                  </a:lnTo>
                  <a:lnTo>
                    <a:pt x="179" y="803"/>
                  </a:lnTo>
                  <a:lnTo>
                    <a:pt x="193" y="799"/>
                  </a:lnTo>
                  <a:lnTo>
                    <a:pt x="203" y="793"/>
                  </a:lnTo>
                  <a:lnTo>
                    <a:pt x="195" y="787"/>
                  </a:lnTo>
                  <a:lnTo>
                    <a:pt x="188" y="779"/>
                  </a:lnTo>
                  <a:lnTo>
                    <a:pt x="183" y="772"/>
                  </a:lnTo>
                  <a:lnTo>
                    <a:pt x="179" y="766"/>
                  </a:lnTo>
                  <a:lnTo>
                    <a:pt x="177" y="758"/>
                  </a:lnTo>
                  <a:lnTo>
                    <a:pt x="177" y="751"/>
                  </a:lnTo>
                  <a:lnTo>
                    <a:pt x="180" y="743"/>
                  </a:lnTo>
                  <a:lnTo>
                    <a:pt x="185" y="735"/>
                  </a:lnTo>
                  <a:lnTo>
                    <a:pt x="193" y="729"/>
                  </a:lnTo>
                  <a:lnTo>
                    <a:pt x="202" y="725"/>
                  </a:lnTo>
                  <a:lnTo>
                    <a:pt x="214" y="724"/>
                  </a:lnTo>
                  <a:lnTo>
                    <a:pt x="226" y="726"/>
                  </a:lnTo>
                  <a:lnTo>
                    <a:pt x="238" y="730"/>
                  </a:lnTo>
                  <a:lnTo>
                    <a:pt x="249" y="736"/>
                  </a:lnTo>
                  <a:lnTo>
                    <a:pt x="259" y="745"/>
                  </a:lnTo>
                  <a:lnTo>
                    <a:pt x="267" y="756"/>
                  </a:lnTo>
                  <a:lnTo>
                    <a:pt x="271" y="770"/>
                  </a:lnTo>
                  <a:lnTo>
                    <a:pt x="274" y="785"/>
                  </a:lnTo>
                  <a:lnTo>
                    <a:pt x="273" y="799"/>
                  </a:lnTo>
                  <a:lnTo>
                    <a:pt x="267" y="815"/>
                  </a:lnTo>
                  <a:lnTo>
                    <a:pt x="257" y="831"/>
                  </a:lnTo>
                  <a:lnTo>
                    <a:pt x="241" y="844"/>
                  </a:lnTo>
                  <a:lnTo>
                    <a:pt x="222" y="857"/>
                  </a:lnTo>
                  <a:lnTo>
                    <a:pt x="196" y="866"/>
                  </a:lnTo>
                  <a:lnTo>
                    <a:pt x="169" y="872"/>
                  </a:lnTo>
                  <a:lnTo>
                    <a:pt x="145" y="872"/>
                  </a:lnTo>
                  <a:lnTo>
                    <a:pt x="123" y="867"/>
                  </a:lnTo>
                  <a:lnTo>
                    <a:pt x="103" y="858"/>
                  </a:lnTo>
                  <a:lnTo>
                    <a:pt x="85" y="845"/>
                  </a:lnTo>
                  <a:lnTo>
                    <a:pt x="70" y="831"/>
                  </a:lnTo>
                  <a:lnTo>
                    <a:pt x="56" y="815"/>
                  </a:lnTo>
                  <a:lnTo>
                    <a:pt x="45" y="797"/>
                  </a:lnTo>
                  <a:lnTo>
                    <a:pt x="36" y="776"/>
                  </a:lnTo>
                  <a:lnTo>
                    <a:pt x="29" y="750"/>
                  </a:lnTo>
                  <a:lnTo>
                    <a:pt x="23" y="719"/>
                  </a:lnTo>
                  <a:lnTo>
                    <a:pt x="21" y="684"/>
                  </a:lnTo>
                  <a:lnTo>
                    <a:pt x="22" y="667"/>
                  </a:lnTo>
                  <a:lnTo>
                    <a:pt x="23" y="649"/>
                  </a:lnTo>
                  <a:lnTo>
                    <a:pt x="26" y="633"/>
                  </a:lnTo>
                  <a:lnTo>
                    <a:pt x="31" y="616"/>
                  </a:lnTo>
                  <a:lnTo>
                    <a:pt x="36" y="599"/>
                  </a:lnTo>
                  <a:lnTo>
                    <a:pt x="43" y="582"/>
                  </a:lnTo>
                  <a:lnTo>
                    <a:pt x="52" y="566"/>
                  </a:lnTo>
                  <a:lnTo>
                    <a:pt x="62" y="552"/>
                  </a:lnTo>
                  <a:lnTo>
                    <a:pt x="62" y="0"/>
                  </a:lnTo>
                  <a:lnTo>
                    <a:pt x="31" y="0"/>
                  </a:lnTo>
                  <a:lnTo>
                    <a:pt x="31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2" name="Freeform 80"/>
            <p:cNvSpPr>
              <a:spLocks/>
            </p:cNvSpPr>
            <p:nvPr/>
          </p:nvSpPr>
          <p:spPr bwMode="auto">
            <a:xfrm>
              <a:off x="171" y="2124"/>
              <a:ext cx="59" cy="684"/>
            </a:xfrm>
            <a:custGeom>
              <a:avLst/>
              <a:gdLst/>
              <a:ahLst/>
              <a:cxnLst>
                <a:cxn ang="0">
                  <a:pos x="0" y="684"/>
                </a:cxn>
                <a:cxn ang="0">
                  <a:pos x="1" y="667"/>
                </a:cxn>
                <a:cxn ang="0">
                  <a:pos x="2" y="649"/>
                </a:cxn>
                <a:cxn ang="0">
                  <a:pos x="5" y="633"/>
                </a:cxn>
                <a:cxn ang="0">
                  <a:pos x="10" y="616"/>
                </a:cxn>
                <a:cxn ang="0">
                  <a:pos x="15" y="599"/>
                </a:cxn>
                <a:cxn ang="0">
                  <a:pos x="22" y="582"/>
                </a:cxn>
                <a:cxn ang="0">
                  <a:pos x="31" y="566"/>
                </a:cxn>
                <a:cxn ang="0">
                  <a:pos x="41" y="552"/>
                </a:cxn>
                <a:cxn ang="0">
                  <a:pos x="41" y="0"/>
                </a:cxn>
                <a:cxn ang="0">
                  <a:pos x="59" y="0"/>
                </a:cxn>
                <a:cxn ang="0">
                  <a:pos x="59" y="552"/>
                </a:cxn>
                <a:cxn ang="0">
                  <a:pos x="50" y="563"/>
                </a:cxn>
                <a:cxn ang="0">
                  <a:pos x="40" y="578"/>
                </a:cxn>
                <a:cxn ang="0">
                  <a:pos x="30" y="595"/>
                </a:cxn>
                <a:cxn ang="0">
                  <a:pos x="21" y="614"/>
                </a:cxn>
                <a:cxn ang="0">
                  <a:pos x="13" y="633"/>
                </a:cxn>
                <a:cxn ang="0">
                  <a:pos x="6" y="651"/>
                </a:cxn>
                <a:cxn ang="0">
                  <a:pos x="2" y="669"/>
                </a:cxn>
                <a:cxn ang="0">
                  <a:pos x="0" y="684"/>
                </a:cxn>
                <a:cxn ang="0">
                  <a:pos x="0" y="684"/>
                </a:cxn>
              </a:cxnLst>
              <a:rect l="0" t="0" r="r" b="b"/>
              <a:pathLst>
                <a:path w="59" h="684">
                  <a:moveTo>
                    <a:pt x="0" y="684"/>
                  </a:moveTo>
                  <a:lnTo>
                    <a:pt x="1" y="667"/>
                  </a:lnTo>
                  <a:lnTo>
                    <a:pt x="2" y="649"/>
                  </a:lnTo>
                  <a:lnTo>
                    <a:pt x="5" y="633"/>
                  </a:lnTo>
                  <a:lnTo>
                    <a:pt x="10" y="616"/>
                  </a:lnTo>
                  <a:lnTo>
                    <a:pt x="15" y="599"/>
                  </a:lnTo>
                  <a:lnTo>
                    <a:pt x="22" y="582"/>
                  </a:lnTo>
                  <a:lnTo>
                    <a:pt x="31" y="566"/>
                  </a:lnTo>
                  <a:lnTo>
                    <a:pt x="41" y="552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59" y="552"/>
                  </a:lnTo>
                  <a:lnTo>
                    <a:pt x="50" y="563"/>
                  </a:lnTo>
                  <a:lnTo>
                    <a:pt x="40" y="578"/>
                  </a:lnTo>
                  <a:lnTo>
                    <a:pt x="30" y="595"/>
                  </a:lnTo>
                  <a:lnTo>
                    <a:pt x="21" y="614"/>
                  </a:lnTo>
                  <a:lnTo>
                    <a:pt x="13" y="633"/>
                  </a:lnTo>
                  <a:lnTo>
                    <a:pt x="6" y="651"/>
                  </a:lnTo>
                  <a:lnTo>
                    <a:pt x="2" y="669"/>
                  </a:lnTo>
                  <a:lnTo>
                    <a:pt x="0" y="684"/>
                  </a:lnTo>
                  <a:lnTo>
                    <a:pt x="0" y="68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3" name="Freeform 81"/>
            <p:cNvSpPr>
              <a:spLocks/>
            </p:cNvSpPr>
            <p:nvPr/>
          </p:nvSpPr>
          <p:spPr bwMode="auto">
            <a:xfrm>
              <a:off x="258" y="2819"/>
              <a:ext cx="123" cy="101"/>
            </a:xfrm>
            <a:custGeom>
              <a:avLst/>
              <a:gdLst/>
              <a:ahLst/>
              <a:cxnLst>
                <a:cxn ang="0">
                  <a:pos x="123" y="22"/>
                </a:cxn>
                <a:cxn ang="0">
                  <a:pos x="121" y="17"/>
                </a:cxn>
                <a:cxn ang="0">
                  <a:pos x="118" y="14"/>
                </a:cxn>
                <a:cxn ang="0">
                  <a:pos x="114" y="10"/>
                </a:cxn>
                <a:cxn ang="0">
                  <a:pos x="110" y="8"/>
                </a:cxn>
                <a:cxn ang="0">
                  <a:pos x="106" y="6"/>
                </a:cxn>
                <a:cxn ang="0">
                  <a:pos x="100" y="4"/>
                </a:cxn>
                <a:cxn ang="0">
                  <a:pos x="96" y="3"/>
                </a:cxn>
                <a:cxn ang="0">
                  <a:pos x="90" y="1"/>
                </a:cxn>
                <a:cxn ang="0">
                  <a:pos x="80" y="0"/>
                </a:cxn>
                <a:cxn ang="0">
                  <a:pos x="67" y="1"/>
                </a:cxn>
                <a:cxn ang="0">
                  <a:pos x="53" y="4"/>
                </a:cxn>
                <a:cxn ang="0">
                  <a:pos x="37" y="7"/>
                </a:cxn>
                <a:cxn ang="0">
                  <a:pos x="23" y="14"/>
                </a:cxn>
                <a:cxn ang="0">
                  <a:pos x="11" y="24"/>
                </a:cxn>
                <a:cxn ang="0">
                  <a:pos x="4" y="36"/>
                </a:cxn>
                <a:cxn ang="0">
                  <a:pos x="0" y="53"/>
                </a:cxn>
                <a:cxn ang="0">
                  <a:pos x="3" y="70"/>
                </a:cxn>
                <a:cxn ang="0">
                  <a:pos x="7" y="81"/>
                </a:cxn>
                <a:cxn ang="0">
                  <a:pos x="14" y="91"/>
                </a:cxn>
                <a:cxn ang="0">
                  <a:pos x="24" y="96"/>
                </a:cxn>
                <a:cxn ang="0">
                  <a:pos x="33" y="100"/>
                </a:cxn>
                <a:cxn ang="0">
                  <a:pos x="44" y="101"/>
                </a:cxn>
                <a:cxn ang="0">
                  <a:pos x="54" y="100"/>
                </a:cxn>
                <a:cxn ang="0">
                  <a:pos x="62" y="99"/>
                </a:cxn>
                <a:cxn ang="0">
                  <a:pos x="50" y="82"/>
                </a:cxn>
                <a:cxn ang="0">
                  <a:pos x="46" y="67"/>
                </a:cxn>
                <a:cxn ang="0">
                  <a:pos x="47" y="51"/>
                </a:cxn>
                <a:cxn ang="0">
                  <a:pos x="55" y="38"/>
                </a:cxn>
                <a:cxn ang="0">
                  <a:pos x="66" y="28"/>
                </a:cxn>
                <a:cxn ang="0">
                  <a:pos x="82" y="21"/>
                </a:cxn>
                <a:cxn ang="0">
                  <a:pos x="101" y="19"/>
                </a:cxn>
                <a:cxn ang="0">
                  <a:pos x="123" y="22"/>
                </a:cxn>
              </a:cxnLst>
              <a:rect l="0" t="0" r="r" b="b"/>
              <a:pathLst>
                <a:path w="123" h="101">
                  <a:moveTo>
                    <a:pt x="123" y="22"/>
                  </a:moveTo>
                  <a:lnTo>
                    <a:pt x="121" y="17"/>
                  </a:lnTo>
                  <a:lnTo>
                    <a:pt x="118" y="14"/>
                  </a:lnTo>
                  <a:lnTo>
                    <a:pt x="114" y="10"/>
                  </a:lnTo>
                  <a:lnTo>
                    <a:pt x="110" y="8"/>
                  </a:lnTo>
                  <a:lnTo>
                    <a:pt x="106" y="6"/>
                  </a:lnTo>
                  <a:lnTo>
                    <a:pt x="100" y="4"/>
                  </a:lnTo>
                  <a:lnTo>
                    <a:pt x="96" y="3"/>
                  </a:lnTo>
                  <a:lnTo>
                    <a:pt x="90" y="1"/>
                  </a:lnTo>
                  <a:lnTo>
                    <a:pt x="80" y="0"/>
                  </a:lnTo>
                  <a:lnTo>
                    <a:pt x="67" y="1"/>
                  </a:lnTo>
                  <a:lnTo>
                    <a:pt x="53" y="4"/>
                  </a:lnTo>
                  <a:lnTo>
                    <a:pt x="37" y="7"/>
                  </a:lnTo>
                  <a:lnTo>
                    <a:pt x="23" y="14"/>
                  </a:lnTo>
                  <a:lnTo>
                    <a:pt x="11" y="24"/>
                  </a:lnTo>
                  <a:lnTo>
                    <a:pt x="4" y="36"/>
                  </a:lnTo>
                  <a:lnTo>
                    <a:pt x="0" y="53"/>
                  </a:lnTo>
                  <a:lnTo>
                    <a:pt x="3" y="70"/>
                  </a:lnTo>
                  <a:lnTo>
                    <a:pt x="7" y="81"/>
                  </a:lnTo>
                  <a:lnTo>
                    <a:pt x="14" y="91"/>
                  </a:lnTo>
                  <a:lnTo>
                    <a:pt x="24" y="96"/>
                  </a:lnTo>
                  <a:lnTo>
                    <a:pt x="33" y="100"/>
                  </a:lnTo>
                  <a:lnTo>
                    <a:pt x="44" y="101"/>
                  </a:lnTo>
                  <a:lnTo>
                    <a:pt x="54" y="100"/>
                  </a:lnTo>
                  <a:lnTo>
                    <a:pt x="62" y="99"/>
                  </a:lnTo>
                  <a:lnTo>
                    <a:pt x="50" y="82"/>
                  </a:lnTo>
                  <a:lnTo>
                    <a:pt x="46" y="67"/>
                  </a:lnTo>
                  <a:lnTo>
                    <a:pt x="47" y="51"/>
                  </a:lnTo>
                  <a:lnTo>
                    <a:pt x="55" y="38"/>
                  </a:lnTo>
                  <a:lnTo>
                    <a:pt x="66" y="28"/>
                  </a:lnTo>
                  <a:lnTo>
                    <a:pt x="82" y="21"/>
                  </a:lnTo>
                  <a:lnTo>
                    <a:pt x="101" y="19"/>
                  </a:lnTo>
                  <a:lnTo>
                    <a:pt x="123" y="2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4" name="Freeform 82"/>
            <p:cNvSpPr>
              <a:spLocks/>
            </p:cNvSpPr>
            <p:nvPr/>
          </p:nvSpPr>
          <p:spPr bwMode="auto">
            <a:xfrm>
              <a:off x="317" y="3003"/>
              <a:ext cx="15" cy="226"/>
            </a:xfrm>
            <a:custGeom>
              <a:avLst/>
              <a:gdLst/>
              <a:ahLst/>
              <a:cxnLst>
                <a:cxn ang="0">
                  <a:pos x="15" y="226"/>
                </a:cxn>
                <a:cxn ang="0">
                  <a:pos x="10" y="222"/>
                </a:cxn>
                <a:cxn ang="0">
                  <a:pos x="7" y="220"/>
                </a:cxn>
                <a:cxn ang="0">
                  <a:pos x="3" y="219"/>
                </a:cxn>
                <a:cxn ang="0">
                  <a:pos x="0" y="217"/>
                </a:cxn>
                <a:cxn ang="0">
                  <a:pos x="0" y="1"/>
                </a:cxn>
                <a:cxn ang="0">
                  <a:pos x="5" y="1"/>
                </a:cxn>
                <a:cxn ang="0">
                  <a:pos x="8" y="1"/>
                </a:cxn>
                <a:cxn ang="0">
                  <a:pos x="11" y="1"/>
                </a:cxn>
                <a:cxn ang="0">
                  <a:pos x="15" y="0"/>
                </a:cxn>
                <a:cxn ang="0">
                  <a:pos x="15" y="226"/>
                </a:cxn>
              </a:cxnLst>
              <a:rect l="0" t="0" r="r" b="b"/>
              <a:pathLst>
                <a:path w="15" h="226">
                  <a:moveTo>
                    <a:pt x="15" y="226"/>
                  </a:moveTo>
                  <a:lnTo>
                    <a:pt x="10" y="222"/>
                  </a:lnTo>
                  <a:lnTo>
                    <a:pt x="7" y="220"/>
                  </a:lnTo>
                  <a:lnTo>
                    <a:pt x="3" y="219"/>
                  </a:lnTo>
                  <a:lnTo>
                    <a:pt x="0" y="217"/>
                  </a:lnTo>
                  <a:lnTo>
                    <a:pt x="0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5" y="226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5" name="Freeform 83"/>
            <p:cNvSpPr>
              <a:spLocks/>
            </p:cNvSpPr>
            <p:nvPr/>
          </p:nvSpPr>
          <p:spPr bwMode="auto">
            <a:xfrm>
              <a:off x="365" y="3376"/>
              <a:ext cx="96" cy="163"/>
            </a:xfrm>
            <a:custGeom>
              <a:avLst/>
              <a:gdLst/>
              <a:ahLst/>
              <a:cxnLst>
                <a:cxn ang="0">
                  <a:pos x="30" y="139"/>
                </a:cxn>
                <a:cxn ang="0">
                  <a:pos x="33" y="134"/>
                </a:cxn>
                <a:cxn ang="0">
                  <a:pos x="35" y="128"/>
                </a:cxn>
                <a:cxn ang="0">
                  <a:pos x="35" y="123"/>
                </a:cxn>
                <a:cxn ang="0">
                  <a:pos x="30" y="118"/>
                </a:cxn>
                <a:cxn ang="0">
                  <a:pos x="25" y="116"/>
                </a:cxn>
                <a:cxn ang="0">
                  <a:pos x="20" y="116"/>
                </a:cxn>
                <a:cxn ang="0">
                  <a:pos x="14" y="116"/>
                </a:cxn>
                <a:cxn ang="0">
                  <a:pos x="9" y="118"/>
                </a:cxn>
                <a:cxn ang="0">
                  <a:pos x="4" y="122"/>
                </a:cxn>
                <a:cxn ang="0">
                  <a:pos x="1" y="126"/>
                </a:cxn>
                <a:cxn ang="0">
                  <a:pos x="0" y="133"/>
                </a:cxn>
                <a:cxn ang="0">
                  <a:pos x="0" y="140"/>
                </a:cxn>
                <a:cxn ang="0">
                  <a:pos x="2" y="147"/>
                </a:cxn>
                <a:cxn ang="0">
                  <a:pos x="7" y="154"/>
                </a:cxn>
                <a:cxn ang="0">
                  <a:pos x="13" y="159"/>
                </a:cxn>
                <a:cxn ang="0">
                  <a:pos x="20" y="162"/>
                </a:cxn>
                <a:cxn ang="0">
                  <a:pos x="28" y="163"/>
                </a:cxn>
                <a:cxn ang="0">
                  <a:pos x="36" y="163"/>
                </a:cxn>
                <a:cxn ang="0">
                  <a:pos x="44" y="162"/>
                </a:cxn>
                <a:cxn ang="0">
                  <a:pos x="53" y="159"/>
                </a:cxn>
                <a:cxn ang="0">
                  <a:pos x="61" y="154"/>
                </a:cxn>
                <a:cxn ang="0">
                  <a:pos x="70" y="146"/>
                </a:cxn>
                <a:cxn ang="0">
                  <a:pos x="76" y="138"/>
                </a:cxn>
                <a:cxn ang="0">
                  <a:pos x="83" y="127"/>
                </a:cxn>
                <a:cxn ang="0">
                  <a:pos x="89" y="117"/>
                </a:cxn>
                <a:cxn ang="0">
                  <a:pos x="93" y="104"/>
                </a:cxn>
                <a:cxn ang="0">
                  <a:pos x="95" y="92"/>
                </a:cxn>
                <a:cxn ang="0">
                  <a:pos x="96" y="78"/>
                </a:cxn>
                <a:cxn ang="0">
                  <a:pos x="95" y="58"/>
                </a:cxn>
                <a:cxn ang="0">
                  <a:pos x="92" y="36"/>
                </a:cxn>
                <a:cxn ang="0">
                  <a:pos x="87" y="16"/>
                </a:cxn>
                <a:cxn ang="0">
                  <a:pos x="83" y="0"/>
                </a:cxn>
                <a:cxn ang="0">
                  <a:pos x="85" y="29"/>
                </a:cxn>
                <a:cxn ang="0">
                  <a:pos x="85" y="58"/>
                </a:cxn>
                <a:cxn ang="0">
                  <a:pos x="81" y="87"/>
                </a:cxn>
                <a:cxn ang="0">
                  <a:pos x="71" y="114"/>
                </a:cxn>
                <a:cxn ang="0">
                  <a:pos x="64" y="124"/>
                </a:cxn>
                <a:cxn ang="0">
                  <a:pos x="58" y="133"/>
                </a:cxn>
                <a:cxn ang="0">
                  <a:pos x="51" y="140"/>
                </a:cxn>
                <a:cxn ang="0">
                  <a:pos x="44" y="144"/>
                </a:cxn>
                <a:cxn ang="0">
                  <a:pos x="38" y="147"/>
                </a:cxn>
                <a:cxn ang="0">
                  <a:pos x="31" y="148"/>
                </a:cxn>
                <a:cxn ang="0">
                  <a:pos x="25" y="148"/>
                </a:cxn>
                <a:cxn ang="0">
                  <a:pos x="21" y="146"/>
                </a:cxn>
                <a:cxn ang="0">
                  <a:pos x="19" y="144"/>
                </a:cxn>
                <a:cxn ang="0">
                  <a:pos x="18" y="142"/>
                </a:cxn>
                <a:cxn ang="0">
                  <a:pos x="16" y="140"/>
                </a:cxn>
                <a:cxn ang="0">
                  <a:pos x="18" y="138"/>
                </a:cxn>
                <a:cxn ang="0">
                  <a:pos x="20" y="140"/>
                </a:cxn>
                <a:cxn ang="0">
                  <a:pos x="23" y="141"/>
                </a:cxn>
                <a:cxn ang="0">
                  <a:pos x="26" y="141"/>
                </a:cxn>
                <a:cxn ang="0">
                  <a:pos x="30" y="139"/>
                </a:cxn>
              </a:cxnLst>
              <a:rect l="0" t="0" r="r" b="b"/>
              <a:pathLst>
                <a:path w="96" h="163">
                  <a:moveTo>
                    <a:pt x="30" y="139"/>
                  </a:moveTo>
                  <a:lnTo>
                    <a:pt x="33" y="134"/>
                  </a:lnTo>
                  <a:lnTo>
                    <a:pt x="35" y="128"/>
                  </a:lnTo>
                  <a:lnTo>
                    <a:pt x="35" y="123"/>
                  </a:lnTo>
                  <a:lnTo>
                    <a:pt x="30" y="118"/>
                  </a:lnTo>
                  <a:lnTo>
                    <a:pt x="25" y="116"/>
                  </a:lnTo>
                  <a:lnTo>
                    <a:pt x="20" y="116"/>
                  </a:lnTo>
                  <a:lnTo>
                    <a:pt x="14" y="116"/>
                  </a:lnTo>
                  <a:lnTo>
                    <a:pt x="9" y="118"/>
                  </a:lnTo>
                  <a:lnTo>
                    <a:pt x="4" y="122"/>
                  </a:lnTo>
                  <a:lnTo>
                    <a:pt x="1" y="126"/>
                  </a:lnTo>
                  <a:lnTo>
                    <a:pt x="0" y="133"/>
                  </a:lnTo>
                  <a:lnTo>
                    <a:pt x="0" y="140"/>
                  </a:lnTo>
                  <a:lnTo>
                    <a:pt x="2" y="147"/>
                  </a:lnTo>
                  <a:lnTo>
                    <a:pt x="7" y="154"/>
                  </a:lnTo>
                  <a:lnTo>
                    <a:pt x="13" y="159"/>
                  </a:lnTo>
                  <a:lnTo>
                    <a:pt x="20" y="162"/>
                  </a:lnTo>
                  <a:lnTo>
                    <a:pt x="28" y="163"/>
                  </a:lnTo>
                  <a:lnTo>
                    <a:pt x="36" y="163"/>
                  </a:lnTo>
                  <a:lnTo>
                    <a:pt x="44" y="162"/>
                  </a:lnTo>
                  <a:lnTo>
                    <a:pt x="53" y="159"/>
                  </a:lnTo>
                  <a:lnTo>
                    <a:pt x="61" y="154"/>
                  </a:lnTo>
                  <a:lnTo>
                    <a:pt x="70" y="146"/>
                  </a:lnTo>
                  <a:lnTo>
                    <a:pt x="76" y="138"/>
                  </a:lnTo>
                  <a:lnTo>
                    <a:pt x="83" y="127"/>
                  </a:lnTo>
                  <a:lnTo>
                    <a:pt x="89" y="117"/>
                  </a:lnTo>
                  <a:lnTo>
                    <a:pt x="93" y="104"/>
                  </a:lnTo>
                  <a:lnTo>
                    <a:pt x="95" y="92"/>
                  </a:lnTo>
                  <a:lnTo>
                    <a:pt x="96" y="78"/>
                  </a:lnTo>
                  <a:lnTo>
                    <a:pt x="95" y="58"/>
                  </a:lnTo>
                  <a:lnTo>
                    <a:pt x="92" y="36"/>
                  </a:lnTo>
                  <a:lnTo>
                    <a:pt x="87" y="16"/>
                  </a:lnTo>
                  <a:lnTo>
                    <a:pt x="83" y="0"/>
                  </a:lnTo>
                  <a:lnTo>
                    <a:pt x="85" y="29"/>
                  </a:lnTo>
                  <a:lnTo>
                    <a:pt x="85" y="58"/>
                  </a:lnTo>
                  <a:lnTo>
                    <a:pt x="81" y="87"/>
                  </a:lnTo>
                  <a:lnTo>
                    <a:pt x="71" y="114"/>
                  </a:lnTo>
                  <a:lnTo>
                    <a:pt x="64" y="124"/>
                  </a:lnTo>
                  <a:lnTo>
                    <a:pt x="58" y="133"/>
                  </a:lnTo>
                  <a:lnTo>
                    <a:pt x="51" y="140"/>
                  </a:lnTo>
                  <a:lnTo>
                    <a:pt x="44" y="144"/>
                  </a:lnTo>
                  <a:lnTo>
                    <a:pt x="38" y="147"/>
                  </a:lnTo>
                  <a:lnTo>
                    <a:pt x="31" y="148"/>
                  </a:lnTo>
                  <a:lnTo>
                    <a:pt x="25" y="148"/>
                  </a:lnTo>
                  <a:lnTo>
                    <a:pt x="21" y="146"/>
                  </a:lnTo>
                  <a:lnTo>
                    <a:pt x="19" y="144"/>
                  </a:lnTo>
                  <a:lnTo>
                    <a:pt x="18" y="142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20" y="140"/>
                  </a:lnTo>
                  <a:lnTo>
                    <a:pt x="23" y="141"/>
                  </a:lnTo>
                  <a:lnTo>
                    <a:pt x="26" y="141"/>
                  </a:lnTo>
                  <a:lnTo>
                    <a:pt x="30" y="139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6" name="Freeform 84"/>
            <p:cNvSpPr>
              <a:spLocks/>
            </p:cNvSpPr>
            <p:nvPr/>
          </p:nvSpPr>
          <p:spPr bwMode="auto">
            <a:xfrm>
              <a:off x="5197" y="3771"/>
              <a:ext cx="187" cy="93"/>
            </a:xfrm>
            <a:custGeom>
              <a:avLst/>
              <a:gdLst/>
              <a:ahLst/>
              <a:cxnLst>
                <a:cxn ang="0">
                  <a:pos x="169" y="16"/>
                </a:cxn>
                <a:cxn ang="0">
                  <a:pos x="166" y="10"/>
                </a:cxn>
                <a:cxn ang="0">
                  <a:pos x="166" y="4"/>
                </a:cxn>
                <a:cxn ang="0">
                  <a:pos x="169" y="0"/>
                </a:cxn>
                <a:cxn ang="0">
                  <a:pos x="178" y="2"/>
                </a:cxn>
                <a:cxn ang="0">
                  <a:pos x="185" y="12"/>
                </a:cxn>
                <a:cxn ang="0">
                  <a:pos x="187" y="27"/>
                </a:cxn>
                <a:cxn ang="0">
                  <a:pos x="184" y="44"/>
                </a:cxn>
                <a:cxn ang="0">
                  <a:pos x="178" y="57"/>
                </a:cxn>
                <a:cxn ang="0">
                  <a:pos x="174" y="64"/>
                </a:cxn>
                <a:cxn ang="0">
                  <a:pos x="166" y="69"/>
                </a:cxn>
                <a:cxn ang="0">
                  <a:pos x="157" y="75"/>
                </a:cxn>
                <a:cxn ang="0">
                  <a:pos x="146" y="82"/>
                </a:cxn>
                <a:cxn ang="0">
                  <a:pos x="133" y="87"/>
                </a:cxn>
                <a:cxn ang="0">
                  <a:pos x="120" y="90"/>
                </a:cxn>
                <a:cxn ang="0">
                  <a:pos x="106" y="93"/>
                </a:cxn>
                <a:cxn ang="0">
                  <a:pos x="93" y="93"/>
                </a:cxn>
                <a:cxn ang="0">
                  <a:pos x="77" y="91"/>
                </a:cxn>
                <a:cxn ang="0">
                  <a:pos x="63" y="87"/>
                </a:cxn>
                <a:cxn ang="0">
                  <a:pos x="50" y="81"/>
                </a:cxn>
                <a:cxn ang="0">
                  <a:pos x="37" y="73"/>
                </a:cxn>
                <a:cxn ang="0">
                  <a:pos x="26" y="66"/>
                </a:cxn>
                <a:cxn ang="0">
                  <a:pos x="16" y="57"/>
                </a:cxn>
                <a:cxn ang="0">
                  <a:pos x="8" y="49"/>
                </a:cxn>
                <a:cxn ang="0">
                  <a:pos x="1" y="41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2" y="30"/>
                </a:cxn>
                <a:cxn ang="0">
                  <a:pos x="8" y="33"/>
                </a:cxn>
                <a:cxn ang="0">
                  <a:pos x="12" y="39"/>
                </a:cxn>
                <a:cxn ang="0">
                  <a:pos x="20" y="46"/>
                </a:cxn>
                <a:cxn ang="0">
                  <a:pos x="29" y="54"/>
                </a:cxn>
                <a:cxn ang="0">
                  <a:pos x="41" y="64"/>
                </a:cxn>
                <a:cxn ang="0">
                  <a:pos x="55" y="72"/>
                </a:cxn>
                <a:cxn ang="0">
                  <a:pos x="72" y="78"/>
                </a:cxn>
                <a:cxn ang="0">
                  <a:pos x="90" y="83"/>
                </a:cxn>
                <a:cxn ang="0">
                  <a:pos x="111" y="82"/>
                </a:cxn>
                <a:cxn ang="0">
                  <a:pos x="131" y="76"/>
                </a:cxn>
                <a:cxn ang="0">
                  <a:pos x="145" y="69"/>
                </a:cxn>
                <a:cxn ang="0">
                  <a:pos x="157" y="60"/>
                </a:cxn>
                <a:cxn ang="0">
                  <a:pos x="165" y="49"/>
                </a:cxn>
                <a:cxn ang="0">
                  <a:pos x="171" y="39"/>
                </a:cxn>
                <a:cxn ang="0">
                  <a:pos x="173" y="29"/>
                </a:cxn>
                <a:cxn ang="0">
                  <a:pos x="172" y="21"/>
                </a:cxn>
                <a:cxn ang="0">
                  <a:pos x="169" y="16"/>
                </a:cxn>
              </a:cxnLst>
              <a:rect l="0" t="0" r="r" b="b"/>
              <a:pathLst>
                <a:path w="187" h="93">
                  <a:moveTo>
                    <a:pt x="169" y="16"/>
                  </a:moveTo>
                  <a:lnTo>
                    <a:pt x="166" y="10"/>
                  </a:lnTo>
                  <a:lnTo>
                    <a:pt x="166" y="4"/>
                  </a:lnTo>
                  <a:lnTo>
                    <a:pt x="169" y="0"/>
                  </a:lnTo>
                  <a:lnTo>
                    <a:pt x="178" y="2"/>
                  </a:lnTo>
                  <a:lnTo>
                    <a:pt x="185" y="12"/>
                  </a:lnTo>
                  <a:lnTo>
                    <a:pt x="187" y="27"/>
                  </a:lnTo>
                  <a:lnTo>
                    <a:pt x="184" y="44"/>
                  </a:lnTo>
                  <a:lnTo>
                    <a:pt x="178" y="57"/>
                  </a:lnTo>
                  <a:lnTo>
                    <a:pt x="174" y="64"/>
                  </a:lnTo>
                  <a:lnTo>
                    <a:pt x="166" y="69"/>
                  </a:lnTo>
                  <a:lnTo>
                    <a:pt x="157" y="75"/>
                  </a:lnTo>
                  <a:lnTo>
                    <a:pt x="146" y="82"/>
                  </a:lnTo>
                  <a:lnTo>
                    <a:pt x="133" y="87"/>
                  </a:lnTo>
                  <a:lnTo>
                    <a:pt x="120" y="90"/>
                  </a:lnTo>
                  <a:lnTo>
                    <a:pt x="106" y="93"/>
                  </a:lnTo>
                  <a:lnTo>
                    <a:pt x="93" y="93"/>
                  </a:lnTo>
                  <a:lnTo>
                    <a:pt x="77" y="91"/>
                  </a:lnTo>
                  <a:lnTo>
                    <a:pt x="63" y="87"/>
                  </a:lnTo>
                  <a:lnTo>
                    <a:pt x="50" y="81"/>
                  </a:lnTo>
                  <a:lnTo>
                    <a:pt x="37" y="73"/>
                  </a:lnTo>
                  <a:lnTo>
                    <a:pt x="26" y="66"/>
                  </a:lnTo>
                  <a:lnTo>
                    <a:pt x="16" y="57"/>
                  </a:lnTo>
                  <a:lnTo>
                    <a:pt x="8" y="49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8" y="33"/>
                  </a:lnTo>
                  <a:lnTo>
                    <a:pt x="12" y="39"/>
                  </a:lnTo>
                  <a:lnTo>
                    <a:pt x="20" y="46"/>
                  </a:lnTo>
                  <a:lnTo>
                    <a:pt x="29" y="54"/>
                  </a:lnTo>
                  <a:lnTo>
                    <a:pt x="41" y="64"/>
                  </a:lnTo>
                  <a:lnTo>
                    <a:pt x="55" y="72"/>
                  </a:lnTo>
                  <a:lnTo>
                    <a:pt x="72" y="78"/>
                  </a:lnTo>
                  <a:lnTo>
                    <a:pt x="90" y="83"/>
                  </a:lnTo>
                  <a:lnTo>
                    <a:pt x="111" y="82"/>
                  </a:lnTo>
                  <a:lnTo>
                    <a:pt x="131" y="76"/>
                  </a:lnTo>
                  <a:lnTo>
                    <a:pt x="145" y="69"/>
                  </a:lnTo>
                  <a:lnTo>
                    <a:pt x="157" y="60"/>
                  </a:lnTo>
                  <a:lnTo>
                    <a:pt x="165" y="49"/>
                  </a:lnTo>
                  <a:lnTo>
                    <a:pt x="171" y="39"/>
                  </a:lnTo>
                  <a:lnTo>
                    <a:pt x="173" y="29"/>
                  </a:lnTo>
                  <a:lnTo>
                    <a:pt x="172" y="21"/>
                  </a:lnTo>
                  <a:lnTo>
                    <a:pt x="169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7" name="Freeform 85"/>
            <p:cNvSpPr>
              <a:spLocks/>
            </p:cNvSpPr>
            <p:nvPr/>
          </p:nvSpPr>
          <p:spPr bwMode="auto">
            <a:xfrm>
              <a:off x="4896" y="3537"/>
              <a:ext cx="347" cy="328"/>
            </a:xfrm>
            <a:custGeom>
              <a:avLst/>
              <a:gdLst/>
              <a:ahLst/>
              <a:cxnLst>
                <a:cxn ang="0">
                  <a:pos x="199" y="188"/>
                </a:cxn>
                <a:cxn ang="0">
                  <a:pos x="212" y="176"/>
                </a:cxn>
                <a:cxn ang="0">
                  <a:pos x="228" y="164"/>
                </a:cxn>
                <a:cxn ang="0">
                  <a:pos x="244" y="153"/>
                </a:cxn>
                <a:cxn ang="0">
                  <a:pos x="262" y="143"/>
                </a:cxn>
                <a:cxn ang="0">
                  <a:pos x="281" y="133"/>
                </a:cxn>
                <a:cxn ang="0">
                  <a:pos x="302" y="126"/>
                </a:cxn>
                <a:cxn ang="0">
                  <a:pos x="324" y="121"/>
                </a:cxn>
                <a:cxn ang="0">
                  <a:pos x="347" y="117"/>
                </a:cxn>
                <a:cxn ang="0">
                  <a:pos x="347" y="0"/>
                </a:cxn>
                <a:cxn ang="0">
                  <a:pos x="315" y="0"/>
                </a:cxn>
                <a:cxn ang="0">
                  <a:pos x="315" y="88"/>
                </a:cxn>
                <a:cxn ang="0">
                  <a:pos x="292" y="94"/>
                </a:cxn>
                <a:cxn ang="0">
                  <a:pos x="270" y="102"/>
                </a:cxn>
                <a:cxn ang="0">
                  <a:pos x="250" y="111"/>
                </a:cxn>
                <a:cxn ang="0">
                  <a:pos x="232" y="121"/>
                </a:cxn>
                <a:cxn ang="0">
                  <a:pos x="215" y="130"/>
                </a:cxn>
                <a:cxn ang="0">
                  <a:pos x="200" y="140"/>
                </a:cxn>
                <a:cxn ang="0">
                  <a:pos x="185" y="152"/>
                </a:cxn>
                <a:cxn ang="0">
                  <a:pos x="172" y="162"/>
                </a:cxn>
                <a:cxn ang="0">
                  <a:pos x="161" y="175"/>
                </a:cxn>
                <a:cxn ang="0">
                  <a:pos x="149" y="189"/>
                </a:cxn>
                <a:cxn ang="0">
                  <a:pos x="138" y="203"/>
                </a:cxn>
                <a:cxn ang="0">
                  <a:pos x="128" y="219"/>
                </a:cxn>
                <a:cxn ang="0">
                  <a:pos x="118" y="237"/>
                </a:cxn>
                <a:cxn ang="0">
                  <a:pos x="108" y="256"/>
                </a:cxn>
                <a:cxn ang="0">
                  <a:pos x="100" y="276"/>
                </a:cxn>
                <a:cxn ang="0">
                  <a:pos x="93" y="299"/>
                </a:cxn>
                <a:cxn ang="0">
                  <a:pos x="0" y="299"/>
                </a:cxn>
                <a:cxn ang="0">
                  <a:pos x="0" y="328"/>
                </a:cxn>
                <a:cxn ang="0">
                  <a:pos x="124" y="328"/>
                </a:cxn>
                <a:cxn ang="0">
                  <a:pos x="128" y="306"/>
                </a:cxn>
                <a:cxn ang="0">
                  <a:pos x="133" y="285"/>
                </a:cxn>
                <a:cxn ang="0">
                  <a:pos x="141" y="265"/>
                </a:cxn>
                <a:cxn ang="0">
                  <a:pos x="151" y="247"/>
                </a:cxn>
                <a:cxn ang="0">
                  <a:pos x="162" y="231"/>
                </a:cxn>
                <a:cxn ang="0">
                  <a:pos x="173" y="215"/>
                </a:cxn>
                <a:cxn ang="0">
                  <a:pos x="187" y="200"/>
                </a:cxn>
                <a:cxn ang="0">
                  <a:pos x="199" y="188"/>
                </a:cxn>
              </a:cxnLst>
              <a:rect l="0" t="0" r="r" b="b"/>
              <a:pathLst>
                <a:path w="347" h="328">
                  <a:moveTo>
                    <a:pt x="199" y="188"/>
                  </a:moveTo>
                  <a:lnTo>
                    <a:pt x="212" y="176"/>
                  </a:lnTo>
                  <a:lnTo>
                    <a:pt x="228" y="164"/>
                  </a:lnTo>
                  <a:lnTo>
                    <a:pt x="244" y="153"/>
                  </a:lnTo>
                  <a:lnTo>
                    <a:pt x="262" y="143"/>
                  </a:lnTo>
                  <a:lnTo>
                    <a:pt x="281" y="133"/>
                  </a:lnTo>
                  <a:lnTo>
                    <a:pt x="302" y="126"/>
                  </a:lnTo>
                  <a:lnTo>
                    <a:pt x="324" y="121"/>
                  </a:lnTo>
                  <a:lnTo>
                    <a:pt x="347" y="117"/>
                  </a:lnTo>
                  <a:lnTo>
                    <a:pt x="347" y="0"/>
                  </a:lnTo>
                  <a:lnTo>
                    <a:pt x="315" y="0"/>
                  </a:lnTo>
                  <a:lnTo>
                    <a:pt x="315" y="88"/>
                  </a:lnTo>
                  <a:lnTo>
                    <a:pt x="292" y="94"/>
                  </a:lnTo>
                  <a:lnTo>
                    <a:pt x="270" y="102"/>
                  </a:lnTo>
                  <a:lnTo>
                    <a:pt x="250" y="111"/>
                  </a:lnTo>
                  <a:lnTo>
                    <a:pt x="232" y="121"/>
                  </a:lnTo>
                  <a:lnTo>
                    <a:pt x="215" y="130"/>
                  </a:lnTo>
                  <a:lnTo>
                    <a:pt x="200" y="140"/>
                  </a:lnTo>
                  <a:lnTo>
                    <a:pt x="185" y="152"/>
                  </a:lnTo>
                  <a:lnTo>
                    <a:pt x="172" y="162"/>
                  </a:lnTo>
                  <a:lnTo>
                    <a:pt x="161" y="175"/>
                  </a:lnTo>
                  <a:lnTo>
                    <a:pt x="149" y="189"/>
                  </a:lnTo>
                  <a:lnTo>
                    <a:pt x="138" y="203"/>
                  </a:lnTo>
                  <a:lnTo>
                    <a:pt x="128" y="219"/>
                  </a:lnTo>
                  <a:lnTo>
                    <a:pt x="118" y="237"/>
                  </a:lnTo>
                  <a:lnTo>
                    <a:pt x="108" y="256"/>
                  </a:lnTo>
                  <a:lnTo>
                    <a:pt x="100" y="276"/>
                  </a:lnTo>
                  <a:lnTo>
                    <a:pt x="93" y="299"/>
                  </a:lnTo>
                  <a:lnTo>
                    <a:pt x="0" y="299"/>
                  </a:lnTo>
                  <a:lnTo>
                    <a:pt x="0" y="328"/>
                  </a:lnTo>
                  <a:lnTo>
                    <a:pt x="124" y="328"/>
                  </a:lnTo>
                  <a:lnTo>
                    <a:pt x="128" y="306"/>
                  </a:lnTo>
                  <a:lnTo>
                    <a:pt x="133" y="285"/>
                  </a:lnTo>
                  <a:lnTo>
                    <a:pt x="141" y="265"/>
                  </a:lnTo>
                  <a:lnTo>
                    <a:pt x="151" y="247"/>
                  </a:lnTo>
                  <a:lnTo>
                    <a:pt x="162" y="231"/>
                  </a:lnTo>
                  <a:lnTo>
                    <a:pt x="173" y="215"/>
                  </a:lnTo>
                  <a:lnTo>
                    <a:pt x="187" y="200"/>
                  </a:lnTo>
                  <a:lnTo>
                    <a:pt x="199" y="18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8" name="Freeform 86"/>
            <p:cNvSpPr>
              <a:spLocks/>
            </p:cNvSpPr>
            <p:nvPr/>
          </p:nvSpPr>
          <p:spPr bwMode="auto">
            <a:xfrm>
              <a:off x="4896" y="3537"/>
              <a:ext cx="446" cy="422"/>
            </a:xfrm>
            <a:custGeom>
              <a:avLst/>
              <a:gdLst/>
              <a:ahLst/>
              <a:cxnLst>
                <a:cxn ang="0">
                  <a:pos x="211" y="409"/>
                </a:cxn>
                <a:cxn ang="0">
                  <a:pos x="210" y="388"/>
                </a:cxn>
                <a:cxn ang="0">
                  <a:pos x="211" y="366"/>
                </a:cxn>
                <a:cxn ang="0">
                  <a:pos x="215" y="344"/>
                </a:cxn>
                <a:cxn ang="0">
                  <a:pos x="221" y="323"/>
                </a:cxn>
                <a:cxn ang="0">
                  <a:pos x="230" y="302"/>
                </a:cxn>
                <a:cxn ang="0">
                  <a:pos x="240" y="283"/>
                </a:cxn>
                <a:cxn ang="0">
                  <a:pos x="252" y="265"/>
                </a:cxn>
                <a:cxn ang="0">
                  <a:pos x="265" y="251"/>
                </a:cxn>
                <a:cxn ang="0">
                  <a:pos x="281" y="238"/>
                </a:cxn>
                <a:cxn ang="0">
                  <a:pos x="300" y="226"/>
                </a:cxn>
                <a:cxn ang="0">
                  <a:pos x="320" y="217"/>
                </a:cxn>
                <a:cxn ang="0">
                  <a:pos x="342" y="209"/>
                </a:cxn>
                <a:cxn ang="0">
                  <a:pos x="364" y="203"/>
                </a:cxn>
                <a:cxn ang="0">
                  <a:pos x="387" y="199"/>
                </a:cxn>
                <a:cxn ang="0">
                  <a:pos x="411" y="198"/>
                </a:cxn>
                <a:cxn ang="0">
                  <a:pos x="433" y="199"/>
                </a:cxn>
                <a:cxn ang="0">
                  <a:pos x="446" y="199"/>
                </a:cxn>
                <a:cxn ang="0">
                  <a:pos x="446" y="0"/>
                </a:cxn>
                <a:cxn ang="0">
                  <a:pos x="433" y="0"/>
                </a:cxn>
                <a:cxn ang="0">
                  <a:pos x="433" y="185"/>
                </a:cxn>
                <a:cxn ang="0">
                  <a:pos x="421" y="183"/>
                </a:cxn>
                <a:cxn ang="0">
                  <a:pos x="409" y="183"/>
                </a:cxn>
                <a:cxn ang="0">
                  <a:pos x="397" y="185"/>
                </a:cxn>
                <a:cxn ang="0">
                  <a:pos x="385" y="186"/>
                </a:cxn>
                <a:cxn ang="0">
                  <a:pos x="373" y="188"/>
                </a:cxn>
                <a:cxn ang="0">
                  <a:pos x="361" y="190"/>
                </a:cxn>
                <a:cxn ang="0">
                  <a:pos x="348" y="193"/>
                </a:cxn>
                <a:cxn ang="0">
                  <a:pos x="336" y="197"/>
                </a:cxn>
                <a:cxn ang="0">
                  <a:pos x="324" y="200"/>
                </a:cxn>
                <a:cxn ang="0">
                  <a:pos x="313" y="205"/>
                </a:cxn>
                <a:cxn ang="0">
                  <a:pos x="302" y="211"/>
                </a:cxn>
                <a:cxn ang="0">
                  <a:pos x="292" y="216"/>
                </a:cxn>
                <a:cxn ang="0">
                  <a:pos x="282" y="221"/>
                </a:cxn>
                <a:cxn ang="0">
                  <a:pos x="272" y="228"/>
                </a:cxn>
                <a:cxn ang="0">
                  <a:pos x="263" y="234"/>
                </a:cxn>
                <a:cxn ang="0">
                  <a:pos x="255" y="241"/>
                </a:cxn>
                <a:cxn ang="0">
                  <a:pos x="241" y="257"/>
                </a:cxn>
                <a:cxn ang="0">
                  <a:pos x="229" y="276"/>
                </a:cxn>
                <a:cxn ang="0">
                  <a:pos x="218" y="296"/>
                </a:cxn>
                <a:cxn ang="0">
                  <a:pos x="209" y="318"/>
                </a:cxn>
                <a:cxn ang="0">
                  <a:pos x="201" y="341"/>
                </a:cxn>
                <a:cxn ang="0">
                  <a:pos x="197" y="364"/>
                </a:cxn>
                <a:cxn ang="0">
                  <a:pos x="194" y="387"/>
                </a:cxn>
                <a:cxn ang="0">
                  <a:pos x="195" y="409"/>
                </a:cxn>
                <a:cxn ang="0">
                  <a:pos x="0" y="409"/>
                </a:cxn>
                <a:cxn ang="0">
                  <a:pos x="0" y="422"/>
                </a:cxn>
                <a:cxn ang="0">
                  <a:pos x="211" y="422"/>
                </a:cxn>
                <a:cxn ang="0">
                  <a:pos x="211" y="409"/>
                </a:cxn>
              </a:cxnLst>
              <a:rect l="0" t="0" r="r" b="b"/>
              <a:pathLst>
                <a:path w="446" h="422">
                  <a:moveTo>
                    <a:pt x="211" y="409"/>
                  </a:moveTo>
                  <a:lnTo>
                    <a:pt x="210" y="388"/>
                  </a:lnTo>
                  <a:lnTo>
                    <a:pt x="211" y="366"/>
                  </a:lnTo>
                  <a:lnTo>
                    <a:pt x="215" y="344"/>
                  </a:lnTo>
                  <a:lnTo>
                    <a:pt x="221" y="323"/>
                  </a:lnTo>
                  <a:lnTo>
                    <a:pt x="230" y="302"/>
                  </a:lnTo>
                  <a:lnTo>
                    <a:pt x="240" y="283"/>
                  </a:lnTo>
                  <a:lnTo>
                    <a:pt x="252" y="265"/>
                  </a:lnTo>
                  <a:lnTo>
                    <a:pt x="265" y="251"/>
                  </a:lnTo>
                  <a:lnTo>
                    <a:pt x="281" y="238"/>
                  </a:lnTo>
                  <a:lnTo>
                    <a:pt x="300" y="226"/>
                  </a:lnTo>
                  <a:lnTo>
                    <a:pt x="320" y="217"/>
                  </a:lnTo>
                  <a:lnTo>
                    <a:pt x="342" y="209"/>
                  </a:lnTo>
                  <a:lnTo>
                    <a:pt x="364" y="203"/>
                  </a:lnTo>
                  <a:lnTo>
                    <a:pt x="387" y="199"/>
                  </a:lnTo>
                  <a:lnTo>
                    <a:pt x="411" y="198"/>
                  </a:lnTo>
                  <a:lnTo>
                    <a:pt x="433" y="199"/>
                  </a:lnTo>
                  <a:lnTo>
                    <a:pt x="446" y="199"/>
                  </a:lnTo>
                  <a:lnTo>
                    <a:pt x="446" y="0"/>
                  </a:lnTo>
                  <a:lnTo>
                    <a:pt x="433" y="0"/>
                  </a:lnTo>
                  <a:lnTo>
                    <a:pt x="433" y="185"/>
                  </a:lnTo>
                  <a:lnTo>
                    <a:pt x="421" y="183"/>
                  </a:lnTo>
                  <a:lnTo>
                    <a:pt x="409" y="183"/>
                  </a:lnTo>
                  <a:lnTo>
                    <a:pt x="397" y="185"/>
                  </a:lnTo>
                  <a:lnTo>
                    <a:pt x="385" y="186"/>
                  </a:lnTo>
                  <a:lnTo>
                    <a:pt x="373" y="188"/>
                  </a:lnTo>
                  <a:lnTo>
                    <a:pt x="361" y="190"/>
                  </a:lnTo>
                  <a:lnTo>
                    <a:pt x="348" y="193"/>
                  </a:lnTo>
                  <a:lnTo>
                    <a:pt x="336" y="197"/>
                  </a:lnTo>
                  <a:lnTo>
                    <a:pt x="324" y="200"/>
                  </a:lnTo>
                  <a:lnTo>
                    <a:pt x="313" y="205"/>
                  </a:lnTo>
                  <a:lnTo>
                    <a:pt x="302" y="211"/>
                  </a:lnTo>
                  <a:lnTo>
                    <a:pt x="292" y="216"/>
                  </a:lnTo>
                  <a:lnTo>
                    <a:pt x="282" y="221"/>
                  </a:lnTo>
                  <a:lnTo>
                    <a:pt x="272" y="228"/>
                  </a:lnTo>
                  <a:lnTo>
                    <a:pt x="263" y="234"/>
                  </a:lnTo>
                  <a:lnTo>
                    <a:pt x="255" y="241"/>
                  </a:lnTo>
                  <a:lnTo>
                    <a:pt x="241" y="257"/>
                  </a:lnTo>
                  <a:lnTo>
                    <a:pt x="229" y="276"/>
                  </a:lnTo>
                  <a:lnTo>
                    <a:pt x="218" y="296"/>
                  </a:lnTo>
                  <a:lnTo>
                    <a:pt x="209" y="318"/>
                  </a:lnTo>
                  <a:lnTo>
                    <a:pt x="201" y="341"/>
                  </a:lnTo>
                  <a:lnTo>
                    <a:pt x="197" y="364"/>
                  </a:lnTo>
                  <a:lnTo>
                    <a:pt x="194" y="387"/>
                  </a:lnTo>
                  <a:lnTo>
                    <a:pt x="195" y="409"/>
                  </a:lnTo>
                  <a:lnTo>
                    <a:pt x="0" y="409"/>
                  </a:lnTo>
                  <a:lnTo>
                    <a:pt x="0" y="422"/>
                  </a:lnTo>
                  <a:lnTo>
                    <a:pt x="211" y="422"/>
                  </a:lnTo>
                  <a:lnTo>
                    <a:pt x="211" y="409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59" name="Freeform 87"/>
            <p:cNvSpPr>
              <a:spLocks/>
            </p:cNvSpPr>
            <p:nvPr/>
          </p:nvSpPr>
          <p:spPr bwMode="auto">
            <a:xfrm>
              <a:off x="4896" y="3537"/>
              <a:ext cx="299" cy="282"/>
            </a:xfrm>
            <a:custGeom>
              <a:avLst/>
              <a:gdLst/>
              <a:ahLst/>
              <a:cxnLst>
                <a:cxn ang="0">
                  <a:pos x="162" y="144"/>
                </a:cxn>
                <a:cxn ang="0">
                  <a:pos x="172" y="135"/>
                </a:cxn>
                <a:cxn ang="0">
                  <a:pos x="184" y="126"/>
                </a:cxn>
                <a:cxn ang="0">
                  <a:pos x="199" y="114"/>
                </a:cxn>
                <a:cxn ang="0">
                  <a:pos x="215" y="104"/>
                </a:cxn>
                <a:cxn ang="0">
                  <a:pos x="233" y="94"/>
                </a:cxn>
                <a:cxn ang="0">
                  <a:pos x="251" y="85"/>
                </a:cxn>
                <a:cxn ang="0">
                  <a:pos x="269" y="79"/>
                </a:cxn>
                <a:cxn ang="0">
                  <a:pos x="286" y="74"/>
                </a:cxn>
                <a:cxn ang="0">
                  <a:pos x="286" y="74"/>
                </a:cxn>
                <a:cxn ang="0">
                  <a:pos x="299" y="74"/>
                </a:cxn>
                <a:cxn ang="0">
                  <a:pos x="299" y="0"/>
                </a:cxn>
                <a:cxn ang="0">
                  <a:pos x="284" y="0"/>
                </a:cxn>
                <a:cxn ang="0">
                  <a:pos x="284" y="64"/>
                </a:cxn>
                <a:cxn ang="0">
                  <a:pos x="265" y="68"/>
                </a:cxn>
                <a:cxn ang="0">
                  <a:pos x="245" y="74"/>
                </a:cxn>
                <a:cxn ang="0">
                  <a:pos x="226" y="84"/>
                </a:cxn>
                <a:cxn ang="0">
                  <a:pos x="209" y="94"/>
                </a:cxn>
                <a:cxn ang="0">
                  <a:pos x="191" y="105"/>
                </a:cxn>
                <a:cxn ang="0">
                  <a:pos x="175" y="116"/>
                </a:cxn>
                <a:cxn ang="0">
                  <a:pos x="162" y="127"/>
                </a:cxn>
                <a:cxn ang="0">
                  <a:pos x="152" y="135"/>
                </a:cxn>
                <a:cxn ang="0">
                  <a:pos x="143" y="144"/>
                </a:cxn>
                <a:cxn ang="0">
                  <a:pos x="134" y="153"/>
                </a:cxn>
                <a:cxn ang="0">
                  <a:pos x="123" y="166"/>
                </a:cxn>
                <a:cxn ang="0">
                  <a:pos x="111" y="180"/>
                </a:cxn>
                <a:cxn ang="0">
                  <a:pos x="100" y="196"/>
                </a:cxn>
                <a:cxn ang="0">
                  <a:pos x="89" y="214"/>
                </a:cxn>
                <a:cxn ang="0">
                  <a:pos x="79" y="232"/>
                </a:cxn>
                <a:cxn ang="0">
                  <a:pos x="72" y="251"/>
                </a:cxn>
                <a:cxn ang="0">
                  <a:pos x="68" y="268"/>
                </a:cxn>
                <a:cxn ang="0">
                  <a:pos x="0" y="268"/>
                </a:cxn>
                <a:cxn ang="0">
                  <a:pos x="0" y="282"/>
                </a:cxn>
                <a:cxn ang="0">
                  <a:pos x="79" y="282"/>
                </a:cxn>
                <a:cxn ang="0">
                  <a:pos x="79" y="271"/>
                </a:cxn>
                <a:cxn ang="0">
                  <a:pos x="79" y="271"/>
                </a:cxn>
                <a:cxn ang="0">
                  <a:pos x="83" y="254"/>
                </a:cxn>
                <a:cxn ang="0">
                  <a:pos x="90" y="237"/>
                </a:cxn>
                <a:cxn ang="0">
                  <a:pos x="100" y="220"/>
                </a:cxn>
                <a:cxn ang="0">
                  <a:pos x="110" y="203"/>
                </a:cxn>
                <a:cxn ang="0">
                  <a:pos x="121" y="188"/>
                </a:cxn>
                <a:cxn ang="0">
                  <a:pos x="133" y="174"/>
                </a:cxn>
                <a:cxn ang="0">
                  <a:pos x="143" y="162"/>
                </a:cxn>
                <a:cxn ang="0">
                  <a:pos x="152" y="153"/>
                </a:cxn>
                <a:cxn ang="0">
                  <a:pos x="162" y="144"/>
                </a:cxn>
              </a:cxnLst>
              <a:rect l="0" t="0" r="r" b="b"/>
              <a:pathLst>
                <a:path w="299" h="282">
                  <a:moveTo>
                    <a:pt x="162" y="144"/>
                  </a:moveTo>
                  <a:lnTo>
                    <a:pt x="172" y="135"/>
                  </a:lnTo>
                  <a:lnTo>
                    <a:pt x="184" y="126"/>
                  </a:lnTo>
                  <a:lnTo>
                    <a:pt x="199" y="114"/>
                  </a:lnTo>
                  <a:lnTo>
                    <a:pt x="215" y="104"/>
                  </a:lnTo>
                  <a:lnTo>
                    <a:pt x="233" y="94"/>
                  </a:lnTo>
                  <a:lnTo>
                    <a:pt x="251" y="85"/>
                  </a:lnTo>
                  <a:lnTo>
                    <a:pt x="269" y="79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9" y="74"/>
                  </a:lnTo>
                  <a:lnTo>
                    <a:pt x="299" y="0"/>
                  </a:lnTo>
                  <a:lnTo>
                    <a:pt x="284" y="0"/>
                  </a:lnTo>
                  <a:lnTo>
                    <a:pt x="284" y="64"/>
                  </a:lnTo>
                  <a:lnTo>
                    <a:pt x="265" y="68"/>
                  </a:lnTo>
                  <a:lnTo>
                    <a:pt x="245" y="74"/>
                  </a:lnTo>
                  <a:lnTo>
                    <a:pt x="226" y="84"/>
                  </a:lnTo>
                  <a:lnTo>
                    <a:pt x="209" y="94"/>
                  </a:lnTo>
                  <a:lnTo>
                    <a:pt x="191" y="105"/>
                  </a:lnTo>
                  <a:lnTo>
                    <a:pt x="175" y="116"/>
                  </a:lnTo>
                  <a:lnTo>
                    <a:pt x="162" y="127"/>
                  </a:lnTo>
                  <a:lnTo>
                    <a:pt x="152" y="135"/>
                  </a:lnTo>
                  <a:lnTo>
                    <a:pt x="143" y="144"/>
                  </a:lnTo>
                  <a:lnTo>
                    <a:pt x="134" y="153"/>
                  </a:lnTo>
                  <a:lnTo>
                    <a:pt x="123" y="166"/>
                  </a:lnTo>
                  <a:lnTo>
                    <a:pt x="111" y="180"/>
                  </a:lnTo>
                  <a:lnTo>
                    <a:pt x="100" y="196"/>
                  </a:lnTo>
                  <a:lnTo>
                    <a:pt x="89" y="214"/>
                  </a:lnTo>
                  <a:lnTo>
                    <a:pt x="79" y="232"/>
                  </a:lnTo>
                  <a:lnTo>
                    <a:pt x="72" y="251"/>
                  </a:lnTo>
                  <a:lnTo>
                    <a:pt x="68" y="268"/>
                  </a:lnTo>
                  <a:lnTo>
                    <a:pt x="0" y="268"/>
                  </a:lnTo>
                  <a:lnTo>
                    <a:pt x="0" y="282"/>
                  </a:lnTo>
                  <a:lnTo>
                    <a:pt x="79" y="282"/>
                  </a:lnTo>
                  <a:lnTo>
                    <a:pt x="79" y="271"/>
                  </a:lnTo>
                  <a:lnTo>
                    <a:pt x="79" y="271"/>
                  </a:lnTo>
                  <a:lnTo>
                    <a:pt x="83" y="254"/>
                  </a:lnTo>
                  <a:lnTo>
                    <a:pt x="90" y="237"/>
                  </a:lnTo>
                  <a:lnTo>
                    <a:pt x="100" y="220"/>
                  </a:lnTo>
                  <a:lnTo>
                    <a:pt x="110" y="203"/>
                  </a:lnTo>
                  <a:lnTo>
                    <a:pt x="121" y="188"/>
                  </a:lnTo>
                  <a:lnTo>
                    <a:pt x="133" y="174"/>
                  </a:lnTo>
                  <a:lnTo>
                    <a:pt x="143" y="162"/>
                  </a:lnTo>
                  <a:lnTo>
                    <a:pt x="152" y="153"/>
                  </a:lnTo>
                  <a:lnTo>
                    <a:pt x="162" y="14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0" name="Freeform 88"/>
            <p:cNvSpPr>
              <a:spLocks/>
            </p:cNvSpPr>
            <p:nvPr/>
          </p:nvSpPr>
          <p:spPr bwMode="auto">
            <a:xfrm>
              <a:off x="4896" y="3537"/>
              <a:ext cx="315" cy="299"/>
            </a:xfrm>
            <a:custGeom>
              <a:avLst/>
              <a:gdLst/>
              <a:ahLst/>
              <a:cxnLst>
                <a:cxn ang="0">
                  <a:pos x="0" y="282"/>
                </a:cxn>
                <a:cxn ang="0">
                  <a:pos x="79" y="282"/>
                </a:cxn>
                <a:cxn ang="0">
                  <a:pos x="79" y="271"/>
                </a:cxn>
                <a:cxn ang="0">
                  <a:pos x="79" y="271"/>
                </a:cxn>
                <a:cxn ang="0">
                  <a:pos x="83" y="254"/>
                </a:cxn>
                <a:cxn ang="0">
                  <a:pos x="90" y="237"/>
                </a:cxn>
                <a:cxn ang="0">
                  <a:pos x="100" y="220"/>
                </a:cxn>
                <a:cxn ang="0">
                  <a:pos x="110" y="203"/>
                </a:cxn>
                <a:cxn ang="0">
                  <a:pos x="121" y="188"/>
                </a:cxn>
                <a:cxn ang="0">
                  <a:pos x="133" y="174"/>
                </a:cxn>
                <a:cxn ang="0">
                  <a:pos x="143" y="162"/>
                </a:cxn>
                <a:cxn ang="0">
                  <a:pos x="152" y="153"/>
                </a:cxn>
                <a:cxn ang="0">
                  <a:pos x="162" y="144"/>
                </a:cxn>
                <a:cxn ang="0">
                  <a:pos x="172" y="135"/>
                </a:cxn>
                <a:cxn ang="0">
                  <a:pos x="184" y="126"/>
                </a:cxn>
                <a:cxn ang="0">
                  <a:pos x="199" y="114"/>
                </a:cxn>
                <a:cxn ang="0">
                  <a:pos x="215" y="104"/>
                </a:cxn>
                <a:cxn ang="0">
                  <a:pos x="233" y="94"/>
                </a:cxn>
                <a:cxn ang="0">
                  <a:pos x="251" y="85"/>
                </a:cxn>
                <a:cxn ang="0">
                  <a:pos x="269" y="79"/>
                </a:cxn>
                <a:cxn ang="0">
                  <a:pos x="286" y="74"/>
                </a:cxn>
                <a:cxn ang="0">
                  <a:pos x="286" y="74"/>
                </a:cxn>
                <a:cxn ang="0">
                  <a:pos x="299" y="74"/>
                </a:cxn>
                <a:cxn ang="0">
                  <a:pos x="299" y="0"/>
                </a:cxn>
                <a:cxn ang="0">
                  <a:pos x="315" y="0"/>
                </a:cxn>
                <a:cxn ang="0">
                  <a:pos x="315" y="88"/>
                </a:cxn>
                <a:cxn ang="0">
                  <a:pos x="292" y="94"/>
                </a:cxn>
                <a:cxn ang="0">
                  <a:pos x="270" y="102"/>
                </a:cxn>
                <a:cxn ang="0">
                  <a:pos x="250" y="111"/>
                </a:cxn>
                <a:cxn ang="0">
                  <a:pos x="232" y="121"/>
                </a:cxn>
                <a:cxn ang="0">
                  <a:pos x="215" y="130"/>
                </a:cxn>
                <a:cxn ang="0">
                  <a:pos x="200" y="140"/>
                </a:cxn>
                <a:cxn ang="0">
                  <a:pos x="185" y="152"/>
                </a:cxn>
                <a:cxn ang="0">
                  <a:pos x="172" y="162"/>
                </a:cxn>
                <a:cxn ang="0">
                  <a:pos x="161" y="175"/>
                </a:cxn>
                <a:cxn ang="0">
                  <a:pos x="149" y="189"/>
                </a:cxn>
                <a:cxn ang="0">
                  <a:pos x="138" y="203"/>
                </a:cxn>
                <a:cxn ang="0">
                  <a:pos x="128" y="219"/>
                </a:cxn>
                <a:cxn ang="0">
                  <a:pos x="118" y="237"/>
                </a:cxn>
                <a:cxn ang="0">
                  <a:pos x="108" y="256"/>
                </a:cxn>
                <a:cxn ang="0">
                  <a:pos x="100" y="276"/>
                </a:cxn>
                <a:cxn ang="0">
                  <a:pos x="93" y="299"/>
                </a:cxn>
                <a:cxn ang="0">
                  <a:pos x="0" y="299"/>
                </a:cxn>
                <a:cxn ang="0">
                  <a:pos x="0" y="282"/>
                </a:cxn>
              </a:cxnLst>
              <a:rect l="0" t="0" r="r" b="b"/>
              <a:pathLst>
                <a:path w="315" h="299">
                  <a:moveTo>
                    <a:pt x="0" y="282"/>
                  </a:moveTo>
                  <a:lnTo>
                    <a:pt x="79" y="282"/>
                  </a:lnTo>
                  <a:lnTo>
                    <a:pt x="79" y="271"/>
                  </a:lnTo>
                  <a:lnTo>
                    <a:pt x="79" y="271"/>
                  </a:lnTo>
                  <a:lnTo>
                    <a:pt x="83" y="254"/>
                  </a:lnTo>
                  <a:lnTo>
                    <a:pt x="90" y="237"/>
                  </a:lnTo>
                  <a:lnTo>
                    <a:pt x="100" y="220"/>
                  </a:lnTo>
                  <a:lnTo>
                    <a:pt x="110" y="203"/>
                  </a:lnTo>
                  <a:lnTo>
                    <a:pt x="121" y="188"/>
                  </a:lnTo>
                  <a:lnTo>
                    <a:pt x="133" y="174"/>
                  </a:lnTo>
                  <a:lnTo>
                    <a:pt x="143" y="162"/>
                  </a:lnTo>
                  <a:lnTo>
                    <a:pt x="152" y="153"/>
                  </a:lnTo>
                  <a:lnTo>
                    <a:pt x="162" y="144"/>
                  </a:lnTo>
                  <a:lnTo>
                    <a:pt x="172" y="135"/>
                  </a:lnTo>
                  <a:lnTo>
                    <a:pt x="184" y="126"/>
                  </a:lnTo>
                  <a:lnTo>
                    <a:pt x="199" y="114"/>
                  </a:lnTo>
                  <a:lnTo>
                    <a:pt x="215" y="104"/>
                  </a:lnTo>
                  <a:lnTo>
                    <a:pt x="233" y="94"/>
                  </a:lnTo>
                  <a:lnTo>
                    <a:pt x="251" y="85"/>
                  </a:lnTo>
                  <a:lnTo>
                    <a:pt x="269" y="79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99" y="74"/>
                  </a:lnTo>
                  <a:lnTo>
                    <a:pt x="299" y="0"/>
                  </a:lnTo>
                  <a:lnTo>
                    <a:pt x="315" y="0"/>
                  </a:lnTo>
                  <a:lnTo>
                    <a:pt x="315" y="88"/>
                  </a:lnTo>
                  <a:lnTo>
                    <a:pt x="292" y="94"/>
                  </a:lnTo>
                  <a:lnTo>
                    <a:pt x="270" y="102"/>
                  </a:lnTo>
                  <a:lnTo>
                    <a:pt x="250" y="111"/>
                  </a:lnTo>
                  <a:lnTo>
                    <a:pt x="232" y="121"/>
                  </a:lnTo>
                  <a:lnTo>
                    <a:pt x="215" y="130"/>
                  </a:lnTo>
                  <a:lnTo>
                    <a:pt x="200" y="140"/>
                  </a:lnTo>
                  <a:lnTo>
                    <a:pt x="185" y="152"/>
                  </a:lnTo>
                  <a:lnTo>
                    <a:pt x="172" y="162"/>
                  </a:lnTo>
                  <a:lnTo>
                    <a:pt x="161" y="175"/>
                  </a:lnTo>
                  <a:lnTo>
                    <a:pt x="149" y="189"/>
                  </a:lnTo>
                  <a:lnTo>
                    <a:pt x="138" y="203"/>
                  </a:lnTo>
                  <a:lnTo>
                    <a:pt x="128" y="219"/>
                  </a:lnTo>
                  <a:lnTo>
                    <a:pt x="118" y="237"/>
                  </a:lnTo>
                  <a:lnTo>
                    <a:pt x="108" y="256"/>
                  </a:lnTo>
                  <a:lnTo>
                    <a:pt x="100" y="276"/>
                  </a:lnTo>
                  <a:lnTo>
                    <a:pt x="93" y="299"/>
                  </a:lnTo>
                  <a:lnTo>
                    <a:pt x="0" y="299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1" name="Freeform 89"/>
            <p:cNvSpPr>
              <a:spLocks/>
            </p:cNvSpPr>
            <p:nvPr/>
          </p:nvSpPr>
          <p:spPr bwMode="auto">
            <a:xfrm>
              <a:off x="5272" y="3892"/>
              <a:ext cx="117" cy="111"/>
            </a:xfrm>
            <a:custGeom>
              <a:avLst/>
              <a:gdLst/>
              <a:ahLst/>
              <a:cxnLst>
                <a:cxn ang="0">
                  <a:pos x="102" y="105"/>
                </a:cxn>
                <a:cxn ang="0">
                  <a:pos x="106" y="109"/>
                </a:cxn>
                <a:cxn ang="0">
                  <a:pos x="109" y="111"/>
                </a:cxn>
                <a:cxn ang="0">
                  <a:pos x="111" y="111"/>
                </a:cxn>
                <a:cxn ang="0">
                  <a:pos x="114" y="109"/>
                </a:cxn>
                <a:cxn ang="0">
                  <a:pos x="117" y="105"/>
                </a:cxn>
                <a:cxn ang="0">
                  <a:pos x="117" y="102"/>
                </a:cxn>
                <a:cxn ang="0">
                  <a:pos x="114" y="100"/>
                </a:cxn>
                <a:cxn ang="0">
                  <a:pos x="111" y="97"/>
                </a:cxn>
                <a:cxn ang="0">
                  <a:pos x="109" y="95"/>
                </a:cxn>
                <a:cxn ang="0">
                  <a:pos x="106" y="93"/>
                </a:cxn>
                <a:cxn ang="0">
                  <a:pos x="103" y="90"/>
                </a:cxn>
                <a:cxn ang="0">
                  <a:pos x="102" y="88"/>
                </a:cxn>
                <a:cxn ang="0">
                  <a:pos x="111" y="70"/>
                </a:cxn>
                <a:cxn ang="0">
                  <a:pos x="113" y="51"/>
                </a:cxn>
                <a:cxn ang="0">
                  <a:pos x="108" y="32"/>
                </a:cxn>
                <a:cxn ang="0">
                  <a:pos x="91" y="14"/>
                </a:cxn>
                <a:cxn ang="0">
                  <a:pos x="83" y="9"/>
                </a:cxn>
                <a:cxn ang="0">
                  <a:pos x="74" y="5"/>
                </a:cxn>
                <a:cxn ang="0">
                  <a:pos x="63" y="2"/>
                </a:cxn>
                <a:cxn ang="0">
                  <a:pos x="53" y="0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2" y="7"/>
                </a:cxn>
                <a:cxn ang="0">
                  <a:pos x="13" y="13"/>
                </a:cxn>
                <a:cxn ang="0">
                  <a:pos x="2" y="31"/>
                </a:cxn>
                <a:cxn ang="0">
                  <a:pos x="0" y="51"/>
                </a:cxn>
                <a:cxn ang="0">
                  <a:pos x="5" y="71"/>
                </a:cxn>
                <a:cxn ang="0">
                  <a:pos x="15" y="86"/>
                </a:cxn>
                <a:cxn ang="0">
                  <a:pos x="23" y="96"/>
                </a:cxn>
                <a:cxn ang="0">
                  <a:pos x="33" y="102"/>
                </a:cxn>
                <a:cxn ang="0">
                  <a:pos x="43" y="106"/>
                </a:cxn>
                <a:cxn ang="0">
                  <a:pos x="53" y="107"/>
                </a:cxn>
                <a:cxn ang="0">
                  <a:pos x="63" y="107"/>
                </a:cxn>
                <a:cxn ang="0">
                  <a:pos x="73" y="105"/>
                </a:cxn>
                <a:cxn ang="0">
                  <a:pos x="83" y="102"/>
                </a:cxn>
                <a:cxn ang="0">
                  <a:pos x="92" y="97"/>
                </a:cxn>
                <a:cxn ang="0">
                  <a:pos x="94" y="99"/>
                </a:cxn>
                <a:cxn ang="0">
                  <a:pos x="98" y="101"/>
                </a:cxn>
                <a:cxn ang="0">
                  <a:pos x="100" y="103"/>
                </a:cxn>
                <a:cxn ang="0">
                  <a:pos x="102" y="105"/>
                </a:cxn>
              </a:cxnLst>
              <a:rect l="0" t="0" r="r" b="b"/>
              <a:pathLst>
                <a:path w="117" h="111">
                  <a:moveTo>
                    <a:pt x="102" y="105"/>
                  </a:moveTo>
                  <a:lnTo>
                    <a:pt x="106" y="109"/>
                  </a:lnTo>
                  <a:lnTo>
                    <a:pt x="109" y="111"/>
                  </a:lnTo>
                  <a:lnTo>
                    <a:pt x="111" y="111"/>
                  </a:lnTo>
                  <a:lnTo>
                    <a:pt x="114" y="109"/>
                  </a:lnTo>
                  <a:lnTo>
                    <a:pt x="117" y="105"/>
                  </a:lnTo>
                  <a:lnTo>
                    <a:pt x="117" y="102"/>
                  </a:lnTo>
                  <a:lnTo>
                    <a:pt x="114" y="100"/>
                  </a:lnTo>
                  <a:lnTo>
                    <a:pt x="111" y="97"/>
                  </a:lnTo>
                  <a:lnTo>
                    <a:pt x="109" y="95"/>
                  </a:lnTo>
                  <a:lnTo>
                    <a:pt x="106" y="93"/>
                  </a:lnTo>
                  <a:lnTo>
                    <a:pt x="103" y="90"/>
                  </a:lnTo>
                  <a:lnTo>
                    <a:pt x="102" y="88"/>
                  </a:lnTo>
                  <a:lnTo>
                    <a:pt x="111" y="70"/>
                  </a:lnTo>
                  <a:lnTo>
                    <a:pt x="113" y="51"/>
                  </a:lnTo>
                  <a:lnTo>
                    <a:pt x="108" y="32"/>
                  </a:lnTo>
                  <a:lnTo>
                    <a:pt x="91" y="14"/>
                  </a:lnTo>
                  <a:lnTo>
                    <a:pt x="83" y="9"/>
                  </a:lnTo>
                  <a:lnTo>
                    <a:pt x="74" y="5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2" y="7"/>
                  </a:lnTo>
                  <a:lnTo>
                    <a:pt x="13" y="13"/>
                  </a:lnTo>
                  <a:lnTo>
                    <a:pt x="2" y="31"/>
                  </a:lnTo>
                  <a:lnTo>
                    <a:pt x="0" y="51"/>
                  </a:lnTo>
                  <a:lnTo>
                    <a:pt x="5" y="71"/>
                  </a:lnTo>
                  <a:lnTo>
                    <a:pt x="15" y="86"/>
                  </a:lnTo>
                  <a:lnTo>
                    <a:pt x="23" y="96"/>
                  </a:lnTo>
                  <a:lnTo>
                    <a:pt x="33" y="102"/>
                  </a:lnTo>
                  <a:lnTo>
                    <a:pt x="43" y="106"/>
                  </a:lnTo>
                  <a:lnTo>
                    <a:pt x="53" y="107"/>
                  </a:lnTo>
                  <a:lnTo>
                    <a:pt x="63" y="107"/>
                  </a:lnTo>
                  <a:lnTo>
                    <a:pt x="73" y="105"/>
                  </a:lnTo>
                  <a:lnTo>
                    <a:pt x="83" y="102"/>
                  </a:lnTo>
                  <a:lnTo>
                    <a:pt x="92" y="97"/>
                  </a:lnTo>
                  <a:lnTo>
                    <a:pt x="94" y="99"/>
                  </a:lnTo>
                  <a:lnTo>
                    <a:pt x="98" y="101"/>
                  </a:lnTo>
                  <a:lnTo>
                    <a:pt x="100" y="103"/>
                  </a:lnTo>
                  <a:lnTo>
                    <a:pt x="102" y="10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2" name="Freeform 90"/>
            <p:cNvSpPr>
              <a:spLocks/>
            </p:cNvSpPr>
            <p:nvPr/>
          </p:nvSpPr>
          <p:spPr bwMode="auto">
            <a:xfrm>
              <a:off x="5292" y="3911"/>
              <a:ext cx="78" cy="75"/>
            </a:xfrm>
            <a:custGeom>
              <a:avLst/>
              <a:gdLst/>
              <a:ahLst/>
              <a:cxnLst>
                <a:cxn ang="0">
                  <a:pos x="71" y="67"/>
                </a:cxn>
                <a:cxn ang="0">
                  <a:pos x="78" y="55"/>
                </a:cxn>
                <a:cxn ang="0">
                  <a:pos x="78" y="37"/>
                </a:cxn>
                <a:cxn ang="0">
                  <a:pos x="73" y="21"/>
                </a:cxn>
                <a:cxn ang="0">
                  <a:pos x="64" y="10"/>
                </a:cxn>
                <a:cxn ang="0">
                  <a:pos x="58" y="7"/>
                </a:cxn>
                <a:cxn ang="0">
                  <a:pos x="51" y="3"/>
                </a:cxn>
                <a:cxn ang="0">
                  <a:pos x="44" y="1"/>
                </a:cxn>
                <a:cxn ang="0">
                  <a:pos x="38" y="0"/>
                </a:cxn>
                <a:cxn ang="0">
                  <a:pos x="30" y="1"/>
                </a:cxn>
                <a:cxn ang="0">
                  <a:pos x="23" y="3"/>
                </a:cxn>
                <a:cxn ang="0">
                  <a:pos x="17" y="7"/>
                </a:cxn>
                <a:cxn ang="0">
                  <a:pos x="11" y="11"/>
                </a:cxn>
                <a:cxn ang="0">
                  <a:pos x="3" y="22"/>
                </a:cxn>
                <a:cxn ang="0">
                  <a:pos x="0" y="36"/>
                </a:cxn>
                <a:cxn ang="0">
                  <a:pos x="3" y="50"/>
                </a:cxn>
                <a:cxn ang="0">
                  <a:pos x="9" y="61"/>
                </a:cxn>
                <a:cxn ang="0">
                  <a:pos x="15" y="66"/>
                </a:cxn>
                <a:cxn ang="0">
                  <a:pos x="21" y="70"/>
                </a:cxn>
                <a:cxn ang="0">
                  <a:pos x="30" y="73"/>
                </a:cxn>
                <a:cxn ang="0">
                  <a:pos x="39" y="74"/>
                </a:cxn>
                <a:cxn ang="0">
                  <a:pos x="49" y="75"/>
                </a:cxn>
                <a:cxn ang="0">
                  <a:pos x="58" y="74"/>
                </a:cxn>
                <a:cxn ang="0">
                  <a:pos x="66" y="71"/>
                </a:cxn>
                <a:cxn ang="0">
                  <a:pos x="71" y="67"/>
                </a:cxn>
              </a:cxnLst>
              <a:rect l="0" t="0" r="r" b="b"/>
              <a:pathLst>
                <a:path w="78" h="75">
                  <a:moveTo>
                    <a:pt x="71" y="67"/>
                  </a:moveTo>
                  <a:lnTo>
                    <a:pt x="78" y="55"/>
                  </a:lnTo>
                  <a:lnTo>
                    <a:pt x="78" y="37"/>
                  </a:lnTo>
                  <a:lnTo>
                    <a:pt x="73" y="21"/>
                  </a:lnTo>
                  <a:lnTo>
                    <a:pt x="64" y="10"/>
                  </a:lnTo>
                  <a:lnTo>
                    <a:pt x="58" y="7"/>
                  </a:lnTo>
                  <a:lnTo>
                    <a:pt x="51" y="3"/>
                  </a:lnTo>
                  <a:lnTo>
                    <a:pt x="44" y="1"/>
                  </a:lnTo>
                  <a:lnTo>
                    <a:pt x="38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7" y="7"/>
                  </a:lnTo>
                  <a:lnTo>
                    <a:pt x="11" y="11"/>
                  </a:lnTo>
                  <a:lnTo>
                    <a:pt x="3" y="22"/>
                  </a:lnTo>
                  <a:lnTo>
                    <a:pt x="0" y="36"/>
                  </a:lnTo>
                  <a:lnTo>
                    <a:pt x="3" y="50"/>
                  </a:lnTo>
                  <a:lnTo>
                    <a:pt x="9" y="61"/>
                  </a:lnTo>
                  <a:lnTo>
                    <a:pt x="15" y="66"/>
                  </a:lnTo>
                  <a:lnTo>
                    <a:pt x="21" y="70"/>
                  </a:lnTo>
                  <a:lnTo>
                    <a:pt x="30" y="73"/>
                  </a:lnTo>
                  <a:lnTo>
                    <a:pt x="39" y="74"/>
                  </a:lnTo>
                  <a:lnTo>
                    <a:pt x="49" y="75"/>
                  </a:lnTo>
                  <a:lnTo>
                    <a:pt x="58" y="74"/>
                  </a:lnTo>
                  <a:lnTo>
                    <a:pt x="66" y="71"/>
                  </a:lnTo>
                  <a:lnTo>
                    <a:pt x="71" y="67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3" name="Freeform 91"/>
            <p:cNvSpPr>
              <a:spLocks/>
            </p:cNvSpPr>
            <p:nvPr/>
          </p:nvSpPr>
          <p:spPr bwMode="auto">
            <a:xfrm>
              <a:off x="5144" y="3821"/>
              <a:ext cx="98" cy="177"/>
            </a:xfrm>
            <a:custGeom>
              <a:avLst/>
              <a:gdLst/>
              <a:ahLst/>
              <a:cxnLst>
                <a:cxn ang="0">
                  <a:pos x="16" y="161"/>
                </a:cxn>
                <a:cxn ang="0">
                  <a:pos x="11" y="157"/>
                </a:cxn>
                <a:cxn ang="0">
                  <a:pos x="4" y="157"/>
                </a:cxn>
                <a:cxn ang="0">
                  <a:pos x="0" y="161"/>
                </a:cxn>
                <a:cxn ang="0">
                  <a:pos x="2" y="169"/>
                </a:cxn>
                <a:cxn ang="0">
                  <a:pos x="6" y="173"/>
                </a:cxn>
                <a:cxn ang="0">
                  <a:pos x="13" y="176"/>
                </a:cxn>
                <a:cxn ang="0">
                  <a:pos x="19" y="177"/>
                </a:cxn>
                <a:cxn ang="0">
                  <a:pos x="28" y="177"/>
                </a:cxn>
                <a:cxn ang="0">
                  <a:pos x="37" y="176"/>
                </a:cxn>
                <a:cxn ang="0">
                  <a:pos x="45" y="174"/>
                </a:cxn>
                <a:cxn ang="0">
                  <a:pos x="53" y="172"/>
                </a:cxn>
                <a:cxn ang="0">
                  <a:pos x="59" y="169"/>
                </a:cxn>
                <a:cxn ang="0">
                  <a:pos x="66" y="165"/>
                </a:cxn>
                <a:cxn ang="0">
                  <a:pos x="73" y="157"/>
                </a:cxn>
                <a:cxn ang="0">
                  <a:pos x="79" y="149"/>
                </a:cxn>
                <a:cxn ang="0">
                  <a:pos x="86" y="138"/>
                </a:cxn>
                <a:cxn ang="0">
                  <a:pos x="92" y="126"/>
                </a:cxn>
                <a:cxn ang="0">
                  <a:pos x="95" y="113"/>
                </a:cxn>
                <a:cxn ang="0">
                  <a:pos x="98" y="101"/>
                </a:cxn>
                <a:cxn ang="0">
                  <a:pos x="98" y="88"/>
                </a:cxn>
                <a:cxn ang="0">
                  <a:pos x="96" y="74"/>
                </a:cxn>
                <a:cxn ang="0">
                  <a:pos x="92" y="60"/>
                </a:cxn>
                <a:cxn ang="0">
                  <a:pos x="85" y="47"/>
                </a:cxn>
                <a:cxn ang="0">
                  <a:pos x="77" y="36"/>
                </a:cxn>
                <a:cxn ang="0">
                  <a:pos x="69" y="25"/>
                </a:cxn>
                <a:cxn ang="0">
                  <a:pos x="61" y="16"/>
                </a:cxn>
                <a:cxn ang="0">
                  <a:pos x="52" y="7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5" y="7"/>
                </a:cxn>
                <a:cxn ang="0">
                  <a:pos x="41" y="12"/>
                </a:cxn>
                <a:cxn ang="0">
                  <a:pos x="48" y="19"/>
                </a:cxn>
                <a:cxn ang="0">
                  <a:pos x="57" y="28"/>
                </a:cxn>
                <a:cxn ang="0">
                  <a:pos x="67" y="39"/>
                </a:cxn>
                <a:cxn ang="0">
                  <a:pos x="76" y="53"/>
                </a:cxn>
                <a:cxn ang="0">
                  <a:pos x="83" y="68"/>
                </a:cxn>
                <a:cxn ang="0">
                  <a:pos x="87" y="85"/>
                </a:cxn>
                <a:cxn ang="0">
                  <a:pos x="86" y="105"/>
                </a:cxn>
                <a:cxn ang="0">
                  <a:pos x="80" y="124"/>
                </a:cxn>
                <a:cxn ang="0">
                  <a:pos x="73" y="138"/>
                </a:cxn>
                <a:cxn ang="0">
                  <a:pos x="63" y="149"/>
                </a:cxn>
                <a:cxn ang="0">
                  <a:pos x="52" y="156"/>
                </a:cxn>
                <a:cxn ang="0">
                  <a:pos x="41" y="162"/>
                </a:cxn>
                <a:cxn ang="0">
                  <a:pos x="31" y="164"/>
                </a:cxn>
                <a:cxn ang="0">
                  <a:pos x="22" y="163"/>
                </a:cxn>
                <a:cxn ang="0">
                  <a:pos x="16" y="161"/>
                </a:cxn>
              </a:cxnLst>
              <a:rect l="0" t="0" r="r" b="b"/>
              <a:pathLst>
                <a:path w="98" h="177">
                  <a:moveTo>
                    <a:pt x="16" y="161"/>
                  </a:moveTo>
                  <a:lnTo>
                    <a:pt x="11" y="157"/>
                  </a:lnTo>
                  <a:lnTo>
                    <a:pt x="4" y="157"/>
                  </a:lnTo>
                  <a:lnTo>
                    <a:pt x="0" y="161"/>
                  </a:lnTo>
                  <a:lnTo>
                    <a:pt x="2" y="169"/>
                  </a:lnTo>
                  <a:lnTo>
                    <a:pt x="6" y="173"/>
                  </a:lnTo>
                  <a:lnTo>
                    <a:pt x="13" y="176"/>
                  </a:lnTo>
                  <a:lnTo>
                    <a:pt x="19" y="177"/>
                  </a:lnTo>
                  <a:lnTo>
                    <a:pt x="28" y="177"/>
                  </a:lnTo>
                  <a:lnTo>
                    <a:pt x="37" y="176"/>
                  </a:lnTo>
                  <a:lnTo>
                    <a:pt x="45" y="174"/>
                  </a:lnTo>
                  <a:lnTo>
                    <a:pt x="53" y="172"/>
                  </a:lnTo>
                  <a:lnTo>
                    <a:pt x="59" y="169"/>
                  </a:lnTo>
                  <a:lnTo>
                    <a:pt x="66" y="165"/>
                  </a:lnTo>
                  <a:lnTo>
                    <a:pt x="73" y="157"/>
                  </a:lnTo>
                  <a:lnTo>
                    <a:pt x="79" y="149"/>
                  </a:lnTo>
                  <a:lnTo>
                    <a:pt x="86" y="138"/>
                  </a:lnTo>
                  <a:lnTo>
                    <a:pt x="92" y="126"/>
                  </a:lnTo>
                  <a:lnTo>
                    <a:pt x="95" y="113"/>
                  </a:lnTo>
                  <a:lnTo>
                    <a:pt x="98" y="101"/>
                  </a:lnTo>
                  <a:lnTo>
                    <a:pt x="98" y="88"/>
                  </a:lnTo>
                  <a:lnTo>
                    <a:pt x="96" y="74"/>
                  </a:lnTo>
                  <a:lnTo>
                    <a:pt x="92" y="60"/>
                  </a:lnTo>
                  <a:lnTo>
                    <a:pt x="85" y="47"/>
                  </a:lnTo>
                  <a:lnTo>
                    <a:pt x="77" y="36"/>
                  </a:lnTo>
                  <a:lnTo>
                    <a:pt x="69" y="25"/>
                  </a:lnTo>
                  <a:lnTo>
                    <a:pt x="61" y="16"/>
                  </a:lnTo>
                  <a:lnTo>
                    <a:pt x="52" y="7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5" y="7"/>
                  </a:lnTo>
                  <a:lnTo>
                    <a:pt x="41" y="12"/>
                  </a:lnTo>
                  <a:lnTo>
                    <a:pt x="48" y="19"/>
                  </a:lnTo>
                  <a:lnTo>
                    <a:pt x="57" y="28"/>
                  </a:lnTo>
                  <a:lnTo>
                    <a:pt x="67" y="39"/>
                  </a:lnTo>
                  <a:lnTo>
                    <a:pt x="76" y="53"/>
                  </a:lnTo>
                  <a:lnTo>
                    <a:pt x="83" y="68"/>
                  </a:lnTo>
                  <a:lnTo>
                    <a:pt x="87" y="85"/>
                  </a:lnTo>
                  <a:lnTo>
                    <a:pt x="86" y="105"/>
                  </a:lnTo>
                  <a:lnTo>
                    <a:pt x="80" y="124"/>
                  </a:lnTo>
                  <a:lnTo>
                    <a:pt x="73" y="138"/>
                  </a:lnTo>
                  <a:lnTo>
                    <a:pt x="63" y="149"/>
                  </a:lnTo>
                  <a:lnTo>
                    <a:pt x="52" y="156"/>
                  </a:lnTo>
                  <a:lnTo>
                    <a:pt x="41" y="162"/>
                  </a:lnTo>
                  <a:lnTo>
                    <a:pt x="31" y="164"/>
                  </a:lnTo>
                  <a:lnTo>
                    <a:pt x="22" y="163"/>
                  </a:lnTo>
                  <a:lnTo>
                    <a:pt x="16" y="161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4" name="Freeform 92"/>
            <p:cNvSpPr>
              <a:spLocks/>
            </p:cNvSpPr>
            <p:nvPr/>
          </p:nvSpPr>
          <p:spPr bwMode="auto">
            <a:xfrm>
              <a:off x="4590" y="3945"/>
              <a:ext cx="310" cy="128"/>
            </a:xfrm>
            <a:custGeom>
              <a:avLst/>
              <a:gdLst/>
              <a:ahLst/>
              <a:cxnLst>
                <a:cxn ang="0">
                  <a:pos x="12" y="128"/>
                </a:cxn>
                <a:cxn ang="0">
                  <a:pos x="27" y="109"/>
                </a:cxn>
                <a:cxn ang="0">
                  <a:pos x="41" y="93"/>
                </a:cxn>
                <a:cxn ang="0">
                  <a:pos x="58" y="79"/>
                </a:cxn>
                <a:cxn ang="0">
                  <a:pos x="74" y="66"/>
                </a:cxn>
                <a:cxn ang="0">
                  <a:pos x="92" y="54"/>
                </a:cxn>
                <a:cxn ang="0">
                  <a:pos x="110" y="45"/>
                </a:cxn>
                <a:cxn ang="0">
                  <a:pos x="129" y="38"/>
                </a:cxn>
                <a:cxn ang="0">
                  <a:pos x="148" y="30"/>
                </a:cxn>
                <a:cxn ang="0">
                  <a:pos x="168" y="25"/>
                </a:cxn>
                <a:cxn ang="0">
                  <a:pos x="188" y="21"/>
                </a:cxn>
                <a:cxn ang="0">
                  <a:pos x="208" y="18"/>
                </a:cxn>
                <a:cxn ang="0">
                  <a:pos x="227" y="16"/>
                </a:cxn>
                <a:cxn ang="0">
                  <a:pos x="249" y="15"/>
                </a:cxn>
                <a:cxn ang="0">
                  <a:pos x="269" y="14"/>
                </a:cxn>
                <a:cxn ang="0">
                  <a:pos x="290" y="13"/>
                </a:cxn>
                <a:cxn ang="0">
                  <a:pos x="310" y="13"/>
                </a:cxn>
                <a:cxn ang="0">
                  <a:pos x="310" y="1"/>
                </a:cxn>
                <a:cxn ang="0">
                  <a:pos x="288" y="0"/>
                </a:cxn>
                <a:cxn ang="0">
                  <a:pos x="267" y="0"/>
                </a:cxn>
                <a:cxn ang="0">
                  <a:pos x="245" y="1"/>
                </a:cxn>
                <a:cxn ang="0">
                  <a:pos x="224" y="3"/>
                </a:cxn>
                <a:cxn ang="0">
                  <a:pos x="203" y="5"/>
                </a:cxn>
                <a:cxn ang="0">
                  <a:pos x="182" y="9"/>
                </a:cxn>
                <a:cxn ang="0">
                  <a:pos x="162" y="14"/>
                </a:cxn>
                <a:cxn ang="0">
                  <a:pos x="141" y="20"/>
                </a:cxn>
                <a:cxn ang="0">
                  <a:pos x="122" y="27"/>
                </a:cxn>
                <a:cxn ang="0">
                  <a:pos x="103" y="35"/>
                </a:cxn>
                <a:cxn ang="0">
                  <a:pos x="84" y="45"/>
                </a:cxn>
                <a:cxn ang="0">
                  <a:pos x="68" y="56"/>
                </a:cxn>
                <a:cxn ang="0">
                  <a:pos x="51" y="68"/>
                </a:cxn>
                <a:cxn ang="0">
                  <a:pos x="36" y="82"/>
                </a:cxn>
                <a:cxn ang="0">
                  <a:pos x="21" y="96"/>
                </a:cxn>
                <a:cxn ang="0">
                  <a:pos x="9" y="113"/>
                </a:cxn>
                <a:cxn ang="0">
                  <a:pos x="7" y="117"/>
                </a:cxn>
                <a:cxn ang="0">
                  <a:pos x="5" y="121"/>
                </a:cxn>
                <a:cxn ang="0">
                  <a:pos x="2" y="125"/>
                </a:cxn>
                <a:cxn ang="0">
                  <a:pos x="0" y="128"/>
                </a:cxn>
                <a:cxn ang="0">
                  <a:pos x="12" y="128"/>
                </a:cxn>
              </a:cxnLst>
              <a:rect l="0" t="0" r="r" b="b"/>
              <a:pathLst>
                <a:path w="310" h="128">
                  <a:moveTo>
                    <a:pt x="12" y="128"/>
                  </a:moveTo>
                  <a:lnTo>
                    <a:pt x="27" y="109"/>
                  </a:lnTo>
                  <a:lnTo>
                    <a:pt x="41" y="93"/>
                  </a:lnTo>
                  <a:lnTo>
                    <a:pt x="58" y="79"/>
                  </a:lnTo>
                  <a:lnTo>
                    <a:pt x="74" y="66"/>
                  </a:lnTo>
                  <a:lnTo>
                    <a:pt x="92" y="54"/>
                  </a:lnTo>
                  <a:lnTo>
                    <a:pt x="110" y="45"/>
                  </a:lnTo>
                  <a:lnTo>
                    <a:pt x="129" y="38"/>
                  </a:lnTo>
                  <a:lnTo>
                    <a:pt x="148" y="30"/>
                  </a:lnTo>
                  <a:lnTo>
                    <a:pt x="168" y="25"/>
                  </a:lnTo>
                  <a:lnTo>
                    <a:pt x="188" y="21"/>
                  </a:lnTo>
                  <a:lnTo>
                    <a:pt x="208" y="18"/>
                  </a:lnTo>
                  <a:lnTo>
                    <a:pt x="227" y="16"/>
                  </a:lnTo>
                  <a:lnTo>
                    <a:pt x="249" y="15"/>
                  </a:lnTo>
                  <a:lnTo>
                    <a:pt x="269" y="14"/>
                  </a:lnTo>
                  <a:lnTo>
                    <a:pt x="290" y="13"/>
                  </a:lnTo>
                  <a:lnTo>
                    <a:pt x="310" y="13"/>
                  </a:lnTo>
                  <a:lnTo>
                    <a:pt x="310" y="1"/>
                  </a:lnTo>
                  <a:lnTo>
                    <a:pt x="288" y="0"/>
                  </a:lnTo>
                  <a:lnTo>
                    <a:pt x="267" y="0"/>
                  </a:lnTo>
                  <a:lnTo>
                    <a:pt x="245" y="1"/>
                  </a:lnTo>
                  <a:lnTo>
                    <a:pt x="224" y="3"/>
                  </a:lnTo>
                  <a:lnTo>
                    <a:pt x="203" y="5"/>
                  </a:lnTo>
                  <a:lnTo>
                    <a:pt x="182" y="9"/>
                  </a:lnTo>
                  <a:lnTo>
                    <a:pt x="162" y="14"/>
                  </a:lnTo>
                  <a:lnTo>
                    <a:pt x="141" y="20"/>
                  </a:lnTo>
                  <a:lnTo>
                    <a:pt x="122" y="27"/>
                  </a:lnTo>
                  <a:lnTo>
                    <a:pt x="103" y="35"/>
                  </a:lnTo>
                  <a:lnTo>
                    <a:pt x="84" y="45"/>
                  </a:lnTo>
                  <a:lnTo>
                    <a:pt x="68" y="56"/>
                  </a:lnTo>
                  <a:lnTo>
                    <a:pt x="51" y="68"/>
                  </a:lnTo>
                  <a:lnTo>
                    <a:pt x="36" y="82"/>
                  </a:lnTo>
                  <a:lnTo>
                    <a:pt x="21" y="96"/>
                  </a:lnTo>
                  <a:lnTo>
                    <a:pt x="9" y="113"/>
                  </a:lnTo>
                  <a:lnTo>
                    <a:pt x="7" y="117"/>
                  </a:lnTo>
                  <a:lnTo>
                    <a:pt x="5" y="121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12" y="128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5" name="Freeform 93"/>
            <p:cNvSpPr>
              <a:spLocks/>
            </p:cNvSpPr>
            <p:nvPr/>
          </p:nvSpPr>
          <p:spPr bwMode="auto">
            <a:xfrm>
              <a:off x="2824" y="4057"/>
              <a:ext cx="1911" cy="150"/>
            </a:xfrm>
            <a:custGeom>
              <a:avLst/>
              <a:gdLst/>
              <a:ahLst/>
              <a:cxnLst>
                <a:cxn ang="0">
                  <a:pos x="1778" y="16"/>
                </a:cxn>
                <a:cxn ang="0">
                  <a:pos x="1771" y="28"/>
                </a:cxn>
                <a:cxn ang="0">
                  <a:pos x="1763" y="41"/>
                </a:cxn>
                <a:cxn ang="0">
                  <a:pos x="1755" y="55"/>
                </a:cxn>
                <a:cxn ang="0">
                  <a:pos x="1748" y="69"/>
                </a:cxn>
                <a:cxn ang="0">
                  <a:pos x="1852" y="69"/>
                </a:cxn>
                <a:cxn ang="0">
                  <a:pos x="1890" y="12"/>
                </a:cxn>
                <a:cxn ang="0">
                  <a:pos x="1563" y="12"/>
                </a:cxn>
                <a:cxn ang="0">
                  <a:pos x="1545" y="43"/>
                </a:cxn>
                <a:cxn ang="0">
                  <a:pos x="1524" y="69"/>
                </a:cxn>
                <a:cxn ang="0">
                  <a:pos x="1501" y="91"/>
                </a:cxn>
                <a:cxn ang="0">
                  <a:pos x="1474" y="109"/>
                </a:cxn>
                <a:cxn ang="0">
                  <a:pos x="1447" y="124"/>
                </a:cxn>
                <a:cxn ang="0">
                  <a:pos x="1418" y="135"/>
                </a:cxn>
                <a:cxn ang="0">
                  <a:pos x="1389" y="143"/>
                </a:cxn>
                <a:cxn ang="0">
                  <a:pos x="1359" y="148"/>
                </a:cxn>
                <a:cxn ang="0">
                  <a:pos x="1329" y="150"/>
                </a:cxn>
                <a:cxn ang="0">
                  <a:pos x="1299" y="150"/>
                </a:cxn>
                <a:cxn ang="0">
                  <a:pos x="1272" y="147"/>
                </a:cxn>
                <a:cxn ang="0">
                  <a:pos x="1245" y="143"/>
                </a:cxn>
                <a:cxn ang="0">
                  <a:pos x="1219" y="138"/>
                </a:cxn>
                <a:cxn ang="0">
                  <a:pos x="1197" y="130"/>
                </a:cxn>
                <a:cxn ang="0">
                  <a:pos x="1178" y="122"/>
                </a:cxn>
                <a:cxn ang="0">
                  <a:pos x="1162" y="112"/>
                </a:cxn>
                <a:cxn ang="0">
                  <a:pos x="0" y="112"/>
                </a:cxn>
                <a:cxn ang="0">
                  <a:pos x="0" y="100"/>
                </a:cxn>
                <a:cxn ang="0">
                  <a:pos x="1162" y="100"/>
                </a:cxn>
                <a:cxn ang="0">
                  <a:pos x="1194" y="114"/>
                </a:cxn>
                <a:cxn ang="0">
                  <a:pos x="1227" y="126"/>
                </a:cxn>
                <a:cxn ang="0">
                  <a:pos x="1259" y="133"/>
                </a:cxn>
                <a:cxn ang="0">
                  <a:pos x="1291" y="138"/>
                </a:cxn>
                <a:cxn ang="0">
                  <a:pos x="1324" y="139"/>
                </a:cxn>
                <a:cxn ang="0">
                  <a:pos x="1355" y="137"/>
                </a:cxn>
                <a:cxn ang="0">
                  <a:pos x="1384" y="131"/>
                </a:cxn>
                <a:cxn ang="0">
                  <a:pos x="1411" y="124"/>
                </a:cxn>
                <a:cxn ang="0">
                  <a:pos x="1438" y="114"/>
                </a:cxn>
                <a:cxn ang="0">
                  <a:pos x="1462" y="103"/>
                </a:cxn>
                <a:cxn ang="0">
                  <a:pos x="1484" y="89"/>
                </a:cxn>
                <a:cxn ang="0">
                  <a:pos x="1503" y="75"/>
                </a:cxn>
                <a:cxn ang="0">
                  <a:pos x="1520" y="58"/>
                </a:cxn>
                <a:cxn ang="0">
                  <a:pos x="1534" y="39"/>
                </a:cxn>
                <a:cxn ang="0">
                  <a:pos x="1544" y="20"/>
                </a:cxn>
                <a:cxn ang="0">
                  <a:pos x="1551" y="0"/>
                </a:cxn>
                <a:cxn ang="0">
                  <a:pos x="1911" y="0"/>
                </a:cxn>
                <a:cxn ang="0">
                  <a:pos x="1856" y="80"/>
                </a:cxn>
                <a:cxn ang="0">
                  <a:pos x="1734" y="80"/>
                </a:cxn>
                <a:cxn ang="0">
                  <a:pos x="1738" y="66"/>
                </a:cxn>
                <a:cxn ang="0">
                  <a:pos x="1744" y="52"/>
                </a:cxn>
                <a:cxn ang="0">
                  <a:pos x="1753" y="36"/>
                </a:cxn>
                <a:cxn ang="0">
                  <a:pos x="1766" y="16"/>
                </a:cxn>
                <a:cxn ang="0">
                  <a:pos x="1778" y="16"/>
                </a:cxn>
              </a:cxnLst>
              <a:rect l="0" t="0" r="r" b="b"/>
              <a:pathLst>
                <a:path w="1911" h="150">
                  <a:moveTo>
                    <a:pt x="1778" y="16"/>
                  </a:moveTo>
                  <a:lnTo>
                    <a:pt x="1771" y="28"/>
                  </a:lnTo>
                  <a:lnTo>
                    <a:pt x="1763" y="41"/>
                  </a:lnTo>
                  <a:lnTo>
                    <a:pt x="1755" y="55"/>
                  </a:lnTo>
                  <a:lnTo>
                    <a:pt x="1748" y="69"/>
                  </a:lnTo>
                  <a:lnTo>
                    <a:pt x="1852" y="69"/>
                  </a:lnTo>
                  <a:lnTo>
                    <a:pt x="1890" y="12"/>
                  </a:lnTo>
                  <a:lnTo>
                    <a:pt x="1563" y="12"/>
                  </a:lnTo>
                  <a:lnTo>
                    <a:pt x="1545" y="43"/>
                  </a:lnTo>
                  <a:lnTo>
                    <a:pt x="1524" y="69"/>
                  </a:lnTo>
                  <a:lnTo>
                    <a:pt x="1501" y="91"/>
                  </a:lnTo>
                  <a:lnTo>
                    <a:pt x="1474" y="109"/>
                  </a:lnTo>
                  <a:lnTo>
                    <a:pt x="1447" y="124"/>
                  </a:lnTo>
                  <a:lnTo>
                    <a:pt x="1418" y="135"/>
                  </a:lnTo>
                  <a:lnTo>
                    <a:pt x="1389" y="143"/>
                  </a:lnTo>
                  <a:lnTo>
                    <a:pt x="1359" y="148"/>
                  </a:lnTo>
                  <a:lnTo>
                    <a:pt x="1329" y="150"/>
                  </a:lnTo>
                  <a:lnTo>
                    <a:pt x="1299" y="150"/>
                  </a:lnTo>
                  <a:lnTo>
                    <a:pt x="1272" y="147"/>
                  </a:lnTo>
                  <a:lnTo>
                    <a:pt x="1245" y="143"/>
                  </a:lnTo>
                  <a:lnTo>
                    <a:pt x="1219" y="138"/>
                  </a:lnTo>
                  <a:lnTo>
                    <a:pt x="1197" y="130"/>
                  </a:lnTo>
                  <a:lnTo>
                    <a:pt x="1178" y="122"/>
                  </a:lnTo>
                  <a:lnTo>
                    <a:pt x="1162" y="11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1162" y="100"/>
                  </a:lnTo>
                  <a:lnTo>
                    <a:pt x="1194" y="114"/>
                  </a:lnTo>
                  <a:lnTo>
                    <a:pt x="1227" y="126"/>
                  </a:lnTo>
                  <a:lnTo>
                    <a:pt x="1259" y="133"/>
                  </a:lnTo>
                  <a:lnTo>
                    <a:pt x="1291" y="138"/>
                  </a:lnTo>
                  <a:lnTo>
                    <a:pt x="1324" y="139"/>
                  </a:lnTo>
                  <a:lnTo>
                    <a:pt x="1355" y="137"/>
                  </a:lnTo>
                  <a:lnTo>
                    <a:pt x="1384" y="131"/>
                  </a:lnTo>
                  <a:lnTo>
                    <a:pt x="1411" y="124"/>
                  </a:lnTo>
                  <a:lnTo>
                    <a:pt x="1438" y="114"/>
                  </a:lnTo>
                  <a:lnTo>
                    <a:pt x="1462" y="103"/>
                  </a:lnTo>
                  <a:lnTo>
                    <a:pt x="1484" y="89"/>
                  </a:lnTo>
                  <a:lnTo>
                    <a:pt x="1503" y="75"/>
                  </a:lnTo>
                  <a:lnTo>
                    <a:pt x="1520" y="58"/>
                  </a:lnTo>
                  <a:lnTo>
                    <a:pt x="1534" y="39"/>
                  </a:lnTo>
                  <a:lnTo>
                    <a:pt x="1544" y="20"/>
                  </a:lnTo>
                  <a:lnTo>
                    <a:pt x="1551" y="0"/>
                  </a:lnTo>
                  <a:lnTo>
                    <a:pt x="1911" y="0"/>
                  </a:lnTo>
                  <a:lnTo>
                    <a:pt x="1856" y="80"/>
                  </a:lnTo>
                  <a:lnTo>
                    <a:pt x="1734" y="80"/>
                  </a:lnTo>
                  <a:lnTo>
                    <a:pt x="1738" y="66"/>
                  </a:lnTo>
                  <a:lnTo>
                    <a:pt x="1744" y="52"/>
                  </a:lnTo>
                  <a:lnTo>
                    <a:pt x="1753" y="36"/>
                  </a:lnTo>
                  <a:lnTo>
                    <a:pt x="1766" y="16"/>
                  </a:lnTo>
                  <a:lnTo>
                    <a:pt x="1778" y="16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6" name="Freeform 94"/>
            <p:cNvSpPr>
              <a:spLocks/>
            </p:cNvSpPr>
            <p:nvPr/>
          </p:nvSpPr>
          <p:spPr bwMode="auto">
            <a:xfrm>
              <a:off x="2824" y="4016"/>
              <a:ext cx="1350" cy="68"/>
            </a:xfrm>
            <a:custGeom>
              <a:avLst/>
              <a:gdLst/>
              <a:ahLst/>
              <a:cxnLst>
                <a:cxn ang="0">
                  <a:pos x="116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62" y="14"/>
                </a:cxn>
                <a:cxn ang="0">
                  <a:pos x="1174" y="22"/>
                </a:cxn>
                <a:cxn ang="0">
                  <a:pos x="1189" y="32"/>
                </a:cxn>
                <a:cxn ang="0">
                  <a:pos x="1207" y="41"/>
                </a:cxn>
                <a:cxn ang="0">
                  <a:pos x="1227" y="50"/>
                </a:cxn>
                <a:cxn ang="0">
                  <a:pos x="1247" y="57"/>
                </a:cxn>
                <a:cxn ang="0">
                  <a:pos x="1267" y="63"/>
                </a:cxn>
                <a:cxn ang="0">
                  <a:pos x="1286" y="67"/>
                </a:cxn>
                <a:cxn ang="0">
                  <a:pos x="1301" y="68"/>
                </a:cxn>
                <a:cxn ang="0">
                  <a:pos x="1309" y="68"/>
                </a:cxn>
                <a:cxn ang="0">
                  <a:pos x="1317" y="68"/>
                </a:cxn>
                <a:cxn ang="0">
                  <a:pos x="1325" y="68"/>
                </a:cxn>
                <a:cxn ang="0">
                  <a:pos x="1331" y="68"/>
                </a:cxn>
                <a:cxn ang="0">
                  <a:pos x="1338" y="68"/>
                </a:cxn>
                <a:cxn ang="0">
                  <a:pos x="1344" y="67"/>
                </a:cxn>
                <a:cxn ang="0">
                  <a:pos x="1347" y="67"/>
                </a:cxn>
                <a:cxn ang="0">
                  <a:pos x="1350" y="66"/>
                </a:cxn>
                <a:cxn ang="0">
                  <a:pos x="1344" y="67"/>
                </a:cxn>
                <a:cxn ang="0">
                  <a:pos x="1336" y="67"/>
                </a:cxn>
                <a:cxn ang="0">
                  <a:pos x="1327" y="67"/>
                </a:cxn>
                <a:cxn ang="0">
                  <a:pos x="1318" y="66"/>
                </a:cxn>
                <a:cxn ang="0">
                  <a:pos x="1308" y="65"/>
                </a:cxn>
                <a:cxn ang="0">
                  <a:pos x="1297" y="63"/>
                </a:cxn>
                <a:cxn ang="0">
                  <a:pos x="1285" y="60"/>
                </a:cxn>
                <a:cxn ang="0">
                  <a:pos x="1273" y="57"/>
                </a:cxn>
                <a:cxn ang="0">
                  <a:pos x="1260" y="54"/>
                </a:cxn>
                <a:cxn ang="0">
                  <a:pos x="1247" y="48"/>
                </a:cxn>
                <a:cxn ang="0">
                  <a:pos x="1234" y="43"/>
                </a:cxn>
                <a:cxn ang="0">
                  <a:pos x="1219" y="36"/>
                </a:cxn>
                <a:cxn ang="0">
                  <a:pos x="1205" y="29"/>
                </a:cxn>
                <a:cxn ang="0">
                  <a:pos x="1191" y="20"/>
                </a:cxn>
                <a:cxn ang="0">
                  <a:pos x="1176" y="11"/>
                </a:cxn>
                <a:cxn ang="0">
                  <a:pos x="1162" y="0"/>
                </a:cxn>
              </a:cxnLst>
              <a:rect l="0" t="0" r="r" b="b"/>
              <a:pathLst>
                <a:path w="1350" h="68">
                  <a:moveTo>
                    <a:pt x="1162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162" y="14"/>
                  </a:lnTo>
                  <a:lnTo>
                    <a:pt x="1174" y="22"/>
                  </a:lnTo>
                  <a:lnTo>
                    <a:pt x="1189" y="32"/>
                  </a:lnTo>
                  <a:lnTo>
                    <a:pt x="1207" y="41"/>
                  </a:lnTo>
                  <a:lnTo>
                    <a:pt x="1227" y="50"/>
                  </a:lnTo>
                  <a:lnTo>
                    <a:pt x="1247" y="57"/>
                  </a:lnTo>
                  <a:lnTo>
                    <a:pt x="1267" y="63"/>
                  </a:lnTo>
                  <a:lnTo>
                    <a:pt x="1286" y="67"/>
                  </a:lnTo>
                  <a:lnTo>
                    <a:pt x="1301" y="68"/>
                  </a:lnTo>
                  <a:lnTo>
                    <a:pt x="1309" y="68"/>
                  </a:lnTo>
                  <a:lnTo>
                    <a:pt x="1317" y="68"/>
                  </a:lnTo>
                  <a:lnTo>
                    <a:pt x="1325" y="68"/>
                  </a:lnTo>
                  <a:lnTo>
                    <a:pt x="1331" y="68"/>
                  </a:lnTo>
                  <a:lnTo>
                    <a:pt x="1338" y="68"/>
                  </a:lnTo>
                  <a:lnTo>
                    <a:pt x="1344" y="67"/>
                  </a:lnTo>
                  <a:lnTo>
                    <a:pt x="1347" y="67"/>
                  </a:lnTo>
                  <a:lnTo>
                    <a:pt x="1350" y="66"/>
                  </a:lnTo>
                  <a:lnTo>
                    <a:pt x="1344" y="67"/>
                  </a:lnTo>
                  <a:lnTo>
                    <a:pt x="1336" y="67"/>
                  </a:lnTo>
                  <a:lnTo>
                    <a:pt x="1327" y="67"/>
                  </a:lnTo>
                  <a:lnTo>
                    <a:pt x="1318" y="66"/>
                  </a:lnTo>
                  <a:lnTo>
                    <a:pt x="1308" y="65"/>
                  </a:lnTo>
                  <a:lnTo>
                    <a:pt x="1297" y="63"/>
                  </a:lnTo>
                  <a:lnTo>
                    <a:pt x="1285" y="60"/>
                  </a:lnTo>
                  <a:lnTo>
                    <a:pt x="1273" y="57"/>
                  </a:lnTo>
                  <a:lnTo>
                    <a:pt x="1260" y="54"/>
                  </a:lnTo>
                  <a:lnTo>
                    <a:pt x="1247" y="48"/>
                  </a:lnTo>
                  <a:lnTo>
                    <a:pt x="1234" y="43"/>
                  </a:lnTo>
                  <a:lnTo>
                    <a:pt x="1219" y="36"/>
                  </a:lnTo>
                  <a:lnTo>
                    <a:pt x="1205" y="29"/>
                  </a:lnTo>
                  <a:lnTo>
                    <a:pt x="1191" y="20"/>
                  </a:lnTo>
                  <a:lnTo>
                    <a:pt x="1176" y="11"/>
                  </a:lnTo>
                  <a:lnTo>
                    <a:pt x="1162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7" name="Freeform 95"/>
            <p:cNvSpPr>
              <a:spLocks/>
            </p:cNvSpPr>
            <p:nvPr/>
          </p:nvSpPr>
          <p:spPr bwMode="auto">
            <a:xfrm>
              <a:off x="2824" y="3802"/>
              <a:ext cx="2091" cy="303"/>
            </a:xfrm>
            <a:custGeom>
              <a:avLst/>
              <a:gdLst/>
              <a:ahLst/>
              <a:cxnLst>
                <a:cxn ang="0">
                  <a:pos x="1205" y="290"/>
                </a:cxn>
                <a:cxn ang="0">
                  <a:pos x="1280" y="303"/>
                </a:cxn>
                <a:cxn ang="0">
                  <a:pos x="1366" y="296"/>
                </a:cxn>
                <a:cxn ang="0">
                  <a:pos x="1448" y="258"/>
                </a:cxn>
                <a:cxn ang="0">
                  <a:pos x="1486" y="221"/>
                </a:cxn>
                <a:cxn ang="0">
                  <a:pos x="1502" y="191"/>
                </a:cxn>
                <a:cxn ang="0">
                  <a:pos x="1741" y="158"/>
                </a:cxn>
                <a:cxn ang="0">
                  <a:pos x="1794" y="103"/>
                </a:cxn>
                <a:cxn ang="0">
                  <a:pos x="1867" y="66"/>
                </a:cxn>
                <a:cxn ang="0">
                  <a:pos x="1947" y="50"/>
                </a:cxn>
                <a:cxn ang="0">
                  <a:pos x="2019" y="57"/>
                </a:cxn>
                <a:cxn ang="0">
                  <a:pos x="2010" y="92"/>
                </a:cxn>
                <a:cxn ang="0">
                  <a:pos x="2058" y="109"/>
                </a:cxn>
                <a:cxn ang="0">
                  <a:pos x="2091" y="66"/>
                </a:cxn>
                <a:cxn ang="0">
                  <a:pos x="2072" y="17"/>
                </a:cxn>
                <a:cxn ang="0">
                  <a:pos x="2027" y="1"/>
                </a:cxn>
                <a:cxn ang="0">
                  <a:pos x="1957" y="2"/>
                </a:cxn>
                <a:cxn ang="0">
                  <a:pos x="1881" y="19"/>
                </a:cxn>
                <a:cxn ang="0">
                  <a:pos x="1820" y="52"/>
                </a:cxn>
                <a:cxn ang="0">
                  <a:pos x="1779" y="90"/>
                </a:cxn>
                <a:cxn ang="0">
                  <a:pos x="1753" y="121"/>
                </a:cxn>
                <a:cxn ang="0">
                  <a:pos x="1491" y="84"/>
                </a:cxn>
                <a:cxn ang="0">
                  <a:pos x="1443" y="37"/>
                </a:cxn>
                <a:cxn ang="0">
                  <a:pos x="1367" y="44"/>
                </a:cxn>
                <a:cxn ang="0">
                  <a:pos x="1294" y="114"/>
                </a:cxn>
                <a:cxn ang="0">
                  <a:pos x="1255" y="135"/>
                </a:cxn>
                <a:cxn ang="0">
                  <a:pos x="1233" y="125"/>
                </a:cxn>
                <a:cxn ang="0">
                  <a:pos x="1221" y="104"/>
                </a:cxn>
                <a:cxn ang="0">
                  <a:pos x="1222" y="128"/>
                </a:cxn>
                <a:cxn ang="0">
                  <a:pos x="1253" y="144"/>
                </a:cxn>
                <a:cxn ang="0">
                  <a:pos x="1293" y="132"/>
                </a:cxn>
                <a:cxn ang="0">
                  <a:pos x="1305" y="152"/>
                </a:cxn>
                <a:cxn ang="0">
                  <a:pos x="1338" y="205"/>
                </a:cxn>
                <a:cxn ang="0">
                  <a:pos x="1415" y="196"/>
                </a:cxn>
                <a:cxn ang="0">
                  <a:pos x="1428" y="133"/>
                </a:cxn>
                <a:cxn ang="0">
                  <a:pos x="1402" y="125"/>
                </a:cxn>
                <a:cxn ang="0">
                  <a:pos x="1372" y="136"/>
                </a:cxn>
                <a:cxn ang="0">
                  <a:pos x="1345" y="111"/>
                </a:cxn>
                <a:cxn ang="0">
                  <a:pos x="1357" y="67"/>
                </a:cxn>
                <a:cxn ang="0">
                  <a:pos x="1408" y="44"/>
                </a:cxn>
                <a:cxn ang="0">
                  <a:pos x="1471" y="74"/>
                </a:cxn>
                <a:cxn ang="0">
                  <a:pos x="1500" y="166"/>
                </a:cxn>
                <a:cxn ang="0">
                  <a:pos x="1457" y="236"/>
                </a:cxn>
                <a:cxn ang="0">
                  <a:pos x="1399" y="269"/>
                </a:cxn>
                <a:cxn ang="0">
                  <a:pos x="1338" y="281"/>
                </a:cxn>
                <a:cxn ang="0">
                  <a:pos x="1265" y="280"/>
                </a:cxn>
                <a:cxn ang="0">
                  <a:pos x="1194" y="262"/>
                </a:cxn>
                <a:cxn ang="0">
                  <a:pos x="0" y="274"/>
                </a:cxn>
              </a:cxnLst>
              <a:rect l="0" t="0" r="r" b="b"/>
              <a:pathLst>
                <a:path w="2091" h="303">
                  <a:moveTo>
                    <a:pt x="1162" y="274"/>
                  </a:moveTo>
                  <a:lnTo>
                    <a:pt x="1175" y="279"/>
                  </a:lnTo>
                  <a:lnTo>
                    <a:pt x="1189" y="286"/>
                  </a:lnTo>
                  <a:lnTo>
                    <a:pt x="1205" y="290"/>
                  </a:lnTo>
                  <a:lnTo>
                    <a:pt x="1223" y="295"/>
                  </a:lnTo>
                  <a:lnTo>
                    <a:pt x="1242" y="298"/>
                  </a:lnTo>
                  <a:lnTo>
                    <a:pt x="1260" y="301"/>
                  </a:lnTo>
                  <a:lnTo>
                    <a:pt x="1280" y="303"/>
                  </a:lnTo>
                  <a:lnTo>
                    <a:pt x="1301" y="303"/>
                  </a:lnTo>
                  <a:lnTo>
                    <a:pt x="1323" y="302"/>
                  </a:lnTo>
                  <a:lnTo>
                    <a:pt x="1345" y="300"/>
                  </a:lnTo>
                  <a:lnTo>
                    <a:pt x="1366" y="296"/>
                  </a:lnTo>
                  <a:lnTo>
                    <a:pt x="1387" y="290"/>
                  </a:lnTo>
                  <a:lnTo>
                    <a:pt x="1408" y="281"/>
                  </a:lnTo>
                  <a:lnTo>
                    <a:pt x="1429" y="271"/>
                  </a:lnTo>
                  <a:lnTo>
                    <a:pt x="1448" y="258"/>
                  </a:lnTo>
                  <a:lnTo>
                    <a:pt x="1467" y="243"/>
                  </a:lnTo>
                  <a:lnTo>
                    <a:pt x="1473" y="235"/>
                  </a:lnTo>
                  <a:lnTo>
                    <a:pt x="1480" y="228"/>
                  </a:lnTo>
                  <a:lnTo>
                    <a:pt x="1486" y="221"/>
                  </a:lnTo>
                  <a:lnTo>
                    <a:pt x="1490" y="213"/>
                  </a:lnTo>
                  <a:lnTo>
                    <a:pt x="1494" y="206"/>
                  </a:lnTo>
                  <a:lnTo>
                    <a:pt x="1499" y="199"/>
                  </a:lnTo>
                  <a:lnTo>
                    <a:pt x="1502" y="191"/>
                  </a:lnTo>
                  <a:lnTo>
                    <a:pt x="1504" y="184"/>
                  </a:lnTo>
                  <a:lnTo>
                    <a:pt x="1504" y="185"/>
                  </a:lnTo>
                  <a:lnTo>
                    <a:pt x="1741" y="185"/>
                  </a:lnTo>
                  <a:lnTo>
                    <a:pt x="1741" y="158"/>
                  </a:lnTo>
                  <a:lnTo>
                    <a:pt x="1751" y="143"/>
                  </a:lnTo>
                  <a:lnTo>
                    <a:pt x="1764" y="128"/>
                  </a:lnTo>
                  <a:lnTo>
                    <a:pt x="1777" y="116"/>
                  </a:lnTo>
                  <a:lnTo>
                    <a:pt x="1794" y="103"/>
                  </a:lnTo>
                  <a:lnTo>
                    <a:pt x="1810" y="93"/>
                  </a:lnTo>
                  <a:lnTo>
                    <a:pt x="1828" y="82"/>
                  </a:lnTo>
                  <a:lnTo>
                    <a:pt x="1848" y="74"/>
                  </a:lnTo>
                  <a:lnTo>
                    <a:pt x="1867" y="66"/>
                  </a:lnTo>
                  <a:lnTo>
                    <a:pt x="1887" y="60"/>
                  </a:lnTo>
                  <a:lnTo>
                    <a:pt x="1907" y="55"/>
                  </a:lnTo>
                  <a:lnTo>
                    <a:pt x="1928" y="52"/>
                  </a:lnTo>
                  <a:lnTo>
                    <a:pt x="1947" y="50"/>
                  </a:lnTo>
                  <a:lnTo>
                    <a:pt x="1967" y="50"/>
                  </a:lnTo>
                  <a:lnTo>
                    <a:pt x="1986" y="50"/>
                  </a:lnTo>
                  <a:lnTo>
                    <a:pt x="2002" y="53"/>
                  </a:lnTo>
                  <a:lnTo>
                    <a:pt x="2019" y="57"/>
                  </a:lnTo>
                  <a:lnTo>
                    <a:pt x="2010" y="62"/>
                  </a:lnTo>
                  <a:lnTo>
                    <a:pt x="2006" y="71"/>
                  </a:lnTo>
                  <a:lnTo>
                    <a:pt x="2006" y="81"/>
                  </a:lnTo>
                  <a:lnTo>
                    <a:pt x="2010" y="92"/>
                  </a:lnTo>
                  <a:lnTo>
                    <a:pt x="2018" y="101"/>
                  </a:lnTo>
                  <a:lnTo>
                    <a:pt x="2028" y="108"/>
                  </a:lnTo>
                  <a:lnTo>
                    <a:pt x="2042" y="111"/>
                  </a:lnTo>
                  <a:lnTo>
                    <a:pt x="2058" y="109"/>
                  </a:lnTo>
                  <a:lnTo>
                    <a:pt x="2072" y="103"/>
                  </a:lnTo>
                  <a:lnTo>
                    <a:pt x="2082" y="93"/>
                  </a:lnTo>
                  <a:lnTo>
                    <a:pt x="2089" y="80"/>
                  </a:lnTo>
                  <a:lnTo>
                    <a:pt x="2091" y="66"/>
                  </a:lnTo>
                  <a:lnTo>
                    <a:pt x="2091" y="52"/>
                  </a:lnTo>
                  <a:lnTo>
                    <a:pt x="2087" y="38"/>
                  </a:lnTo>
                  <a:lnTo>
                    <a:pt x="2081" y="26"/>
                  </a:lnTo>
                  <a:lnTo>
                    <a:pt x="2072" y="17"/>
                  </a:lnTo>
                  <a:lnTo>
                    <a:pt x="2064" y="12"/>
                  </a:lnTo>
                  <a:lnTo>
                    <a:pt x="2053" y="8"/>
                  </a:lnTo>
                  <a:lnTo>
                    <a:pt x="2041" y="3"/>
                  </a:lnTo>
                  <a:lnTo>
                    <a:pt x="2027" y="1"/>
                  </a:lnTo>
                  <a:lnTo>
                    <a:pt x="2011" y="0"/>
                  </a:lnTo>
                  <a:lnTo>
                    <a:pt x="1993" y="0"/>
                  </a:lnTo>
                  <a:lnTo>
                    <a:pt x="1976" y="0"/>
                  </a:lnTo>
                  <a:lnTo>
                    <a:pt x="1957" y="2"/>
                  </a:lnTo>
                  <a:lnTo>
                    <a:pt x="1938" y="4"/>
                  </a:lnTo>
                  <a:lnTo>
                    <a:pt x="1919" y="9"/>
                  </a:lnTo>
                  <a:lnTo>
                    <a:pt x="1900" y="13"/>
                  </a:lnTo>
                  <a:lnTo>
                    <a:pt x="1881" y="19"/>
                  </a:lnTo>
                  <a:lnTo>
                    <a:pt x="1865" y="25"/>
                  </a:lnTo>
                  <a:lnTo>
                    <a:pt x="1848" y="33"/>
                  </a:lnTo>
                  <a:lnTo>
                    <a:pt x="1834" y="42"/>
                  </a:lnTo>
                  <a:lnTo>
                    <a:pt x="1820" y="52"/>
                  </a:lnTo>
                  <a:lnTo>
                    <a:pt x="1808" y="62"/>
                  </a:lnTo>
                  <a:lnTo>
                    <a:pt x="1798" y="73"/>
                  </a:lnTo>
                  <a:lnTo>
                    <a:pt x="1788" y="82"/>
                  </a:lnTo>
                  <a:lnTo>
                    <a:pt x="1779" y="90"/>
                  </a:lnTo>
                  <a:lnTo>
                    <a:pt x="1772" y="99"/>
                  </a:lnTo>
                  <a:lnTo>
                    <a:pt x="1764" y="107"/>
                  </a:lnTo>
                  <a:lnTo>
                    <a:pt x="1758" y="115"/>
                  </a:lnTo>
                  <a:lnTo>
                    <a:pt x="1753" y="121"/>
                  </a:lnTo>
                  <a:lnTo>
                    <a:pt x="1753" y="120"/>
                  </a:lnTo>
                  <a:lnTo>
                    <a:pt x="1506" y="120"/>
                  </a:lnTo>
                  <a:lnTo>
                    <a:pt x="1500" y="102"/>
                  </a:lnTo>
                  <a:lnTo>
                    <a:pt x="1491" y="84"/>
                  </a:lnTo>
                  <a:lnTo>
                    <a:pt x="1481" y="69"/>
                  </a:lnTo>
                  <a:lnTo>
                    <a:pt x="1470" y="56"/>
                  </a:lnTo>
                  <a:lnTo>
                    <a:pt x="1457" y="45"/>
                  </a:lnTo>
                  <a:lnTo>
                    <a:pt x="1443" y="37"/>
                  </a:lnTo>
                  <a:lnTo>
                    <a:pt x="1431" y="32"/>
                  </a:lnTo>
                  <a:lnTo>
                    <a:pt x="1418" y="30"/>
                  </a:lnTo>
                  <a:lnTo>
                    <a:pt x="1391" y="33"/>
                  </a:lnTo>
                  <a:lnTo>
                    <a:pt x="1367" y="44"/>
                  </a:lnTo>
                  <a:lnTo>
                    <a:pt x="1345" y="60"/>
                  </a:lnTo>
                  <a:lnTo>
                    <a:pt x="1325" y="78"/>
                  </a:lnTo>
                  <a:lnTo>
                    <a:pt x="1308" y="97"/>
                  </a:lnTo>
                  <a:lnTo>
                    <a:pt x="1294" y="114"/>
                  </a:lnTo>
                  <a:lnTo>
                    <a:pt x="1281" y="126"/>
                  </a:lnTo>
                  <a:lnTo>
                    <a:pt x="1272" y="132"/>
                  </a:lnTo>
                  <a:lnTo>
                    <a:pt x="1263" y="133"/>
                  </a:lnTo>
                  <a:lnTo>
                    <a:pt x="1255" y="135"/>
                  </a:lnTo>
                  <a:lnTo>
                    <a:pt x="1247" y="133"/>
                  </a:lnTo>
                  <a:lnTo>
                    <a:pt x="1242" y="131"/>
                  </a:lnTo>
                  <a:lnTo>
                    <a:pt x="1236" y="128"/>
                  </a:lnTo>
                  <a:lnTo>
                    <a:pt x="1233" y="125"/>
                  </a:lnTo>
                  <a:lnTo>
                    <a:pt x="1230" y="121"/>
                  </a:lnTo>
                  <a:lnTo>
                    <a:pt x="1229" y="118"/>
                  </a:lnTo>
                  <a:lnTo>
                    <a:pt x="1227" y="110"/>
                  </a:lnTo>
                  <a:lnTo>
                    <a:pt x="1221" y="104"/>
                  </a:lnTo>
                  <a:lnTo>
                    <a:pt x="1216" y="104"/>
                  </a:lnTo>
                  <a:lnTo>
                    <a:pt x="1215" y="114"/>
                  </a:lnTo>
                  <a:lnTo>
                    <a:pt x="1217" y="121"/>
                  </a:lnTo>
                  <a:lnTo>
                    <a:pt x="1222" y="128"/>
                  </a:lnTo>
                  <a:lnTo>
                    <a:pt x="1228" y="133"/>
                  </a:lnTo>
                  <a:lnTo>
                    <a:pt x="1235" y="139"/>
                  </a:lnTo>
                  <a:lnTo>
                    <a:pt x="1244" y="142"/>
                  </a:lnTo>
                  <a:lnTo>
                    <a:pt x="1253" y="144"/>
                  </a:lnTo>
                  <a:lnTo>
                    <a:pt x="1263" y="144"/>
                  </a:lnTo>
                  <a:lnTo>
                    <a:pt x="1273" y="142"/>
                  </a:lnTo>
                  <a:lnTo>
                    <a:pt x="1285" y="138"/>
                  </a:lnTo>
                  <a:lnTo>
                    <a:pt x="1293" y="132"/>
                  </a:lnTo>
                  <a:lnTo>
                    <a:pt x="1297" y="127"/>
                  </a:lnTo>
                  <a:lnTo>
                    <a:pt x="1301" y="123"/>
                  </a:lnTo>
                  <a:lnTo>
                    <a:pt x="1303" y="137"/>
                  </a:lnTo>
                  <a:lnTo>
                    <a:pt x="1305" y="152"/>
                  </a:lnTo>
                  <a:lnTo>
                    <a:pt x="1308" y="167"/>
                  </a:lnTo>
                  <a:lnTo>
                    <a:pt x="1315" y="182"/>
                  </a:lnTo>
                  <a:lnTo>
                    <a:pt x="1325" y="194"/>
                  </a:lnTo>
                  <a:lnTo>
                    <a:pt x="1338" y="205"/>
                  </a:lnTo>
                  <a:lnTo>
                    <a:pt x="1356" y="210"/>
                  </a:lnTo>
                  <a:lnTo>
                    <a:pt x="1379" y="211"/>
                  </a:lnTo>
                  <a:lnTo>
                    <a:pt x="1400" y="206"/>
                  </a:lnTo>
                  <a:lnTo>
                    <a:pt x="1415" y="196"/>
                  </a:lnTo>
                  <a:lnTo>
                    <a:pt x="1425" y="182"/>
                  </a:lnTo>
                  <a:lnTo>
                    <a:pt x="1430" y="166"/>
                  </a:lnTo>
                  <a:lnTo>
                    <a:pt x="1430" y="149"/>
                  </a:lnTo>
                  <a:lnTo>
                    <a:pt x="1428" y="133"/>
                  </a:lnTo>
                  <a:lnTo>
                    <a:pt x="1423" y="121"/>
                  </a:lnTo>
                  <a:lnTo>
                    <a:pt x="1417" y="111"/>
                  </a:lnTo>
                  <a:lnTo>
                    <a:pt x="1410" y="119"/>
                  </a:lnTo>
                  <a:lnTo>
                    <a:pt x="1402" y="125"/>
                  </a:lnTo>
                  <a:lnTo>
                    <a:pt x="1395" y="130"/>
                  </a:lnTo>
                  <a:lnTo>
                    <a:pt x="1388" y="133"/>
                  </a:lnTo>
                  <a:lnTo>
                    <a:pt x="1380" y="136"/>
                  </a:lnTo>
                  <a:lnTo>
                    <a:pt x="1372" y="136"/>
                  </a:lnTo>
                  <a:lnTo>
                    <a:pt x="1364" y="132"/>
                  </a:lnTo>
                  <a:lnTo>
                    <a:pt x="1356" y="128"/>
                  </a:lnTo>
                  <a:lnTo>
                    <a:pt x="1349" y="121"/>
                  </a:lnTo>
                  <a:lnTo>
                    <a:pt x="1345" y="111"/>
                  </a:lnTo>
                  <a:lnTo>
                    <a:pt x="1344" y="101"/>
                  </a:lnTo>
                  <a:lnTo>
                    <a:pt x="1346" y="89"/>
                  </a:lnTo>
                  <a:lnTo>
                    <a:pt x="1350" y="78"/>
                  </a:lnTo>
                  <a:lnTo>
                    <a:pt x="1357" y="67"/>
                  </a:lnTo>
                  <a:lnTo>
                    <a:pt x="1366" y="58"/>
                  </a:lnTo>
                  <a:lnTo>
                    <a:pt x="1378" y="51"/>
                  </a:lnTo>
                  <a:lnTo>
                    <a:pt x="1392" y="46"/>
                  </a:lnTo>
                  <a:lnTo>
                    <a:pt x="1408" y="44"/>
                  </a:lnTo>
                  <a:lnTo>
                    <a:pt x="1423" y="45"/>
                  </a:lnTo>
                  <a:lnTo>
                    <a:pt x="1440" y="51"/>
                  </a:lnTo>
                  <a:lnTo>
                    <a:pt x="1457" y="60"/>
                  </a:lnTo>
                  <a:lnTo>
                    <a:pt x="1471" y="74"/>
                  </a:lnTo>
                  <a:lnTo>
                    <a:pt x="1484" y="93"/>
                  </a:lnTo>
                  <a:lnTo>
                    <a:pt x="1494" y="117"/>
                  </a:lnTo>
                  <a:lnTo>
                    <a:pt x="1500" y="143"/>
                  </a:lnTo>
                  <a:lnTo>
                    <a:pt x="1500" y="166"/>
                  </a:lnTo>
                  <a:lnTo>
                    <a:pt x="1496" y="187"/>
                  </a:lnTo>
                  <a:lnTo>
                    <a:pt x="1486" y="206"/>
                  </a:lnTo>
                  <a:lnTo>
                    <a:pt x="1472" y="223"/>
                  </a:lnTo>
                  <a:lnTo>
                    <a:pt x="1457" y="236"/>
                  </a:lnTo>
                  <a:lnTo>
                    <a:pt x="1440" y="249"/>
                  </a:lnTo>
                  <a:lnTo>
                    <a:pt x="1421" y="259"/>
                  </a:lnTo>
                  <a:lnTo>
                    <a:pt x="1411" y="265"/>
                  </a:lnTo>
                  <a:lnTo>
                    <a:pt x="1399" y="269"/>
                  </a:lnTo>
                  <a:lnTo>
                    <a:pt x="1386" y="273"/>
                  </a:lnTo>
                  <a:lnTo>
                    <a:pt x="1371" y="276"/>
                  </a:lnTo>
                  <a:lnTo>
                    <a:pt x="1355" y="279"/>
                  </a:lnTo>
                  <a:lnTo>
                    <a:pt x="1338" y="281"/>
                  </a:lnTo>
                  <a:lnTo>
                    <a:pt x="1320" y="282"/>
                  </a:lnTo>
                  <a:lnTo>
                    <a:pt x="1301" y="282"/>
                  </a:lnTo>
                  <a:lnTo>
                    <a:pt x="1284" y="282"/>
                  </a:lnTo>
                  <a:lnTo>
                    <a:pt x="1265" y="280"/>
                  </a:lnTo>
                  <a:lnTo>
                    <a:pt x="1247" y="277"/>
                  </a:lnTo>
                  <a:lnTo>
                    <a:pt x="1229" y="274"/>
                  </a:lnTo>
                  <a:lnTo>
                    <a:pt x="1212" y="269"/>
                  </a:lnTo>
                  <a:lnTo>
                    <a:pt x="1194" y="262"/>
                  </a:lnTo>
                  <a:lnTo>
                    <a:pt x="1177" y="254"/>
                  </a:lnTo>
                  <a:lnTo>
                    <a:pt x="1162" y="245"/>
                  </a:lnTo>
                  <a:lnTo>
                    <a:pt x="0" y="245"/>
                  </a:lnTo>
                  <a:lnTo>
                    <a:pt x="0" y="274"/>
                  </a:lnTo>
                  <a:lnTo>
                    <a:pt x="1162" y="274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8" name="Freeform 96"/>
            <p:cNvSpPr>
              <a:spLocks/>
            </p:cNvSpPr>
            <p:nvPr/>
          </p:nvSpPr>
          <p:spPr bwMode="auto">
            <a:xfrm>
              <a:off x="2824" y="4030"/>
              <a:ext cx="1301" cy="54"/>
            </a:xfrm>
            <a:custGeom>
              <a:avLst/>
              <a:gdLst/>
              <a:ahLst/>
              <a:cxnLst>
                <a:cxn ang="0">
                  <a:pos x="1301" y="54"/>
                </a:cxn>
                <a:cxn ang="0">
                  <a:pos x="1284" y="54"/>
                </a:cxn>
                <a:cxn ang="0">
                  <a:pos x="1265" y="52"/>
                </a:cxn>
                <a:cxn ang="0">
                  <a:pos x="1247" y="49"/>
                </a:cxn>
                <a:cxn ang="0">
                  <a:pos x="1229" y="46"/>
                </a:cxn>
                <a:cxn ang="0">
                  <a:pos x="1212" y="41"/>
                </a:cxn>
                <a:cxn ang="0">
                  <a:pos x="1194" y="34"/>
                </a:cxn>
                <a:cxn ang="0">
                  <a:pos x="1177" y="26"/>
                </a:cxn>
                <a:cxn ang="0">
                  <a:pos x="1162" y="17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1162" y="0"/>
                </a:cxn>
                <a:cxn ang="0">
                  <a:pos x="1174" y="8"/>
                </a:cxn>
                <a:cxn ang="0">
                  <a:pos x="1189" y="18"/>
                </a:cxn>
                <a:cxn ang="0">
                  <a:pos x="1207" y="27"/>
                </a:cxn>
                <a:cxn ang="0">
                  <a:pos x="1227" y="36"/>
                </a:cxn>
                <a:cxn ang="0">
                  <a:pos x="1247" y="43"/>
                </a:cxn>
                <a:cxn ang="0">
                  <a:pos x="1267" y="49"/>
                </a:cxn>
                <a:cxn ang="0">
                  <a:pos x="1286" y="53"/>
                </a:cxn>
                <a:cxn ang="0">
                  <a:pos x="1301" y="54"/>
                </a:cxn>
                <a:cxn ang="0">
                  <a:pos x="1301" y="54"/>
                </a:cxn>
              </a:cxnLst>
              <a:rect l="0" t="0" r="r" b="b"/>
              <a:pathLst>
                <a:path w="1301" h="54">
                  <a:moveTo>
                    <a:pt x="1301" y="54"/>
                  </a:moveTo>
                  <a:lnTo>
                    <a:pt x="1284" y="54"/>
                  </a:lnTo>
                  <a:lnTo>
                    <a:pt x="1265" y="52"/>
                  </a:lnTo>
                  <a:lnTo>
                    <a:pt x="1247" y="49"/>
                  </a:lnTo>
                  <a:lnTo>
                    <a:pt x="1229" y="46"/>
                  </a:lnTo>
                  <a:lnTo>
                    <a:pt x="1212" y="41"/>
                  </a:lnTo>
                  <a:lnTo>
                    <a:pt x="1194" y="34"/>
                  </a:lnTo>
                  <a:lnTo>
                    <a:pt x="1177" y="26"/>
                  </a:lnTo>
                  <a:lnTo>
                    <a:pt x="1162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162" y="0"/>
                  </a:lnTo>
                  <a:lnTo>
                    <a:pt x="1174" y="8"/>
                  </a:lnTo>
                  <a:lnTo>
                    <a:pt x="1189" y="18"/>
                  </a:lnTo>
                  <a:lnTo>
                    <a:pt x="1207" y="27"/>
                  </a:lnTo>
                  <a:lnTo>
                    <a:pt x="1227" y="36"/>
                  </a:lnTo>
                  <a:lnTo>
                    <a:pt x="1247" y="43"/>
                  </a:lnTo>
                  <a:lnTo>
                    <a:pt x="1267" y="49"/>
                  </a:lnTo>
                  <a:lnTo>
                    <a:pt x="1286" y="53"/>
                  </a:lnTo>
                  <a:lnTo>
                    <a:pt x="1301" y="54"/>
                  </a:lnTo>
                  <a:lnTo>
                    <a:pt x="1301" y="5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69" name="Freeform 97"/>
            <p:cNvSpPr>
              <a:spLocks/>
            </p:cNvSpPr>
            <p:nvPr/>
          </p:nvSpPr>
          <p:spPr bwMode="auto">
            <a:xfrm>
              <a:off x="4138" y="3886"/>
              <a:ext cx="106" cy="11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3" y="21"/>
                </a:cxn>
                <a:cxn ang="0">
                  <a:pos x="1" y="31"/>
                </a:cxn>
                <a:cxn ang="0">
                  <a:pos x="0" y="40"/>
                </a:cxn>
                <a:cxn ang="0">
                  <a:pos x="1" y="53"/>
                </a:cxn>
                <a:cxn ang="0">
                  <a:pos x="3" y="67"/>
                </a:cxn>
                <a:cxn ang="0">
                  <a:pos x="6" y="81"/>
                </a:cxn>
                <a:cxn ang="0">
                  <a:pos x="14" y="95"/>
                </a:cxn>
                <a:cxn ang="0">
                  <a:pos x="24" y="106"/>
                </a:cxn>
                <a:cxn ang="0">
                  <a:pos x="37" y="113"/>
                </a:cxn>
                <a:cxn ang="0">
                  <a:pos x="55" y="117"/>
                </a:cxn>
                <a:cxn ang="0">
                  <a:pos x="73" y="115"/>
                </a:cxn>
                <a:cxn ang="0">
                  <a:pos x="85" y="110"/>
                </a:cxn>
                <a:cxn ang="0">
                  <a:pos x="95" y="103"/>
                </a:cxn>
                <a:cxn ang="0">
                  <a:pos x="102" y="95"/>
                </a:cxn>
                <a:cxn ang="0">
                  <a:pos x="105" y="85"/>
                </a:cxn>
                <a:cxn ang="0">
                  <a:pos x="106" y="76"/>
                </a:cxn>
                <a:cxn ang="0">
                  <a:pos x="105" y="66"/>
                </a:cxn>
                <a:cxn ang="0">
                  <a:pos x="104" y="58"/>
                </a:cxn>
                <a:cxn ang="0">
                  <a:pos x="86" y="68"/>
                </a:cxn>
                <a:cxn ang="0">
                  <a:pos x="70" y="73"/>
                </a:cxn>
                <a:cxn ang="0">
                  <a:pos x="53" y="72"/>
                </a:cxn>
                <a:cxn ang="0">
                  <a:pos x="40" y="65"/>
                </a:cxn>
                <a:cxn ang="0">
                  <a:pos x="28" y="54"/>
                </a:cxn>
                <a:cxn ang="0">
                  <a:pos x="22" y="39"/>
                </a:cxn>
                <a:cxn ang="0">
                  <a:pos x="20" y="21"/>
                </a:cxn>
                <a:cxn ang="0">
                  <a:pos x="23" y="0"/>
                </a:cxn>
              </a:cxnLst>
              <a:rect l="0" t="0" r="r" b="b"/>
              <a:pathLst>
                <a:path w="106" h="117">
                  <a:moveTo>
                    <a:pt x="23" y="0"/>
                  </a:moveTo>
                  <a:lnTo>
                    <a:pt x="14" y="5"/>
                  </a:lnTo>
                  <a:lnTo>
                    <a:pt x="7" y="13"/>
                  </a:lnTo>
                  <a:lnTo>
                    <a:pt x="3" y="21"/>
                  </a:lnTo>
                  <a:lnTo>
                    <a:pt x="1" y="31"/>
                  </a:lnTo>
                  <a:lnTo>
                    <a:pt x="0" y="40"/>
                  </a:lnTo>
                  <a:lnTo>
                    <a:pt x="1" y="53"/>
                  </a:lnTo>
                  <a:lnTo>
                    <a:pt x="3" y="67"/>
                  </a:lnTo>
                  <a:lnTo>
                    <a:pt x="6" y="81"/>
                  </a:lnTo>
                  <a:lnTo>
                    <a:pt x="14" y="95"/>
                  </a:lnTo>
                  <a:lnTo>
                    <a:pt x="24" y="106"/>
                  </a:lnTo>
                  <a:lnTo>
                    <a:pt x="37" y="113"/>
                  </a:lnTo>
                  <a:lnTo>
                    <a:pt x="55" y="117"/>
                  </a:lnTo>
                  <a:lnTo>
                    <a:pt x="73" y="115"/>
                  </a:lnTo>
                  <a:lnTo>
                    <a:pt x="85" y="110"/>
                  </a:lnTo>
                  <a:lnTo>
                    <a:pt x="95" y="103"/>
                  </a:lnTo>
                  <a:lnTo>
                    <a:pt x="102" y="95"/>
                  </a:lnTo>
                  <a:lnTo>
                    <a:pt x="105" y="85"/>
                  </a:lnTo>
                  <a:lnTo>
                    <a:pt x="106" y="76"/>
                  </a:lnTo>
                  <a:lnTo>
                    <a:pt x="105" y="66"/>
                  </a:lnTo>
                  <a:lnTo>
                    <a:pt x="104" y="58"/>
                  </a:lnTo>
                  <a:lnTo>
                    <a:pt x="86" y="68"/>
                  </a:lnTo>
                  <a:lnTo>
                    <a:pt x="70" y="73"/>
                  </a:lnTo>
                  <a:lnTo>
                    <a:pt x="53" y="72"/>
                  </a:lnTo>
                  <a:lnTo>
                    <a:pt x="40" y="65"/>
                  </a:lnTo>
                  <a:lnTo>
                    <a:pt x="28" y="54"/>
                  </a:lnTo>
                  <a:lnTo>
                    <a:pt x="22" y="39"/>
                  </a:lnTo>
                  <a:lnTo>
                    <a:pt x="20" y="2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0" name="Freeform 98"/>
            <p:cNvSpPr>
              <a:spLocks/>
            </p:cNvSpPr>
            <p:nvPr/>
          </p:nvSpPr>
          <p:spPr bwMode="auto">
            <a:xfrm>
              <a:off x="4332" y="3933"/>
              <a:ext cx="238" cy="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5" y="5"/>
                </a:cxn>
                <a:cxn ang="0">
                  <a:pos x="233" y="8"/>
                </a:cxn>
                <a:cxn ang="0">
                  <a:pos x="232" y="11"/>
                </a:cxn>
                <a:cxn ang="0">
                  <a:pos x="229" y="13"/>
                </a:cxn>
                <a:cxn ang="0">
                  <a:pos x="1" y="13"/>
                </a:cxn>
                <a:cxn ang="0">
                  <a:pos x="1" y="10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0" y="0"/>
                </a:cxn>
                <a:cxn ang="0">
                  <a:pos x="238" y="0"/>
                </a:cxn>
              </a:cxnLst>
              <a:rect l="0" t="0" r="r" b="b"/>
              <a:pathLst>
                <a:path w="238" h="13">
                  <a:moveTo>
                    <a:pt x="238" y="0"/>
                  </a:moveTo>
                  <a:lnTo>
                    <a:pt x="235" y="5"/>
                  </a:lnTo>
                  <a:lnTo>
                    <a:pt x="233" y="8"/>
                  </a:lnTo>
                  <a:lnTo>
                    <a:pt x="232" y="11"/>
                  </a:lnTo>
                  <a:lnTo>
                    <a:pt x="229" y="13"/>
                  </a:lnTo>
                  <a:lnTo>
                    <a:pt x="1" y="13"/>
                  </a:lnTo>
                  <a:lnTo>
                    <a:pt x="1" y="10"/>
                  </a:lnTo>
                  <a:lnTo>
                    <a:pt x="1" y="7"/>
                  </a:lnTo>
                  <a:lnTo>
                    <a:pt x="1" y="4"/>
                  </a:lnTo>
                  <a:lnTo>
                    <a:pt x="0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1" name="Freeform 99"/>
            <p:cNvSpPr>
              <a:spLocks/>
            </p:cNvSpPr>
            <p:nvPr/>
          </p:nvSpPr>
          <p:spPr bwMode="auto">
            <a:xfrm>
              <a:off x="4727" y="3811"/>
              <a:ext cx="173" cy="91"/>
            </a:xfrm>
            <a:custGeom>
              <a:avLst/>
              <a:gdLst/>
              <a:ahLst/>
              <a:cxnLst>
                <a:cxn ang="0">
                  <a:pos x="146" y="63"/>
                </a:cxn>
                <a:cxn ang="0">
                  <a:pos x="140" y="58"/>
                </a:cxn>
                <a:cxn ang="0">
                  <a:pos x="135" y="56"/>
                </a:cxn>
                <a:cxn ang="0">
                  <a:pos x="129" y="57"/>
                </a:cxn>
                <a:cxn ang="0">
                  <a:pos x="124" y="63"/>
                </a:cxn>
                <a:cxn ang="0">
                  <a:pos x="122" y="72"/>
                </a:cxn>
                <a:cxn ang="0">
                  <a:pos x="124" y="81"/>
                </a:cxn>
                <a:cxn ang="0">
                  <a:pos x="133" y="90"/>
                </a:cxn>
                <a:cxn ang="0">
                  <a:pos x="147" y="91"/>
                </a:cxn>
                <a:cxn ang="0">
                  <a:pos x="163" y="85"/>
                </a:cxn>
                <a:cxn ang="0">
                  <a:pos x="170" y="72"/>
                </a:cxn>
                <a:cxn ang="0">
                  <a:pos x="173" y="56"/>
                </a:cxn>
                <a:cxn ang="0">
                  <a:pos x="167" y="41"/>
                </a:cxn>
                <a:cxn ang="0">
                  <a:pos x="161" y="32"/>
                </a:cxn>
                <a:cxn ang="0">
                  <a:pos x="154" y="25"/>
                </a:cxn>
                <a:cxn ang="0">
                  <a:pos x="145" y="17"/>
                </a:cxn>
                <a:cxn ang="0">
                  <a:pos x="135" y="12"/>
                </a:cxn>
                <a:cxn ang="0">
                  <a:pos x="123" y="7"/>
                </a:cxn>
                <a:cxn ang="0">
                  <a:pos x="109" y="3"/>
                </a:cxn>
                <a:cxn ang="0">
                  <a:pos x="96" y="1"/>
                </a:cxn>
                <a:cxn ang="0">
                  <a:pos x="82" y="0"/>
                </a:cxn>
                <a:cxn ang="0">
                  <a:pos x="72" y="0"/>
                </a:cxn>
                <a:cxn ang="0">
                  <a:pos x="61" y="1"/>
                </a:cxn>
                <a:cxn ang="0">
                  <a:pos x="49" y="2"/>
                </a:cxn>
                <a:cxn ang="0">
                  <a:pos x="37" y="4"/>
                </a:cxn>
                <a:cxn ang="0">
                  <a:pos x="26" y="6"/>
                </a:cxn>
                <a:cxn ang="0">
                  <a:pos x="16" y="8"/>
                </a:cxn>
                <a:cxn ang="0">
                  <a:pos x="7" y="10"/>
                </a:cxn>
                <a:cxn ang="0">
                  <a:pos x="0" y="12"/>
                </a:cxn>
                <a:cxn ang="0">
                  <a:pos x="14" y="11"/>
                </a:cxn>
                <a:cxn ang="0">
                  <a:pos x="29" y="10"/>
                </a:cxn>
                <a:cxn ang="0">
                  <a:pos x="45" y="10"/>
                </a:cxn>
                <a:cxn ang="0">
                  <a:pos x="61" y="10"/>
                </a:cxn>
                <a:cxn ang="0">
                  <a:pos x="76" y="11"/>
                </a:cxn>
                <a:cxn ang="0">
                  <a:pos x="92" y="14"/>
                </a:cxn>
                <a:cxn ang="0">
                  <a:pos x="106" y="17"/>
                </a:cxn>
                <a:cxn ang="0">
                  <a:pos x="119" y="23"/>
                </a:cxn>
                <a:cxn ang="0">
                  <a:pos x="130" y="29"/>
                </a:cxn>
                <a:cxn ang="0">
                  <a:pos x="139" y="35"/>
                </a:cxn>
                <a:cxn ang="0">
                  <a:pos x="147" y="42"/>
                </a:cxn>
                <a:cxn ang="0">
                  <a:pos x="151" y="49"/>
                </a:cxn>
                <a:cxn ang="0">
                  <a:pos x="155" y="55"/>
                </a:cxn>
                <a:cxn ang="0">
                  <a:pos x="156" y="60"/>
                </a:cxn>
                <a:cxn ang="0">
                  <a:pos x="156" y="66"/>
                </a:cxn>
                <a:cxn ang="0">
                  <a:pos x="154" y="70"/>
                </a:cxn>
                <a:cxn ang="0">
                  <a:pos x="151" y="73"/>
                </a:cxn>
                <a:cxn ang="0">
                  <a:pos x="149" y="74"/>
                </a:cxn>
                <a:cxn ang="0">
                  <a:pos x="147" y="74"/>
                </a:cxn>
                <a:cxn ang="0">
                  <a:pos x="145" y="74"/>
                </a:cxn>
                <a:cxn ang="0">
                  <a:pos x="147" y="72"/>
                </a:cxn>
                <a:cxn ang="0">
                  <a:pos x="148" y="69"/>
                </a:cxn>
                <a:cxn ang="0">
                  <a:pos x="147" y="66"/>
                </a:cxn>
                <a:cxn ang="0">
                  <a:pos x="146" y="63"/>
                </a:cxn>
              </a:cxnLst>
              <a:rect l="0" t="0" r="r" b="b"/>
              <a:pathLst>
                <a:path w="173" h="91">
                  <a:moveTo>
                    <a:pt x="146" y="63"/>
                  </a:moveTo>
                  <a:lnTo>
                    <a:pt x="140" y="58"/>
                  </a:lnTo>
                  <a:lnTo>
                    <a:pt x="135" y="56"/>
                  </a:lnTo>
                  <a:lnTo>
                    <a:pt x="129" y="57"/>
                  </a:lnTo>
                  <a:lnTo>
                    <a:pt x="124" y="63"/>
                  </a:lnTo>
                  <a:lnTo>
                    <a:pt x="122" y="72"/>
                  </a:lnTo>
                  <a:lnTo>
                    <a:pt x="124" y="81"/>
                  </a:lnTo>
                  <a:lnTo>
                    <a:pt x="133" y="90"/>
                  </a:lnTo>
                  <a:lnTo>
                    <a:pt x="147" y="91"/>
                  </a:lnTo>
                  <a:lnTo>
                    <a:pt x="163" y="85"/>
                  </a:lnTo>
                  <a:lnTo>
                    <a:pt x="170" y="72"/>
                  </a:lnTo>
                  <a:lnTo>
                    <a:pt x="173" y="56"/>
                  </a:lnTo>
                  <a:lnTo>
                    <a:pt x="167" y="41"/>
                  </a:lnTo>
                  <a:lnTo>
                    <a:pt x="161" y="32"/>
                  </a:lnTo>
                  <a:lnTo>
                    <a:pt x="154" y="25"/>
                  </a:lnTo>
                  <a:lnTo>
                    <a:pt x="145" y="17"/>
                  </a:lnTo>
                  <a:lnTo>
                    <a:pt x="135" y="12"/>
                  </a:lnTo>
                  <a:lnTo>
                    <a:pt x="123" y="7"/>
                  </a:lnTo>
                  <a:lnTo>
                    <a:pt x="109" y="3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72" y="0"/>
                  </a:lnTo>
                  <a:lnTo>
                    <a:pt x="61" y="1"/>
                  </a:lnTo>
                  <a:lnTo>
                    <a:pt x="49" y="2"/>
                  </a:lnTo>
                  <a:lnTo>
                    <a:pt x="37" y="4"/>
                  </a:lnTo>
                  <a:lnTo>
                    <a:pt x="26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2"/>
                  </a:lnTo>
                  <a:lnTo>
                    <a:pt x="14" y="11"/>
                  </a:lnTo>
                  <a:lnTo>
                    <a:pt x="29" y="10"/>
                  </a:lnTo>
                  <a:lnTo>
                    <a:pt x="45" y="10"/>
                  </a:lnTo>
                  <a:lnTo>
                    <a:pt x="61" y="10"/>
                  </a:lnTo>
                  <a:lnTo>
                    <a:pt x="76" y="11"/>
                  </a:lnTo>
                  <a:lnTo>
                    <a:pt x="92" y="14"/>
                  </a:lnTo>
                  <a:lnTo>
                    <a:pt x="106" y="17"/>
                  </a:lnTo>
                  <a:lnTo>
                    <a:pt x="119" y="23"/>
                  </a:lnTo>
                  <a:lnTo>
                    <a:pt x="130" y="29"/>
                  </a:lnTo>
                  <a:lnTo>
                    <a:pt x="139" y="35"/>
                  </a:lnTo>
                  <a:lnTo>
                    <a:pt x="147" y="42"/>
                  </a:lnTo>
                  <a:lnTo>
                    <a:pt x="151" y="49"/>
                  </a:lnTo>
                  <a:lnTo>
                    <a:pt x="155" y="55"/>
                  </a:lnTo>
                  <a:lnTo>
                    <a:pt x="156" y="60"/>
                  </a:lnTo>
                  <a:lnTo>
                    <a:pt x="156" y="66"/>
                  </a:lnTo>
                  <a:lnTo>
                    <a:pt x="154" y="70"/>
                  </a:lnTo>
                  <a:lnTo>
                    <a:pt x="151" y="73"/>
                  </a:lnTo>
                  <a:lnTo>
                    <a:pt x="149" y="74"/>
                  </a:lnTo>
                  <a:lnTo>
                    <a:pt x="147" y="74"/>
                  </a:lnTo>
                  <a:lnTo>
                    <a:pt x="145" y="74"/>
                  </a:lnTo>
                  <a:lnTo>
                    <a:pt x="147" y="72"/>
                  </a:lnTo>
                  <a:lnTo>
                    <a:pt x="148" y="69"/>
                  </a:lnTo>
                  <a:lnTo>
                    <a:pt x="147" y="66"/>
                  </a:lnTo>
                  <a:lnTo>
                    <a:pt x="146" y="63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2" name="Freeform 100"/>
            <p:cNvSpPr>
              <a:spLocks/>
            </p:cNvSpPr>
            <p:nvPr/>
          </p:nvSpPr>
          <p:spPr bwMode="auto">
            <a:xfrm>
              <a:off x="5328" y="3247"/>
              <a:ext cx="135" cy="293"/>
            </a:xfrm>
            <a:custGeom>
              <a:avLst/>
              <a:gdLst/>
              <a:ahLst/>
              <a:cxnLst>
                <a:cxn ang="0">
                  <a:pos x="135" y="12"/>
                </a:cxn>
                <a:cxn ang="0">
                  <a:pos x="98" y="39"/>
                </a:cxn>
                <a:cxn ang="0">
                  <a:pos x="68" y="71"/>
                </a:cxn>
                <a:cxn ang="0">
                  <a:pos x="47" y="104"/>
                </a:cxn>
                <a:cxn ang="0">
                  <a:pos x="32" y="140"/>
                </a:cxn>
                <a:cxn ang="0">
                  <a:pos x="22" y="178"/>
                </a:cxn>
                <a:cxn ang="0">
                  <a:pos x="15" y="215"/>
                </a:cxn>
                <a:cxn ang="0">
                  <a:pos x="13" y="254"/>
                </a:cxn>
                <a:cxn ang="0">
                  <a:pos x="12" y="293"/>
                </a:cxn>
                <a:cxn ang="0">
                  <a:pos x="1" y="293"/>
                </a:cxn>
                <a:cxn ang="0">
                  <a:pos x="0" y="253"/>
                </a:cxn>
                <a:cxn ang="0">
                  <a:pos x="3" y="212"/>
                </a:cxn>
                <a:cxn ang="0">
                  <a:pos x="10" y="172"/>
                </a:cxn>
                <a:cxn ang="0">
                  <a:pos x="21" y="134"/>
                </a:cxn>
                <a:cxn ang="0">
                  <a:pos x="36" y="98"/>
                </a:cxn>
                <a:cxn ang="0">
                  <a:pos x="58" y="64"/>
                </a:cxn>
                <a:cxn ang="0">
                  <a:pos x="86" y="34"/>
                </a:cxn>
                <a:cxn ang="0">
                  <a:pos x="119" y="9"/>
                </a:cxn>
                <a:cxn ang="0">
                  <a:pos x="124" y="7"/>
                </a:cxn>
                <a:cxn ang="0">
                  <a:pos x="127" y="5"/>
                </a:cxn>
                <a:cxn ang="0">
                  <a:pos x="132" y="2"/>
                </a:cxn>
                <a:cxn ang="0">
                  <a:pos x="135" y="0"/>
                </a:cxn>
                <a:cxn ang="0">
                  <a:pos x="135" y="12"/>
                </a:cxn>
              </a:cxnLst>
              <a:rect l="0" t="0" r="r" b="b"/>
              <a:pathLst>
                <a:path w="135" h="293">
                  <a:moveTo>
                    <a:pt x="135" y="12"/>
                  </a:moveTo>
                  <a:lnTo>
                    <a:pt x="98" y="39"/>
                  </a:lnTo>
                  <a:lnTo>
                    <a:pt x="68" y="71"/>
                  </a:lnTo>
                  <a:lnTo>
                    <a:pt x="47" y="104"/>
                  </a:lnTo>
                  <a:lnTo>
                    <a:pt x="32" y="140"/>
                  </a:lnTo>
                  <a:lnTo>
                    <a:pt x="22" y="178"/>
                  </a:lnTo>
                  <a:lnTo>
                    <a:pt x="15" y="215"/>
                  </a:lnTo>
                  <a:lnTo>
                    <a:pt x="13" y="254"/>
                  </a:lnTo>
                  <a:lnTo>
                    <a:pt x="12" y="293"/>
                  </a:lnTo>
                  <a:lnTo>
                    <a:pt x="1" y="293"/>
                  </a:lnTo>
                  <a:lnTo>
                    <a:pt x="0" y="253"/>
                  </a:lnTo>
                  <a:lnTo>
                    <a:pt x="3" y="212"/>
                  </a:lnTo>
                  <a:lnTo>
                    <a:pt x="10" y="172"/>
                  </a:lnTo>
                  <a:lnTo>
                    <a:pt x="21" y="134"/>
                  </a:lnTo>
                  <a:lnTo>
                    <a:pt x="36" y="98"/>
                  </a:lnTo>
                  <a:lnTo>
                    <a:pt x="58" y="64"/>
                  </a:lnTo>
                  <a:lnTo>
                    <a:pt x="86" y="34"/>
                  </a:lnTo>
                  <a:lnTo>
                    <a:pt x="119" y="9"/>
                  </a:lnTo>
                  <a:lnTo>
                    <a:pt x="124" y="7"/>
                  </a:lnTo>
                  <a:lnTo>
                    <a:pt x="127" y="5"/>
                  </a:lnTo>
                  <a:lnTo>
                    <a:pt x="132" y="2"/>
                  </a:lnTo>
                  <a:lnTo>
                    <a:pt x="135" y="0"/>
                  </a:lnTo>
                  <a:lnTo>
                    <a:pt x="135" y="1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3" name="Freeform 101"/>
            <p:cNvSpPr>
              <a:spLocks/>
            </p:cNvSpPr>
            <p:nvPr/>
          </p:nvSpPr>
          <p:spPr bwMode="auto">
            <a:xfrm>
              <a:off x="5446" y="2124"/>
              <a:ext cx="159" cy="1261"/>
            </a:xfrm>
            <a:custGeom>
              <a:avLst/>
              <a:gdLst/>
              <a:ahLst/>
              <a:cxnLst>
                <a:cxn ang="0">
                  <a:pos x="17" y="1135"/>
                </a:cxn>
                <a:cxn ang="0">
                  <a:pos x="24" y="1131"/>
                </a:cxn>
                <a:cxn ang="0">
                  <a:pos x="30" y="1128"/>
                </a:cxn>
                <a:cxn ang="0">
                  <a:pos x="37" y="1123"/>
                </a:cxn>
                <a:cxn ang="0">
                  <a:pos x="44" y="1120"/>
                </a:cxn>
                <a:cxn ang="0">
                  <a:pos x="50" y="1116"/>
                </a:cxn>
                <a:cxn ang="0">
                  <a:pos x="58" y="1113"/>
                </a:cxn>
                <a:cxn ang="0">
                  <a:pos x="66" y="1110"/>
                </a:cxn>
                <a:cxn ang="0">
                  <a:pos x="73" y="1107"/>
                </a:cxn>
                <a:cxn ang="0">
                  <a:pos x="73" y="1204"/>
                </a:cxn>
                <a:cxn ang="0">
                  <a:pos x="12" y="1241"/>
                </a:cxn>
                <a:cxn ang="0">
                  <a:pos x="12" y="931"/>
                </a:cxn>
                <a:cxn ang="0">
                  <a:pos x="46" y="915"/>
                </a:cxn>
                <a:cxn ang="0">
                  <a:pos x="73" y="895"/>
                </a:cxn>
                <a:cxn ang="0">
                  <a:pos x="97" y="873"/>
                </a:cxn>
                <a:cxn ang="0">
                  <a:pos x="116" y="848"/>
                </a:cxn>
                <a:cxn ang="0">
                  <a:pos x="131" y="821"/>
                </a:cxn>
                <a:cxn ang="0">
                  <a:pos x="143" y="794"/>
                </a:cxn>
                <a:cxn ang="0">
                  <a:pos x="151" y="767"/>
                </a:cxn>
                <a:cxn ang="0">
                  <a:pos x="157" y="738"/>
                </a:cxn>
                <a:cxn ang="0">
                  <a:pos x="159" y="710"/>
                </a:cxn>
                <a:cxn ang="0">
                  <a:pos x="159" y="682"/>
                </a:cxn>
                <a:cxn ang="0">
                  <a:pos x="156" y="656"/>
                </a:cxn>
                <a:cxn ang="0">
                  <a:pos x="151" y="630"/>
                </a:cxn>
                <a:cxn ang="0">
                  <a:pos x="146" y="606"/>
                </a:cxn>
                <a:cxn ang="0">
                  <a:pos x="138" y="585"/>
                </a:cxn>
                <a:cxn ang="0">
                  <a:pos x="129" y="567"/>
                </a:cxn>
                <a:cxn ang="0">
                  <a:pos x="119" y="552"/>
                </a:cxn>
                <a:cxn ang="0">
                  <a:pos x="119" y="0"/>
                </a:cxn>
                <a:cxn ang="0">
                  <a:pos x="106" y="0"/>
                </a:cxn>
                <a:cxn ang="0">
                  <a:pos x="106" y="552"/>
                </a:cxn>
                <a:cxn ang="0">
                  <a:pos x="121" y="582"/>
                </a:cxn>
                <a:cxn ang="0">
                  <a:pos x="133" y="614"/>
                </a:cxn>
                <a:cxn ang="0">
                  <a:pos x="141" y="644"/>
                </a:cxn>
                <a:cxn ang="0">
                  <a:pos x="146" y="674"/>
                </a:cxn>
                <a:cxn ang="0">
                  <a:pos x="147" y="705"/>
                </a:cxn>
                <a:cxn ang="0">
                  <a:pos x="144" y="734"/>
                </a:cxn>
                <a:cxn ang="0">
                  <a:pos x="139" y="762"/>
                </a:cxn>
                <a:cxn ang="0">
                  <a:pos x="131" y="788"/>
                </a:cxn>
                <a:cxn ang="0">
                  <a:pos x="121" y="813"/>
                </a:cxn>
                <a:cxn ang="0">
                  <a:pos x="109" y="836"/>
                </a:cxn>
                <a:cxn ang="0">
                  <a:pos x="95" y="857"/>
                </a:cxn>
                <a:cxn ang="0">
                  <a:pos x="79" y="875"/>
                </a:cxn>
                <a:cxn ang="0">
                  <a:pos x="61" y="891"/>
                </a:cxn>
                <a:cxn ang="0">
                  <a:pos x="41" y="904"/>
                </a:cxn>
                <a:cxn ang="0">
                  <a:pos x="21" y="914"/>
                </a:cxn>
                <a:cxn ang="0">
                  <a:pos x="0" y="920"/>
                </a:cxn>
                <a:cxn ang="0">
                  <a:pos x="0" y="1261"/>
                </a:cxn>
                <a:cxn ang="0">
                  <a:pos x="85" y="1208"/>
                </a:cxn>
                <a:cxn ang="0">
                  <a:pos x="85" y="1093"/>
                </a:cxn>
                <a:cxn ang="0">
                  <a:pos x="77" y="1095"/>
                </a:cxn>
                <a:cxn ang="0">
                  <a:pos x="70" y="1097"/>
                </a:cxn>
                <a:cxn ang="0">
                  <a:pos x="62" y="1099"/>
                </a:cxn>
                <a:cxn ang="0">
                  <a:pos x="55" y="1102"/>
                </a:cxn>
                <a:cxn ang="0">
                  <a:pos x="47" y="1107"/>
                </a:cxn>
                <a:cxn ang="0">
                  <a:pos x="38" y="1111"/>
                </a:cxn>
                <a:cxn ang="0">
                  <a:pos x="28" y="1117"/>
                </a:cxn>
                <a:cxn ang="0">
                  <a:pos x="17" y="1123"/>
                </a:cxn>
                <a:cxn ang="0">
                  <a:pos x="17" y="1135"/>
                </a:cxn>
              </a:cxnLst>
              <a:rect l="0" t="0" r="r" b="b"/>
              <a:pathLst>
                <a:path w="159" h="1261">
                  <a:moveTo>
                    <a:pt x="17" y="1135"/>
                  </a:moveTo>
                  <a:lnTo>
                    <a:pt x="24" y="1131"/>
                  </a:lnTo>
                  <a:lnTo>
                    <a:pt x="30" y="1128"/>
                  </a:lnTo>
                  <a:lnTo>
                    <a:pt x="37" y="1123"/>
                  </a:lnTo>
                  <a:lnTo>
                    <a:pt x="44" y="1120"/>
                  </a:lnTo>
                  <a:lnTo>
                    <a:pt x="50" y="1116"/>
                  </a:lnTo>
                  <a:lnTo>
                    <a:pt x="58" y="1113"/>
                  </a:lnTo>
                  <a:lnTo>
                    <a:pt x="66" y="1110"/>
                  </a:lnTo>
                  <a:lnTo>
                    <a:pt x="73" y="1107"/>
                  </a:lnTo>
                  <a:lnTo>
                    <a:pt x="73" y="1204"/>
                  </a:lnTo>
                  <a:lnTo>
                    <a:pt x="12" y="1241"/>
                  </a:lnTo>
                  <a:lnTo>
                    <a:pt x="12" y="931"/>
                  </a:lnTo>
                  <a:lnTo>
                    <a:pt x="46" y="915"/>
                  </a:lnTo>
                  <a:lnTo>
                    <a:pt x="73" y="895"/>
                  </a:lnTo>
                  <a:lnTo>
                    <a:pt x="97" y="873"/>
                  </a:lnTo>
                  <a:lnTo>
                    <a:pt x="116" y="848"/>
                  </a:lnTo>
                  <a:lnTo>
                    <a:pt x="131" y="821"/>
                  </a:lnTo>
                  <a:lnTo>
                    <a:pt x="143" y="794"/>
                  </a:lnTo>
                  <a:lnTo>
                    <a:pt x="151" y="767"/>
                  </a:lnTo>
                  <a:lnTo>
                    <a:pt x="157" y="738"/>
                  </a:lnTo>
                  <a:lnTo>
                    <a:pt x="159" y="710"/>
                  </a:lnTo>
                  <a:lnTo>
                    <a:pt x="159" y="682"/>
                  </a:lnTo>
                  <a:lnTo>
                    <a:pt x="156" y="656"/>
                  </a:lnTo>
                  <a:lnTo>
                    <a:pt x="151" y="630"/>
                  </a:lnTo>
                  <a:lnTo>
                    <a:pt x="146" y="606"/>
                  </a:lnTo>
                  <a:lnTo>
                    <a:pt x="138" y="585"/>
                  </a:lnTo>
                  <a:lnTo>
                    <a:pt x="129" y="567"/>
                  </a:lnTo>
                  <a:lnTo>
                    <a:pt x="119" y="552"/>
                  </a:lnTo>
                  <a:lnTo>
                    <a:pt x="119" y="0"/>
                  </a:lnTo>
                  <a:lnTo>
                    <a:pt x="106" y="0"/>
                  </a:lnTo>
                  <a:lnTo>
                    <a:pt x="106" y="552"/>
                  </a:lnTo>
                  <a:lnTo>
                    <a:pt x="121" y="582"/>
                  </a:lnTo>
                  <a:lnTo>
                    <a:pt x="133" y="614"/>
                  </a:lnTo>
                  <a:lnTo>
                    <a:pt x="141" y="644"/>
                  </a:lnTo>
                  <a:lnTo>
                    <a:pt x="146" y="674"/>
                  </a:lnTo>
                  <a:lnTo>
                    <a:pt x="147" y="705"/>
                  </a:lnTo>
                  <a:lnTo>
                    <a:pt x="144" y="734"/>
                  </a:lnTo>
                  <a:lnTo>
                    <a:pt x="139" y="762"/>
                  </a:lnTo>
                  <a:lnTo>
                    <a:pt x="131" y="788"/>
                  </a:lnTo>
                  <a:lnTo>
                    <a:pt x="121" y="813"/>
                  </a:lnTo>
                  <a:lnTo>
                    <a:pt x="109" y="836"/>
                  </a:lnTo>
                  <a:lnTo>
                    <a:pt x="95" y="857"/>
                  </a:lnTo>
                  <a:lnTo>
                    <a:pt x="79" y="875"/>
                  </a:lnTo>
                  <a:lnTo>
                    <a:pt x="61" y="891"/>
                  </a:lnTo>
                  <a:lnTo>
                    <a:pt x="41" y="904"/>
                  </a:lnTo>
                  <a:lnTo>
                    <a:pt x="21" y="914"/>
                  </a:lnTo>
                  <a:lnTo>
                    <a:pt x="0" y="920"/>
                  </a:lnTo>
                  <a:lnTo>
                    <a:pt x="0" y="1261"/>
                  </a:lnTo>
                  <a:lnTo>
                    <a:pt x="85" y="1208"/>
                  </a:lnTo>
                  <a:lnTo>
                    <a:pt x="85" y="1093"/>
                  </a:lnTo>
                  <a:lnTo>
                    <a:pt x="77" y="1095"/>
                  </a:lnTo>
                  <a:lnTo>
                    <a:pt x="70" y="1097"/>
                  </a:lnTo>
                  <a:lnTo>
                    <a:pt x="62" y="1099"/>
                  </a:lnTo>
                  <a:lnTo>
                    <a:pt x="55" y="1102"/>
                  </a:lnTo>
                  <a:lnTo>
                    <a:pt x="47" y="1107"/>
                  </a:lnTo>
                  <a:lnTo>
                    <a:pt x="38" y="1111"/>
                  </a:lnTo>
                  <a:lnTo>
                    <a:pt x="28" y="1117"/>
                  </a:lnTo>
                  <a:lnTo>
                    <a:pt x="17" y="1123"/>
                  </a:lnTo>
                  <a:lnTo>
                    <a:pt x="17" y="1135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4" name="Freeform 102"/>
            <p:cNvSpPr>
              <a:spLocks/>
            </p:cNvSpPr>
            <p:nvPr/>
          </p:nvSpPr>
          <p:spPr bwMode="auto">
            <a:xfrm>
              <a:off x="5403" y="2124"/>
              <a:ext cx="72" cy="730"/>
            </a:xfrm>
            <a:custGeom>
              <a:avLst/>
              <a:gdLst/>
              <a:ahLst/>
              <a:cxnLst>
                <a:cxn ang="0">
                  <a:pos x="0" y="552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4" y="552"/>
                </a:cxn>
                <a:cxn ang="0">
                  <a:pos x="23" y="563"/>
                </a:cxn>
                <a:cxn ang="0">
                  <a:pos x="33" y="578"/>
                </a:cxn>
                <a:cxn ang="0">
                  <a:pos x="43" y="595"/>
                </a:cxn>
                <a:cxn ang="0">
                  <a:pos x="52" y="614"/>
                </a:cxn>
                <a:cxn ang="0">
                  <a:pos x="60" y="633"/>
                </a:cxn>
                <a:cxn ang="0">
                  <a:pos x="67" y="651"/>
                </a:cxn>
                <a:cxn ang="0">
                  <a:pos x="71" y="669"/>
                </a:cxn>
                <a:cxn ang="0">
                  <a:pos x="72" y="684"/>
                </a:cxn>
                <a:cxn ang="0">
                  <a:pos x="72" y="699"/>
                </a:cxn>
                <a:cxn ang="0">
                  <a:pos x="72" y="712"/>
                </a:cxn>
                <a:cxn ang="0">
                  <a:pos x="71" y="724"/>
                </a:cxn>
                <a:cxn ang="0">
                  <a:pos x="70" y="730"/>
                </a:cxn>
                <a:cxn ang="0">
                  <a:pos x="71" y="716"/>
                </a:cxn>
                <a:cxn ang="0">
                  <a:pos x="70" y="700"/>
                </a:cxn>
                <a:cxn ang="0">
                  <a:pos x="67" y="680"/>
                </a:cxn>
                <a:cxn ang="0">
                  <a:pos x="60" y="657"/>
                </a:cxn>
                <a:cxn ang="0">
                  <a:pos x="51" y="633"/>
                </a:cxn>
                <a:cxn ang="0">
                  <a:pos x="38" y="606"/>
                </a:cxn>
                <a:cxn ang="0">
                  <a:pos x="21" y="579"/>
                </a:cxn>
                <a:cxn ang="0">
                  <a:pos x="0" y="552"/>
                </a:cxn>
              </a:cxnLst>
              <a:rect l="0" t="0" r="r" b="b"/>
              <a:pathLst>
                <a:path w="72" h="730">
                  <a:moveTo>
                    <a:pt x="0" y="552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14" y="552"/>
                  </a:lnTo>
                  <a:lnTo>
                    <a:pt x="23" y="563"/>
                  </a:lnTo>
                  <a:lnTo>
                    <a:pt x="33" y="578"/>
                  </a:lnTo>
                  <a:lnTo>
                    <a:pt x="43" y="595"/>
                  </a:lnTo>
                  <a:lnTo>
                    <a:pt x="52" y="614"/>
                  </a:lnTo>
                  <a:lnTo>
                    <a:pt x="60" y="633"/>
                  </a:lnTo>
                  <a:lnTo>
                    <a:pt x="67" y="651"/>
                  </a:lnTo>
                  <a:lnTo>
                    <a:pt x="71" y="669"/>
                  </a:lnTo>
                  <a:lnTo>
                    <a:pt x="72" y="684"/>
                  </a:lnTo>
                  <a:lnTo>
                    <a:pt x="72" y="699"/>
                  </a:lnTo>
                  <a:lnTo>
                    <a:pt x="72" y="712"/>
                  </a:lnTo>
                  <a:lnTo>
                    <a:pt x="71" y="724"/>
                  </a:lnTo>
                  <a:lnTo>
                    <a:pt x="70" y="730"/>
                  </a:lnTo>
                  <a:lnTo>
                    <a:pt x="71" y="716"/>
                  </a:lnTo>
                  <a:lnTo>
                    <a:pt x="70" y="700"/>
                  </a:lnTo>
                  <a:lnTo>
                    <a:pt x="67" y="680"/>
                  </a:lnTo>
                  <a:lnTo>
                    <a:pt x="60" y="657"/>
                  </a:lnTo>
                  <a:lnTo>
                    <a:pt x="51" y="633"/>
                  </a:lnTo>
                  <a:lnTo>
                    <a:pt x="38" y="606"/>
                  </a:lnTo>
                  <a:lnTo>
                    <a:pt x="21" y="579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5" name="Freeform 103"/>
            <p:cNvSpPr>
              <a:spLocks/>
            </p:cNvSpPr>
            <p:nvPr/>
          </p:nvSpPr>
          <p:spPr bwMode="auto">
            <a:xfrm>
              <a:off x="5177" y="2124"/>
              <a:ext cx="320" cy="1431"/>
            </a:xfrm>
            <a:custGeom>
              <a:avLst/>
              <a:gdLst/>
              <a:ahLst/>
              <a:cxnLst>
                <a:cxn ang="0">
                  <a:pos x="258" y="552"/>
                </a:cxn>
                <a:cxn ang="0">
                  <a:pos x="284" y="599"/>
                </a:cxn>
                <a:cxn ang="0">
                  <a:pos x="296" y="649"/>
                </a:cxn>
                <a:cxn ang="0">
                  <a:pos x="296" y="719"/>
                </a:cxn>
                <a:cxn ang="0">
                  <a:pos x="274" y="797"/>
                </a:cxn>
                <a:cxn ang="0">
                  <a:pos x="235" y="845"/>
                </a:cxn>
                <a:cxn ang="0">
                  <a:pos x="175" y="872"/>
                </a:cxn>
                <a:cxn ang="0">
                  <a:pos x="97" y="857"/>
                </a:cxn>
                <a:cxn ang="0">
                  <a:pos x="53" y="815"/>
                </a:cxn>
                <a:cxn ang="0">
                  <a:pos x="49" y="770"/>
                </a:cxn>
                <a:cxn ang="0">
                  <a:pos x="71" y="736"/>
                </a:cxn>
                <a:cxn ang="0">
                  <a:pos x="106" y="724"/>
                </a:cxn>
                <a:cxn ang="0">
                  <a:pos x="135" y="735"/>
                </a:cxn>
                <a:cxn ang="0">
                  <a:pos x="143" y="758"/>
                </a:cxn>
                <a:cxn ang="0">
                  <a:pos x="132" y="779"/>
                </a:cxn>
                <a:cxn ang="0">
                  <a:pos x="127" y="799"/>
                </a:cxn>
                <a:cxn ang="0">
                  <a:pos x="175" y="806"/>
                </a:cxn>
                <a:cxn ang="0">
                  <a:pos x="217" y="778"/>
                </a:cxn>
                <a:cxn ang="0">
                  <a:pos x="216" y="719"/>
                </a:cxn>
                <a:cxn ang="0">
                  <a:pos x="176" y="690"/>
                </a:cxn>
                <a:cxn ang="0">
                  <a:pos x="130" y="684"/>
                </a:cxn>
                <a:cxn ang="0">
                  <a:pos x="145" y="668"/>
                </a:cxn>
                <a:cxn ang="0">
                  <a:pos x="152" y="638"/>
                </a:cxn>
                <a:cxn ang="0">
                  <a:pos x="141" y="615"/>
                </a:cxn>
                <a:cxn ang="0">
                  <a:pos x="120" y="602"/>
                </a:cxn>
                <a:cxn ang="0">
                  <a:pos x="116" y="614"/>
                </a:cxn>
                <a:cxn ang="0">
                  <a:pos x="138" y="627"/>
                </a:cxn>
                <a:cxn ang="0">
                  <a:pos x="133" y="665"/>
                </a:cxn>
                <a:cxn ang="0">
                  <a:pos x="82" y="706"/>
                </a:cxn>
                <a:cxn ang="0">
                  <a:pos x="34" y="769"/>
                </a:cxn>
                <a:cxn ang="0">
                  <a:pos x="39" y="819"/>
                </a:cxn>
                <a:cxn ang="0">
                  <a:pos x="73" y="854"/>
                </a:cxn>
                <a:cxn ang="0">
                  <a:pos x="126" y="877"/>
                </a:cxn>
                <a:cxn ang="0">
                  <a:pos x="121" y="1116"/>
                </a:cxn>
                <a:cxn ang="0">
                  <a:pos x="96" y="1136"/>
                </a:cxn>
                <a:cxn ang="0">
                  <a:pos x="65" y="1163"/>
                </a:cxn>
                <a:cxn ang="0">
                  <a:pos x="20" y="1232"/>
                </a:cxn>
                <a:cxn ang="0">
                  <a:pos x="0" y="1338"/>
                </a:cxn>
                <a:cxn ang="0">
                  <a:pos x="18" y="1413"/>
                </a:cxn>
                <a:cxn ang="0">
                  <a:pos x="54" y="1431"/>
                </a:cxn>
                <a:cxn ang="0">
                  <a:pos x="97" y="1422"/>
                </a:cxn>
                <a:cxn ang="0">
                  <a:pos x="117" y="1385"/>
                </a:cxn>
                <a:cxn ang="0">
                  <a:pos x="96" y="1354"/>
                </a:cxn>
                <a:cxn ang="0">
                  <a:pos x="65" y="1354"/>
                </a:cxn>
                <a:cxn ang="0">
                  <a:pos x="52" y="1294"/>
                </a:cxn>
                <a:cxn ang="0">
                  <a:pos x="86" y="1182"/>
                </a:cxn>
                <a:cxn ang="0">
                  <a:pos x="166" y="1099"/>
                </a:cxn>
                <a:cxn ang="0">
                  <a:pos x="194" y="876"/>
                </a:cxn>
                <a:cxn ang="0">
                  <a:pos x="217" y="866"/>
                </a:cxn>
                <a:cxn ang="0">
                  <a:pos x="240" y="853"/>
                </a:cxn>
                <a:cxn ang="0">
                  <a:pos x="286" y="805"/>
                </a:cxn>
                <a:cxn ang="0">
                  <a:pos x="320" y="684"/>
                </a:cxn>
                <a:cxn ang="0">
                  <a:pos x="301" y="578"/>
                </a:cxn>
              </a:cxnLst>
              <a:rect l="0" t="0" r="r" b="b"/>
              <a:pathLst>
                <a:path w="320" h="1431">
                  <a:moveTo>
                    <a:pt x="289" y="0"/>
                  </a:moveTo>
                  <a:lnTo>
                    <a:pt x="258" y="0"/>
                  </a:lnTo>
                  <a:lnTo>
                    <a:pt x="258" y="552"/>
                  </a:lnTo>
                  <a:lnTo>
                    <a:pt x="268" y="566"/>
                  </a:lnTo>
                  <a:lnTo>
                    <a:pt x="277" y="582"/>
                  </a:lnTo>
                  <a:lnTo>
                    <a:pt x="284" y="599"/>
                  </a:lnTo>
                  <a:lnTo>
                    <a:pt x="289" y="616"/>
                  </a:lnTo>
                  <a:lnTo>
                    <a:pt x="293" y="633"/>
                  </a:lnTo>
                  <a:lnTo>
                    <a:pt x="296" y="649"/>
                  </a:lnTo>
                  <a:lnTo>
                    <a:pt x="298" y="667"/>
                  </a:lnTo>
                  <a:lnTo>
                    <a:pt x="298" y="684"/>
                  </a:lnTo>
                  <a:lnTo>
                    <a:pt x="296" y="719"/>
                  </a:lnTo>
                  <a:lnTo>
                    <a:pt x="291" y="750"/>
                  </a:lnTo>
                  <a:lnTo>
                    <a:pt x="284" y="776"/>
                  </a:lnTo>
                  <a:lnTo>
                    <a:pt x="274" y="797"/>
                  </a:lnTo>
                  <a:lnTo>
                    <a:pt x="263" y="815"/>
                  </a:lnTo>
                  <a:lnTo>
                    <a:pt x="249" y="831"/>
                  </a:lnTo>
                  <a:lnTo>
                    <a:pt x="235" y="845"/>
                  </a:lnTo>
                  <a:lnTo>
                    <a:pt x="217" y="858"/>
                  </a:lnTo>
                  <a:lnTo>
                    <a:pt x="197" y="867"/>
                  </a:lnTo>
                  <a:lnTo>
                    <a:pt x="175" y="872"/>
                  </a:lnTo>
                  <a:lnTo>
                    <a:pt x="151" y="872"/>
                  </a:lnTo>
                  <a:lnTo>
                    <a:pt x="123" y="866"/>
                  </a:lnTo>
                  <a:lnTo>
                    <a:pt x="97" y="857"/>
                  </a:lnTo>
                  <a:lnTo>
                    <a:pt x="77" y="844"/>
                  </a:lnTo>
                  <a:lnTo>
                    <a:pt x="63" y="831"/>
                  </a:lnTo>
                  <a:lnTo>
                    <a:pt x="53" y="815"/>
                  </a:lnTo>
                  <a:lnTo>
                    <a:pt x="47" y="799"/>
                  </a:lnTo>
                  <a:lnTo>
                    <a:pt x="46" y="785"/>
                  </a:lnTo>
                  <a:lnTo>
                    <a:pt x="49" y="770"/>
                  </a:lnTo>
                  <a:lnTo>
                    <a:pt x="53" y="756"/>
                  </a:lnTo>
                  <a:lnTo>
                    <a:pt x="61" y="745"/>
                  </a:lnTo>
                  <a:lnTo>
                    <a:pt x="71" y="736"/>
                  </a:lnTo>
                  <a:lnTo>
                    <a:pt x="82" y="730"/>
                  </a:lnTo>
                  <a:lnTo>
                    <a:pt x="94" y="726"/>
                  </a:lnTo>
                  <a:lnTo>
                    <a:pt x="106" y="724"/>
                  </a:lnTo>
                  <a:lnTo>
                    <a:pt x="117" y="725"/>
                  </a:lnTo>
                  <a:lnTo>
                    <a:pt x="127" y="729"/>
                  </a:lnTo>
                  <a:lnTo>
                    <a:pt x="135" y="735"/>
                  </a:lnTo>
                  <a:lnTo>
                    <a:pt x="140" y="743"/>
                  </a:lnTo>
                  <a:lnTo>
                    <a:pt x="143" y="751"/>
                  </a:lnTo>
                  <a:lnTo>
                    <a:pt x="143" y="758"/>
                  </a:lnTo>
                  <a:lnTo>
                    <a:pt x="141" y="766"/>
                  </a:lnTo>
                  <a:lnTo>
                    <a:pt x="137" y="772"/>
                  </a:lnTo>
                  <a:lnTo>
                    <a:pt x="132" y="779"/>
                  </a:lnTo>
                  <a:lnTo>
                    <a:pt x="125" y="787"/>
                  </a:lnTo>
                  <a:lnTo>
                    <a:pt x="117" y="793"/>
                  </a:lnTo>
                  <a:lnTo>
                    <a:pt x="127" y="799"/>
                  </a:lnTo>
                  <a:lnTo>
                    <a:pt x="141" y="803"/>
                  </a:lnTo>
                  <a:lnTo>
                    <a:pt x="157" y="806"/>
                  </a:lnTo>
                  <a:lnTo>
                    <a:pt x="175" y="806"/>
                  </a:lnTo>
                  <a:lnTo>
                    <a:pt x="192" y="800"/>
                  </a:lnTo>
                  <a:lnTo>
                    <a:pt x="207" y="792"/>
                  </a:lnTo>
                  <a:lnTo>
                    <a:pt x="217" y="778"/>
                  </a:lnTo>
                  <a:lnTo>
                    <a:pt x="223" y="758"/>
                  </a:lnTo>
                  <a:lnTo>
                    <a:pt x="222" y="736"/>
                  </a:lnTo>
                  <a:lnTo>
                    <a:pt x="216" y="719"/>
                  </a:lnTo>
                  <a:lnTo>
                    <a:pt x="205" y="706"/>
                  </a:lnTo>
                  <a:lnTo>
                    <a:pt x="192" y="696"/>
                  </a:lnTo>
                  <a:lnTo>
                    <a:pt x="176" y="690"/>
                  </a:lnTo>
                  <a:lnTo>
                    <a:pt x="161" y="687"/>
                  </a:lnTo>
                  <a:lnTo>
                    <a:pt x="144" y="685"/>
                  </a:lnTo>
                  <a:lnTo>
                    <a:pt x="130" y="684"/>
                  </a:lnTo>
                  <a:lnTo>
                    <a:pt x="134" y="680"/>
                  </a:lnTo>
                  <a:lnTo>
                    <a:pt x="140" y="674"/>
                  </a:lnTo>
                  <a:lnTo>
                    <a:pt x="145" y="668"/>
                  </a:lnTo>
                  <a:lnTo>
                    <a:pt x="150" y="657"/>
                  </a:lnTo>
                  <a:lnTo>
                    <a:pt x="152" y="647"/>
                  </a:lnTo>
                  <a:lnTo>
                    <a:pt x="152" y="638"/>
                  </a:lnTo>
                  <a:lnTo>
                    <a:pt x="150" y="629"/>
                  </a:lnTo>
                  <a:lnTo>
                    <a:pt x="146" y="621"/>
                  </a:lnTo>
                  <a:lnTo>
                    <a:pt x="141" y="615"/>
                  </a:lnTo>
                  <a:lnTo>
                    <a:pt x="135" y="608"/>
                  </a:lnTo>
                  <a:lnTo>
                    <a:pt x="127" y="604"/>
                  </a:lnTo>
                  <a:lnTo>
                    <a:pt x="120" y="602"/>
                  </a:lnTo>
                  <a:lnTo>
                    <a:pt x="110" y="603"/>
                  </a:lnTo>
                  <a:lnTo>
                    <a:pt x="111" y="607"/>
                  </a:lnTo>
                  <a:lnTo>
                    <a:pt x="116" y="614"/>
                  </a:lnTo>
                  <a:lnTo>
                    <a:pt x="124" y="616"/>
                  </a:lnTo>
                  <a:lnTo>
                    <a:pt x="132" y="619"/>
                  </a:lnTo>
                  <a:lnTo>
                    <a:pt x="138" y="627"/>
                  </a:lnTo>
                  <a:lnTo>
                    <a:pt x="142" y="640"/>
                  </a:lnTo>
                  <a:lnTo>
                    <a:pt x="140" y="656"/>
                  </a:lnTo>
                  <a:lnTo>
                    <a:pt x="133" y="665"/>
                  </a:lnTo>
                  <a:lnTo>
                    <a:pt x="120" y="677"/>
                  </a:lnTo>
                  <a:lnTo>
                    <a:pt x="102" y="690"/>
                  </a:lnTo>
                  <a:lnTo>
                    <a:pt x="82" y="706"/>
                  </a:lnTo>
                  <a:lnTo>
                    <a:pt x="63" y="725"/>
                  </a:lnTo>
                  <a:lnTo>
                    <a:pt x="46" y="746"/>
                  </a:lnTo>
                  <a:lnTo>
                    <a:pt x="34" y="769"/>
                  </a:lnTo>
                  <a:lnTo>
                    <a:pt x="31" y="795"/>
                  </a:lnTo>
                  <a:lnTo>
                    <a:pt x="33" y="807"/>
                  </a:lnTo>
                  <a:lnTo>
                    <a:pt x="39" y="819"/>
                  </a:lnTo>
                  <a:lnTo>
                    <a:pt x="47" y="832"/>
                  </a:lnTo>
                  <a:lnTo>
                    <a:pt x="59" y="843"/>
                  </a:lnTo>
                  <a:lnTo>
                    <a:pt x="73" y="854"/>
                  </a:lnTo>
                  <a:lnTo>
                    <a:pt x="89" y="863"/>
                  </a:lnTo>
                  <a:lnTo>
                    <a:pt x="107" y="872"/>
                  </a:lnTo>
                  <a:lnTo>
                    <a:pt x="126" y="877"/>
                  </a:lnTo>
                  <a:lnTo>
                    <a:pt x="126" y="1111"/>
                  </a:lnTo>
                  <a:lnTo>
                    <a:pt x="127" y="1111"/>
                  </a:lnTo>
                  <a:lnTo>
                    <a:pt x="121" y="1116"/>
                  </a:lnTo>
                  <a:lnTo>
                    <a:pt x="113" y="1121"/>
                  </a:lnTo>
                  <a:lnTo>
                    <a:pt x="104" y="1129"/>
                  </a:lnTo>
                  <a:lnTo>
                    <a:pt x="96" y="1136"/>
                  </a:lnTo>
                  <a:lnTo>
                    <a:pt x="86" y="1144"/>
                  </a:lnTo>
                  <a:lnTo>
                    <a:pt x="76" y="1153"/>
                  </a:lnTo>
                  <a:lnTo>
                    <a:pt x="65" y="1163"/>
                  </a:lnTo>
                  <a:lnTo>
                    <a:pt x="54" y="1175"/>
                  </a:lnTo>
                  <a:lnTo>
                    <a:pt x="34" y="1201"/>
                  </a:lnTo>
                  <a:lnTo>
                    <a:pt x="20" y="1232"/>
                  </a:lnTo>
                  <a:lnTo>
                    <a:pt x="9" y="1268"/>
                  </a:lnTo>
                  <a:lnTo>
                    <a:pt x="2" y="1304"/>
                  </a:lnTo>
                  <a:lnTo>
                    <a:pt x="0" y="1338"/>
                  </a:lnTo>
                  <a:lnTo>
                    <a:pt x="1" y="1370"/>
                  </a:lnTo>
                  <a:lnTo>
                    <a:pt x="8" y="1395"/>
                  </a:lnTo>
                  <a:lnTo>
                    <a:pt x="18" y="1413"/>
                  </a:lnTo>
                  <a:lnTo>
                    <a:pt x="28" y="1421"/>
                  </a:lnTo>
                  <a:lnTo>
                    <a:pt x="41" y="1427"/>
                  </a:lnTo>
                  <a:lnTo>
                    <a:pt x="54" y="1431"/>
                  </a:lnTo>
                  <a:lnTo>
                    <a:pt x="70" y="1431"/>
                  </a:lnTo>
                  <a:lnTo>
                    <a:pt x="84" y="1429"/>
                  </a:lnTo>
                  <a:lnTo>
                    <a:pt x="97" y="1422"/>
                  </a:lnTo>
                  <a:lnTo>
                    <a:pt x="108" y="1413"/>
                  </a:lnTo>
                  <a:lnTo>
                    <a:pt x="115" y="1399"/>
                  </a:lnTo>
                  <a:lnTo>
                    <a:pt x="117" y="1385"/>
                  </a:lnTo>
                  <a:lnTo>
                    <a:pt x="114" y="1372"/>
                  </a:lnTo>
                  <a:lnTo>
                    <a:pt x="106" y="1361"/>
                  </a:lnTo>
                  <a:lnTo>
                    <a:pt x="96" y="1354"/>
                  </a:lnTo>
                  <a:lnTo>
                    <a:pt x="85" y="1351"/>
                  </a:lnTo>
                  <a:lnTo>
                    <a:pt x="74" y="1350"/>
                  </a:lnTo>
                  <a:lnTo>
                    <a:pt x="65" y="1354"/>
                  </a:lnTo>
                  <a:lnTo>
                    <a:pt x="60" y="1363"/>
                  </a:lnTo>
                  <a:lnTo>
                    <a:pt x="52" y="1331"/>
                  </a:lnTo>
                  <a:lnTo>
                    <a:pt x="52" y="1294"/>
                  </a:lnTo>
                  <a:lnTo>
                    <a:pt x="57" y="1257"/>
                  </a:lnTo>
                  <a:lnTo>
                    <a:pt x="70" y="1219"/>
                  </a:lnTo>
                  <a:lnTo>
                    <a:pt x="86" y="1182"/>
                  </a:lnTo>
                  <a:lnTo>
                    <a:pt x="108" y="1150"/>
                  </a:lnTo>
                  <a:lnTo>
                    <a:pt x="135" y="1121"/>
                  </a:lnTo>
                  <a:lnTo>
                    <a:pt x="166" y="1099"/>
                  </a:lnTo>
                  <a:lnTo>
                    <a:pt x="195" y="1099"/>
                  </a:lnTo>
                  <a:lnTo>
                    <a:pt x="195" y="876"/>
                  </a:lnTo>
                  <a:lnTo>
                    <a:pt x="194" y="876"/>
                  </a:lnTo>
                  <a:lnTo>
                    <a:pt x="202" y="874"/>
                  </a:lnTo>
                  <a:lnTo>
                    <a:pt x="209" y="871"/>
                  </a:lnTo>
                  <a:lnTo>
                    <a:pt x="217" y="866"/>
                  </a:lnTo>
                  <a:lnTo>
                    <a:pt x="225" y="862"/>
                  </a:lnTo>
                  <a:lnTo>
                    <a:pt x="233" y="858"/>
                  </a:lnTo>
                  <a:lnTo>
                    <a:pt x="240" y="853"/>
                  </a:lnTo>
                  <a:lnTo>
                    <a:pt x="248" y="846"/>
                  </a:lnTo>
                  <a:lnTo>
                    <a:pt x="256" y="840"/>
                  </a:lnTo>
                  <a:lnTo>
                    <a:pt x="286" y="805"/>
                  </a:lnTo>
                  <a:lnTo>
                    <a:pt x="306" y="765"/>
                  </a:lnTo>
                  <a:lnTo>
                    <a:pt x="317" y="725"/>
                  </a:lnTo>
                  <a:lnTo>
                    <a:pt x="320" y="684"/>
                  </a:lnTo>
                  <a:lnTo>
                    <a:pt x="318" y="645"/>
                  </a:lnTo>
                  <a:lnTo>
                    <a:pt x="311" y="609"/>
                  </a:lnTo>
                  <a:lnTo>
                    <a:pt x="301" y="578"/>
                  </a:lnTo>
                  <a:lnTo>
                    <a:pt x="289" y="552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5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6" name="Freeform 104"/>
            <p:cNvSpPr>
              <a:spLocks/>
            </p:cNvSpPr>
            <p:nvPr/>
          </p:nvSpPr>
          <p:spPr bwMode="auto">
            <a:xfrm>
              <a:off x="5417" y="2124"/>
              <a:ext cx="58" cy="684"/>
            </a:xfrm>
            <a:custGeom>
              <a:avLst/>
              <a:gdLst/>
              <a:ahLst/>
              <a:cxnLst>
                <a:cxn ang="0">
                  <a:pos x="58" y="684"/>
                </a:cxn>
                <a:cxn ang="0">
                  <a:pos x="57" y="669"/>
                </a:cxn>
                <a:cxn ang="0">
                  <a:pos x="53" y="651"/>
                </a:cxn>
                <a:cxn ang="0">
                  <a:pos x="46" y="633"/>
                </a:cxn>
                <a:cxn ang="0">
                  <a:pos x="38" y="614"/>
                </a:cxn>
                <a:cxn ang="0">
                  <a:pos x="29" y="595"/>
                </a:cxn>
                <a:cxn ang="0">
                  <a:pos x="19" y="578"/>
                </a:cxn>
                <a:cxn ang="0">
                  <a:pos x="9" y="563"/>
                </a:cxn>
                <a:cxn ang="0">
                  <a:pos x="0" y="552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18" y="552"/>
                </a:cxn>
                <a:cxn ang="0">
                  <a:pos x="28" y="566"/>
                </a:cxn>
                <a:cxn ang="0">
                  <a:pos x="37" y="582"/>
                </a:cxn>
                <a:cxn ang="0">
                  <a:pos x="44" y="599"/>
                </a:cxn>
                <a:cxn ang="0">
                  <a:pos x="49" y="616"/>
                </a:cxn>
                <a:cxn ang="0">
                  <a:pos x="53" y="633"/>
                </a:cxn>
                <a:cxn ang="0">
                  <a:pos x="56" y="649"/>
                </a:cxn>
                <a:cxn ang="0">
                  <a:pos x="58" y="667"/>
                </a:cxn>
                <a:cxn ang="0">
                  <a:pos x="58" y="684"/>
                </a:cxn>
                <a:cxn ang="0">
                  <a:pos x="58" y="684"/>
                </a:cxn>
              </a:cxnLst>
              <a:rect l="0" t="0" r="r" b="b"/>
              <a:pathLst>
                <a:path w="58" h="684">
                  <a:moveTo>
                    <a:pt x="58" y="684"/>
                  </a:moveTo>
                  <a:lnTo>
                    <a:pt x="57" y="669"/>
                  </a:lnTo>
                  <a:lnTo>
                    <a:pt x="53" y="651"/>
                  </a:lnTo>
                  <a:lnTo>
                    <a:pt x="46" y="633"/>
                  </a:lnTo>
                  <a:lnTo>
                    <a:pt x="38" y="614"/>
                  </a:lnTo>
                  <a:lnTo>
                    <a:pt x="29" y="595"/>
                  </a:lnTo>
                  <a:lnTo>
                    <a:pt x="19" y="578"/>
                  </a:lnTo>
                  <a:lnTo>
                    <a:pt x="9" y="563"/>
                  </a:lnTo>
                  <a:lnTo>
                    <a:pt x="0" y="55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552"/>
                  </a:lnTo>
                  <a:lnTo>
                    <a:pt x="28" y="566"/>
                  </a:lnTo>
                  <a:lnTo>
                    <a:pt x="37" y="582"/>
                  </a:lnTo>
                  <a:lnTo>
                    <a:pt x="44" y="599"/>
                  </a:lnTo>
                  <a:lnTo>
                    <a:pt x="49" y="616"/>
                  </a:lnTo>
                  <a:lnTo>
                    <a:pt x="53" y="633"/>
                  </a:lnTo>
                  <a:lnTo>
                    <a:pt x="56" y="649"/>
                  </a:lnTo>
                  <a:lnTo>
                    <a:pt x="58" y="667"/>
                  </a:lnTo>
                  <a:lnTo>
                    <a:pt x="58" y="684"/>
                  </a:lnTo>
                  <a:lnTo>
                    <a:pt x="58" y="684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7" name="Freeform 105"/>
            <p:cNvSpPr>
              <a:spLocks/>
            </p:cNvSpPr>
            <p:nvPr/>
          </p:nvSpPr>
          <p:spPr bwMode="auto">
            <a:xfrm>
              <a:off x="5266" y="2819"/>
              <a:ext cx="123" cy="101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2" y="4"/>
                </a:cxn>
                <a:cxn ang="0">
                  <a:pos x="32" y="1"/>
                </a:cxn>
                <a:cxn ang="0">
                  <a:pos x="42" y="0"/>
                </a:cxn>
                <a:cxn ang="0">
                  <a:pos x="55" y="1"/>
                </a:cxn>
                <a:cxn ang="0">
                  <a:pos x="70" y="4"/>
                </a:cxn>
                <a:cxn ang="0">
                  <a:pos x="86" y="7"/>
                </a:cxn>
                <a:cxn ang="0">
                  <a:pos x="99" y="14"/>
                </a:cxn>
                <a:cxn ang="0">
                  <a:pos x="112" y="24"/>
                </a:cxn>
                <a:cxn ang="0">
                  <a:pos x="119" y="36"/>
                </a:cxn>
                <a:cxn ang="0">
                  <a:pos x="123" y="53"/>
                </a:cxn>
                <a:cxn ang="0">
                  <a:pos x="120" y="70"/>
                </a:cxn>
                <a:cxn ang="0">
                  <a:pos x="116" y="81"/>
                </a:cxn>
                <a:cxn ang="0">
                  <a:pos x="108" y="91"/>
                </a:cxn>
                <a:cxn ang="0">
                  <a:pos x="99" y="96"/>
                </a:cxn>
                <a:cxn ang="0">
                  <a:pos x="89" y="100"/>
                </a:cxn>
                <a:cxn ang="0">
                  <a:pos x="78" y="101"/>
                </a:cxn>
                <a:cxn ang="0">
                  <a:pos x="68" y="100"/>
                </a:cxn>
                <a:cxn ang="0">
                  <a:pos x="59" y="99"/>
                </a:cxn>
                <a:cxn ang="0">
                  <a:pos x="72" y="82"/>
                </a:cxn>
                <a:cxn ang="0">
                  <a:pos x="76" y="67"/>
                </a:cxn>
                <a:cxn ang="0">
                  <a:pos x="75" y="51"/>
                </a:cxn>
                <a:cxn ang="0">
                  <a:pos x="68" y="38"/>
                </a:cxn>
                <a:cxn ang="0">
                  <a:pos x="56" y="28"/>
                </a:cxn>
                <a:cxn ang="0">
                  <a:pos x="41" y="21"/>
                </a:cxn>
                <a:cxn ang="0">
                  <a:pos x="22" y="19"/>
                </a:cxn>
                <a:cxn ang="0">
                  <a:pos x="0" y="22"/>
                </a:cxn>
              </a:cxnLst>
              <a:rect l="0" t="0" r="r" b="b"/>
              <a:pathLst>
                <a:path w="123" h="101">
                  <a:moveTo>
                    <a:pt x="0" y="22"/>
                  </a:moveTo>
                  <a:lnTo>
                    <a:pt x="5" y="14"/>
                  </a:lnTo>
                  <a:lnTo>
                    <a:pt x="13" y="8"/>
                  </a:lnTo>
                  <a:lnTo>
                    <a:pt x="22" y="4"/>
                  </a:lnTo>
                  <a:lnTo>
                    <a:pt x="32" y="1"/>
                  </a:lnTo>
                  <a:lnTo>
                    <a:pt x="42" y="0"/>
                  </a:lnTo>
                  <a:lnTo>
                    <a:pt x="55" y="1"/>
                  </a:lnTo>
                  <a:lnTo>
                    <a:pt x="70" y="4"/>
                  </a:lnTo>
                  <a:lnTo>
                    <a:pt x="86" y="7"/>
                  </a:lnTo>
                  <a:lnTo>
                    <a:pt x="99" y="14"/>
                  </a:lnTo>
                  <a:lnTo>
                    <a:pt x="112" y="24"/>
                  </a:lnTo>
                  <a:lnTo>
                    <a:pt x="119" y="36"/>
                  </a:lnTo>
                  <a:lnTo>
                    <a:pt x="123" y="53"/>
                  </a:lnTo>
                  <a:lnTo>
                    <a:pt x="120" y="70"/>
                  </a:lnTo>
                  <a:lnTo>
                    <a:pt x="116" y="81"/>
                  </a:lnTo>
                  <a:lnTo>
                    <a:pt x="108" y="91"/>
                  </a:lnTo>
                  <a:lnTo>
                    <a:pt x="99" y="96"/>
                  </a:lnTo>
                  <a:lnTo>
                    <a:pt x="89" y="100"/>
                  </a:lnTo>
                  <a:lnTo>
                    <a:pt x="78" y="101"/>
                  </a:lnTo>
                  <a:lnTo>
                    <a:pt x="68" y="100"/>
                  </a:lnTo>
                  <a:lnTo>
                    <a:pt x="59" y="99"/>
                  </a:lnTo>
                  <a:lnTo>
                    <a:pt x="72" y="82"/>
                  </a:lnTo>
                  <a:lnTo>
                    <a:pt x="76" y="67"/>
                  </a:lnTo>
                  <a:lnTo>
                    <a:pt x="75" y="51"/>
                  </a:lnTo>
                  <a:lnTo>
                    <a:pt x="68" y="38"/>
                  </a:lnTo>
                  <a:lnTo>
                    <a:pt x="56" y="28"/>
                  </a:lnTo>
                  <a:lnTo>
                    <a:pt x="41" y="21"/>
                  </a:lnTo>
                  <a:lnTo>
                    <a:pt x="22" y="19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8" name="Freeform 106"/>
            <p:cNvSpPr>
              <a:spLocks/>
            </p:cNvSpPr>
            <p:nvPr/>
          </p:nvSpPr>
          <p:spPr bwMode="auto">
            <a:xfrm>
              <a:off x="5315" y="3003"/>
              <a:ext cx="14" cy="2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7" y="1"/>
                </a:cxn>
                <a:cxn ang="0">
                  <a:pos x="10" y="1"/>
                </a:cxn>
                <a:cxn ang="0">
                  <a:pos x="14" y="1"/>
                </a:cxn>
                <a:cxn ang="0">
                  <a:pos x="14" y="217"/>
                </a:cxn>
                <a:cxn ang="0">
                  <a:pos x="12" y="219"/>
                </a:cxn>
                <a:cxn ang="0">
                  <a:pos x="8" y="220"/>
                </a:cxn>
                <a:cxn ang="0">
                  <a:pos x="5" y="222"/>
                </a:cxn>
                <a:cxn ang="0">
                  <a:pos x="0" y="226"/>
                </a:cxn>
                <a:cxn ang="0">
                  <a:pos x="0" y="0"/>
                </a:cxn>
              </a:cxnLst>
              <a:rect l="0" t="0" r="r" b="b"/>
              <a:pathLst>
                <a:path w="14" h="226">
                  <a:moveTo>
                    <a:pt x="0" y="0"/>
                  </a:moveTo>
                  <a:lnTo>
                    <a:pt x="4" y="1"/>
                  </a:lnTo>
                  <a:lnTo>
                    <a:pt x="7" y="1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4" y="217"/>
                  </a:lnTo>
                  <a:lnTo>
                    <a:pt x="12" y="219"/>
                  </a:lnTo>
                  <a:lnTo>
                    <a:pt x="8" y="220"/>
                  </a:lnTo>
                  <a:lnTo>
                    <a:pt x="5" y="222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79" name="Freeform 107"/>
            <p:cNvSpPr>
              <a:spLocks/>
            </p:cNvSpPr>
            <p:nvPr/>
          </p:nvSpPr>
          <p:spPr bwMode="auto">
            <a:xfrm>
              <a:off x="5186" y="3376"/>
              <a:ext cx="96" cy="163"/>
            </a:xfrm>
            <a:custGeom>
              <a:avLst/>
              <a:gdLst/>
              <a:ahLst/>
              <a:cxnLst>
                <a:cxn ang="0">
                  <a:pos x="66" y="139"/>
                </a:cxn>
                <a:cxn ang="0">
                  <a:pos x="62" y="134"/>
                </a:cxn>
                <a:cxn ang="0">
                  <a:pos x="60" y="128"/>
                </a:cxn>
                <a:cxn ang="0">
                  <a:pos x="61" y="123"/>
                </a:cxn>
                <a:cxn ang="0">
                  <a:pos x="66" y="118"/>
                </a:cxn>
                <a:cxn ang="0">
                  <a:pos x="71" y="116"/>
                </a:cxn>
                <a:cxn ang="0">
                  <a:pos x="76" y="116"/>
                </a:cxn>
                <a:cxn ang="0">
                  <a:pos x="82" y="116"/>
                </a:cxn>
                <a:cxn ang="0">
                  <a:pos x="86" y="118"/>
                </a:cxn>
                <a:cxn ang="0">
                  <a:pos x="92" y="122"/>
                </a:cxn>
                <a:cxn ang="0">
                  <a:pos x="95" y="126"/>
                </a:cxn>
                <a:cxn ang="0">
                  <a:pos x="96" y="133"/>
                </a:cxn>
                <a:cxn ang="0">
                  <a:pos x="96" y="140"/>
                </a:cxn>
                <a:cxn ang="0">
                  <a:pos x="94" y="147"/>
                </a:cxn>
                <a:cxn ang="0">
                  <a:pos x="89" y="154"/>
                </a:cxn>
                <a:cxn ang="0">
                  <a:pos x="83" y="159"/>
                </a:cxn>
                <a:cxn ang="0">
                  <a:pos x="76" y="162"/>
                </a:cxn>
                <a:cxn ang="0">
                  <a:pos x="68" y="163"/>
                </a:cxn>
                <a:cxn ang="0">
                  <a:pos x="60" y="163"/>
                </a:cxn>
                <a:cxn ang="0">
                  <a:pos x="51" y="162"/>
                </a:cxn>
                <a:cxn ang="0">
                  <a:pos x="42" y="159"/>
                </a:cxn>
                <a:cxn ang="0">
                  <a:pos x="34" y="154"/>
                </a:cxn>
                <a:cxn ang="0">
                  <a:pos x="26" y="146"/>
                </a:cxn>
                <a:cxn ang="0">
                  <a:pos x="19" y="138"/>
                </a:cxn>
                <a:cxn ang="0">
                  <a:pos x="13" y="127"/>
                </a:cxn>
                <a:cxn ang="0">
                  <a:pos x="7" y="117"/>
                </a:cxn>
                <a:cxn ang="0">
                  <a:pos x="3" y="104"/>
                </a:cxn>
                <a:cxn ang="0">
                  <a:pos x="1" y="92"/>
                </a:cxn>
                <a:cxn ang="0">
                  <a:pos x="0" y="78"/>
                </a:cxn>
                <a:cxn ang="0">
                  <a:pos x="1" y="58"/>
                </a:cxn>
                <a:cxn ang="0">
                  <a:pos x="4" y="36"/>
                </a:cxn>
                <a:cxn ang="0">
                  <a:pos x="9" y="16"/>
                </a:cxn>
                <a:cxn ang="0">
                  <a:pos x="13" y="0"/>
                </a:cxn>
                <a:cxn ang="0">
                  <a:pos x="11" y="29"/>
                </a:cxn>
                <a:cxn ang="0">
                  <a:pos x="11" y="58"/>
                </a:cxn>
                <a:cxn ang="0">
                  <a:pos x="15" y="87"/>
                </a:cxn>
                <a:cxn ang="0">
                  <a:pos x="24" y="114"/>
                </a:cxn>
                <a:cxn ang="0">
                  <a:pos x="31" y="124"/>
                </a:cxn>
                <a:cxn ang="0">
                  <a:pos x="37" y="133"/>
                </a:cxn>
                <a:cxn ang="0">
                  <a:pos x="44" y="140"/>
                </a:cxn>
                <a:cxn ang="0">
                  <a:pos x="52" y="144"/>
                </a:cxn>
                <a:cxn ang="0">
                  <a:pos x="58" y="147"/>
                </a:cxn>
                <a:cxn ang="0">
                  <a:pos x="64" y="148"/>
                </a:cxn>
                <a:cxn ang="0">
                  <a:pos x="70" y="148"/>
                </a:cxn>
                <a:cxn ang="0">
                  <a:pos x="74" y="146"/>
                </a:cxn>
                <a:cxn ang="0">
                  <a:pos x="77" y="144"/>
                </a:cxn>
                <a:cxn ang="0">
                  <a:pos x="78" y="142"/>
                </a:cxn>
                <a:cxn ang="0">
                  <a:pos x="80" y="140"/>
                </a:cxn>
                <a:cxn ang="0">
                  <a:pos x="78" y="138"/>
                </a:cxn>
                <a:cxn ang="0">
                  <a:pos x="76" y="140"/>
                </a:cxn>
                <a:cxn ang="0">
                  <a:pos x="73" y="141"/>
                </a:cxn>
                <a:cxn ang="0">
                  <a:pos x="70" y="141"/>
                </a:cxn>
                <a:cxn ang="0">
                  <a:pos x="66" y="139"/>
                </a:cxn>
              </a:cxnLst>
              <a:rect l="0" t="0" r="r" b="b"/>
              <a:pathLst>
                <a:path w="96" h="163">
                  <a:moveTo>
                    <a:pt x="66" y="139"/>
                  </a:moveTo>
                  <a:lnTo>
                    <a:pt x="62" y="134"/>
                  </a:lnTo>
                  <a:lnTo>
                    <a:pt x="60" y="128"/>
                  </a:lnTo>
                  <a:lnTo>
                    <a:pt x="61" y="123"/>
                  </a:lnTo>
                  <a:lnTo>
                    <a:pt x="66" y="118"/>
                  </a:lnTo>
                  <a:lnTo>
                    <a:pt x="71" y="116"/>
                  </a:lnTo>
                  <a:lnTo>
                    <a:pt x="76" y="116"/>
                  </a:lnTo>
                  <a:lnTo>
                    <a:pt x="82" y="116"/>
                  </a:lnTo>
                  <a:lnTo>
                    <a:pt x="86" y="118"/>
                  </a:lnTo>
                  <a:lnTo>
                    <a:pt x="92" y="122"/>
                  </a:lnTo>
                  <a:lnTo>
                    <a:pt x="95" y="126"/>
                  </a:lnTo>
                  <a:lnTo>
                    <a:pt x="96" y="133"/>
                  </a:lnTo>
                  <a:lnTo>
                    <a:pt x="96" y="140"/>
                  </a:lnTo>
                  <a:lnTo>
                    <a:pt x="94" y="147"/>
                  </a:lnTo>
                  <a:lnTo>
                    <a:pt x="89" y="154"/>
                  </a:lnTo>
                  <a:lnTo>
                    <a:pt x="83" y="159"/>
                  </a:lnTo>
                  <a:lnTo>
                    <a:pt x="76" y="162"/>
                  </a:lnTo>
                  <a:lnTo>
                    <a:pt x="68" y="163"/>
                  </a:lnTo>
                  <a:lnTo>
                    <a:pt x="60" y="163"/>
                  </a:lnTo>
                  <a:lnTo>
                    <a:pt x="51" y="162"/>
                  </a:lnTo>
                  <a:lnTo>
                    <a:pt x="42" y="159"/>
                  </a:lnTo>
                  <a:lnTo>
                    <a:pt x="34" y="154"/>
                  </a:lnTo>
                  <a:lnTo>
                    <a:pt x="26" y="146"/>
                  </a:lnTo>
                  <a:lnTo>
                    <a:pt x="19" y="138"/>
                  </a:lnTo>
                  <a:lnTo>
                    <a:pt x="13" y="127"/>
                  </a:lnTo>
                  <a:lnTo>
                    <a:pt x="7" y="117"/>
                  </a:lnTo>
                  <a:lnTo>
                    <a:pt x="3" y="104"/>
                  </a:lnTo>
                  <a:lnTo>
                    <a:pt x="1" y="92"/>
                  </a:lnTo>
                  <a:lnTo>
                    <a:pt x="0" y="78"/>
                  </a:lnTo>
                  <a:lnTo>
                    <a:pt x="1" y="58"/>
                  </a:lnTo>
                  <a:lnTo>
                    <a:pt x="4" y="36"/>
                  </a:lnTo>
                  <a:lnTo>
                    <a:pt x="9" y="16"/>
                  </a:lnTo>
                  <a:lnTo>
                    <a:pt x="13" y="0"/>
                  </a:lnTo>
                  <a:lnTo>
                    <a:pt x="11" y="29"/>
                  </a:lnTo>
                  <a:lnTo>
                    <a:pt x="11" y="58"/>
                  </a:lnTo>
                  <a:lnTo>
                    <a:pt x="15" y="87"/>
                  </a:lnTo>
                  <a:lnTo>
                    <a:pt x="24" y="114"/>
                  </a:lnTo>
                  <a:lnTo>
                    <a:pt x="31" y="124"/>
                  </a:lnTo>
                  <a:lnTo>
                    <a:pt x="37" y="133"/>
                  </a:lnTo>
                  <a:lnTo>
                    <a:pt x="44" y="140"/>
                  </a:lnTo>
                  <a:lnTo>
                    <a:pt x="52" y="144"/>
                  </a:lnTo>
                  <a:lnTo>
                    <a:pt x="58" y="147"/>
                  </a:lnTo>
                  <a:lnTo>
                    <a:pt x="64" y="148"/>
                  </a:lnTo>
                  <a:lnTo>
                    <a:pt x="70" y="148"/>
                  </a:lnTo>
                  <a:lnTo>
                    <a:pt x="74" y="146"/>
                  </a:lnTo>
                  <a:lnTo>
                    <a:pt x="77" y="144"/>
                  </a:lnTo>
                  <a:lnTo>
                    <a:pt x="78" y="142"/>
                  </a:lnTo>
                  <a:lnTo>
                    <a:pt x="80" y="140"/>
                  </a:lnTo>
                  <a:lnTo>
                    <a:pt x="78" y="138"/>
                  </a:lnTo>
                  <a:lnTo>
                    <a:pt x="76" y="140"/>
                  </a:lnTo>
                  <a:lnTo>
                    <a:pt x="73" y="141"/>
                  </a:lnTo>
                  <a:lnTo>
                    <a:pt x="70" y="141"/>
                  </a:lnTo>
                  <a:lnTo>
                    <a:pt x="66" y="139"/>
                  </a:lnTo>
                  <a:close/>
                </a:path>
              </a:pathLst>
            </a:custGeom>
            <a:solidFill>
              <a:srgbClr val="C1842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981" name="Picture 109" descr="anemone05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4652963"/>
            <a:ext cx="1905000" cy="1743075"/>
          </a:xfrm>
          <a:noFill/>
          <a:ln/>
        </p:spPr>
      </p:pic>
      <p:pic>
        <p:nvPicPr>
          <p:cNvPr id="79877" name="Picture 5" descr="J02320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420938"/>
            <a:ext cx="3313113" cy="4103687"/>
          </a:xfrm>
          <a:prstGeom prst="rect">
            <a:avLst/>
          </a:prstGeom>
          <a:noFill/>
        </p:spPr>
      </p:pic>
      <p:sp>
        <p:nvSpPr>
          <p:cNvPr id="79878" name="WordArt 6"/>
          <p:cNvSpPr>
            <a:spLocks noChangeArrowheads="1" noChangeShapeType="1" noTextEdit="1"/>
          </p:cNvSpPr>
          <p:nvPr/>
        </p:nvSpPr>
        <p:spPr bwMode="auto">
          <a:xfrm>
            <a:off x="1187450" y="908050"/>
            <a:ext cx="7056438" cy="1100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Моя первая оценка</a:t>
            </a:r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4787900" y="3284538"/>
            <a:ext cx="1081088" cy="20161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076825" y="3573463"/>
            <a:ext cx="7921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79980" name="Picture 108" descr="chrysanthemum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87066">
            <a:off x="6443663" y="5084763"/>
            <a:ext cx="1428750" cy="1333500"/>
          </a:xfrm>
          <a:prstGeom prst="rect">
            <a:avLst/>
          </a:prstGeom>
          <a:noFill/>
        </p:spPr>
      </p:pic>
      <p:pic>
        <p:nvPicPr>
          <p:cNvPr id="79982" name="Picture 110" descr="chrysanthemum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87066">
            <a:off x="539750" y="4437063"/>
            <a:ext cx="1428750" cy="1333500"/>
          </a:xfrm>
          <a:prstGeom prst="rect">
            <a:avLst/>
          </a:prstGeom>
          <a:noFill/>
        </p:spPr>
      </p:pic>
      <p:pic>
        <p:nvPicPr>
          <p:cNvPr id="79984" name="Picture 112" descr="rose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5445125"/>
            <a:ext cx="863600" cy="647700"/>
          </a:xfrm>
          <a:prstGeom prst="rect">
            <a:avLst/>
          </a:prstGeom>
          <a:noFill/>
        </p:spPr>
      </p:pic>
      <p:pic>
        <p:nvPicPr>
          <p:cNvPr id="79985" name="Picture 113" descr="rose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4868863"/>
            <a:ext cx="863600" cy="647700"/>
          </a:xfrm>
          <a:prstGeom prst="rect">
            <a:avLst/>
          </a:prstGeom>
          <a:noFill/>
        </p:spPr>
      </p:pic>
      <p:pic>
        <p:nvPicPr>
          <p:cNvPr id="79986" name="Picture 114" descr="rose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4941888"/>
            <a:ext cx="863600" cy="647700"/>
          </a:xfrm>
          <a:prstGeom prst="rect">
            <a:avLst/>
          </a:prstGeom>
          <a:noFill/>
        </p:spPr>
      </p:pic>
      <p:pic>
        <p:nvPicPr>
          <p:cNvPr id="79988" name="Picture 116" descr="rose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4437063"/>
            <a:ext cx="863600" cy="647700"/>
          </a:xfrm>
          <a:prstGeom prst="rect">
            <a:avLst/>
          </a:prstGeom>
          <a:noFill/>
        </p:spPr>
      </p:pic>
      <p:pic>
        <p:nvPicPr>
          <p:cNvPr id="80186" name="Picture 314" descr="rose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4868863"/>
            <a:ext cx="863600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9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9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9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9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img17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971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7" descr="неелв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357563"/>
            <a:ext cx="185737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8" descr="CERTIFC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779463"/>
            <a:ext cx="6469062" cy="607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9" name="Text Box 9"/>
          <p:cNvSpPr txBox="1">
            <a:spLocks noChangeArrowheads="1"/>
          </p:cNvSpPr>
          <p:nvPr/>
        </p:nvSpPr>
        <p:spPr bwMode="auto">
          <a:xfrm rot="-402419">
            <a:off x="2627313" y="1145848"/>
            <a:ext cx="36004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Указ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Выдать всем ученикам  2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Д класса  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МАОУ  Гимназии №3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сертификаты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первых отметок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                Дед  </a:t>
            </a:r>
            <a:r>
              <a:rPr lang="ru-RU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Буквовед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    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2016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72272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Другая 1">
      <a:dk1>
        <a:srgbClr val="7FC1DB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1047</TotalTime>
  <Words>74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a_PresentumCps</vt:lpstr>
      <vt:lpstr>Arial</vt:lpstr>
      <vt:lpstr>Century Gothic</vt:lpstr>
      <vt:lpstr>Impact</vt:lpstr>
      <vt:lpstr>Monotype Corsiva</vt:lpstr>
      <vt:lpstr>Times New Roman</vt:lpstr>
      <vt:lpstr>Savon</vt:lpstr>
      <vt:lpstr>Праздник первой отметки</vt:lpstr>
      <vt:lpstr>Страна «отлично» </vt:lpstr>
      <vt:lpstr>Математика </vt:lpstr>
      <vt:lpstr>Чтение</vt:lpstr>
      <vt:lpstr>Русский язык</vt:lpstr>
      <vt:lpstr>Найди ошибку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Home</cp:lastModifiedBy>
  <cp:revision>43</cp:revision>
  <dcterms:created xsi:type="dcterms:W3CDTF">2009-03-19T15:49:05Z</dcterms:created>
  <dcterms:modified xsi:type="dcterms:W3CDTF">2016-11-01T10:44:11Z</dcterms:modified>
</cp:coreProperties>
</file>