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2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C42DD8F5-581F-40EE-A68F-3AD58E0AFEA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9DCD37F-1CFE-4294-90B8-07F133D53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401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8F5-581F-40EE-A68F-3AD58E0AFEA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CD37F-1CFE-4294-90B8-07F133D53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231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8F5-581F-40EE-A68F-3AD58E0AFEA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CD37F-1CFE-4294-90B8-07F133D53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239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8F5-581F-40EE-A68F-3AD58E0AFEA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CD37F-1CFE-4294-90B8-07F133D53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46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2DD8F5-581F-40EE-A68F-3AD58E0AFEA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09DCD37F-1CFE-4294-90B8-07F133D53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6420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8F5-581F-40EE-A68F-3AD58E0AFEA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CD37F-1CFE-4294-90B8-07F133D53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89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8F5-581F-40EE-A68F-3AD58E0AFEA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CD37F-1CFE-4294-90B8-07F133D53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5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8F5-581F-40EE-A68F-3AD58E0AFEA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CD37F-1CFE-4294-90B8-07F133D53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353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8F5-581F-40EE-A68F-3AD58E0AFEA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CD37F-1CFE-4294-90B8-07F133D53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417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8F5-581F-40EE-A68F-3AD58E0AFEA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DCD37F-1CFE-4294-90B8-07F133D5342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87028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42DD8F5-581F-40EE-A68F-3AD58E0AFEA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DCD37F-1CFE-4294-90B8-07F133D534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6909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42DD8F5-581F-40EE-A68F-3AD58E0AFEA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9DCD37F-1CFE-4294-90B8-07F133D53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765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800" dirty="0"/>
              <a:t>Говорун всё говорил, говорил, говорил,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говорил да приговаривал,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так и не переговорил с говорунами.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907672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Бесшабашный шалунишка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Из шиншиллы шил штанишки,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Но шиншилла шебаршилась –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Из штанишек шапка сшилась.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34384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Шершавый в шортах шершень,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Шурша шикарной шевелюрой,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Шил шелудивому шмелю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Из шерсти шарф и шапку с шубой.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23915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Ёж нашел ужа,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Жалил уж ежа,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Ёж был зол -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Ужа уколол.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13484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Выковали колокол,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Да не </a:t>
            </a:r>
            <a:r>
              <a:rPr lang="ru-RU" sz="4000" dirty="0"/>
              <a:t>по-колокольски</a:t>
            </a:r>
            <a:r>
              <a:rPr lang="ru-RU" sz="4000" dirty="0"/>
              <a:t>.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Надо бы колокол перековать,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Да </a:t>
            </a:r>
            <a:r>
              <a:rPr lang="ru-RU" sz="4000" dirty="0"/>
              <a:t>перевыколоковать.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471727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Няня мылом мыла Милу,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Мила мыла не любила,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Но не ныла Мила,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Мила - молодчина.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97432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Три сороки-тараторки,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Тараторили на горке,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Тараторили на горке: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- Где украсть бы </a:t>
            </a:r>
            <a:r>
              <a:rPr lang="ru-RU" sz="4000" dirty="0"/>
              <a:t>помидорки?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99873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В шалаше шуршит шелками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Жёлтый дервиш из Алжира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И, жонглируя ножами,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Штуку кушает инжира.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23619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3200" dirty="0"/>
              <a:t>Купила Марусе бусы бабуся,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На рынке споткнулась бабуся о гуся.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Не будет подарка у внучки Маруси -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Все бусы склевали по бусинке гуси.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09942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Хороши ромашки на халате Машки.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Хороши и дырочки на чулках у Ирочки.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32925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Не жужжу, когда сижу, </a:t>
            </a:r>
            <a:br>
              <a:rPr lang="ru-RU" sz="4000" dirty="0"/>
            </a:br>
            <a:r>
              <a:rPr lang="ru-RU" sz="4000" dirty="0"/>
              <a:t>Не жужжу, когда хожу,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Ну, а если я кружусь,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Тут уж вдоволь </a:t>
            </a:r>
            <a:r>
              <a:rPr lang="ru-RU" sz="4000" dirty="0"/>
              <a:t>нажужжусь.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69301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800" dirty="0"/>
              <a:t>Дает Катеринке</a:t>
            </a:r>
            <a:r>
              <a:rPr lang="ru-RU" sz="4800" dirty="0"/>
              <a:t> картинки Каринка,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 картинки в корзинку кладет </a:t>
            </a:r>
            <a:r>
              <a:rPr lang="ru-RU" sz="4800" dirty="0"/>
              <a:t>Катеринка.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0756771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У Феофана Митрофаныча</a:t>
            </a:r>
            <a:r>
              <a:rPr lang="ru-RU" sz="4000" dirty="0"/>
              <a:t>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Три сына </a:t>
            </a:r>
            <a:r>
              <a:rPr lang="ru-RU" sz="4000" dirty="0"/>
              <a:t>Феофаныча</a:t>
            </a:r>
            <a:r>
              <a:rPr lang="ru-RU" sz="4000" dirty="0"/>
              <a:t>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Три дочки </a:t>
            </a:r>
            <a:r>
              <a:rPr lang="ru-RU" sz="4000" dirty="0"/>
              <a:t>Феофановны</a:t>
            </a:r>
            <a:r>
              <a:rPr lang="ru-RU" sz="4000" dirty="0"/>
              <a:t>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Три внучки Митрофановны.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19919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Этой щёткой чищу зубы,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Этой чищу башмаки,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Этой чищу свои брюки,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Эти щётки все нужны.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893767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Четыре чёрненьких, чумазеньких</a:t>
            </a:r>
            <a:r>
              <a:rPr lang="ru-RU" sz="4000" dirty="0"/>
              <a:t>, чертёнка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Чертили чёрными чернилами чертёж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Чрезвычайно чисто.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336181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Яша с Пашей ели кашу,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Саша с </a:t>
            </a:r>
            <a:r>
              <a:rPr lang="ru-RU" sz="4000" dirty="0"/>
              <a:t>Ташей</a:t>
            </a:r>
            <a:r>
              <a:rPr lang="ru-RU" sz="4000" dirty="0"/>
              <a:t> простоквашу,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А Мишутка - селедку под шубкой.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745318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Уж пожаловал ежам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Новых дюжину пижам.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Прежние пижамы Исколоты ежами.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001906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У старика и старухи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Был котёнок </a:t>
            </a:r>
            <a:r>
              <a:rPr lang="ru-RU" sz="4000" dirty="0"/>
              <a:t>черноухий</a:t>
            </a:r>
            <a:r>
              <a:rPr lang="ru-RU" sz="4000" dirty="0"/>
              <a:t>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Черноухий</a:t>
            </a:r>
            <a:r>
              <a:rPr lang="ru-RU" sz="4000" dirty="0"/>
              <a:t> и белощёкий,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Белобрюхий и чернобокий.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650059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3200" dirty="0"/>
              <a:t>Семь суток сорока старалась, спешила,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Себе сапоги сыромятные сшила. 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Сказала со смехом соседке синица: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«Стать самой скрипучей сорока стремится!»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87491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Прорычал медведь в берлоге,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Промолчал сурок в норе.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Прорычали, промолчали -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И проснулись на заре.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31649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Четверть часа чиж чижихе</a:t>
            </a:r>
            <a:r>
              <a:rPr lang="ru-RU" sz="4000" dirty="0"/>
              <a:t>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Пел частушки на </a:t>
            </a:r>
            <a:r>
              <a:rPr lang="ru-RU" sz="4000" dirty="0"/>
              <a:t>плющихе</a:t>
            </a:r>
            <a:r>
              <a:rPr lang="ru-RU" sz="4000" dirty="0"/>
              <a:t>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Черный кот, большой чудак,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Влез послушать на чердак.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82005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Косарь косил, косу носил.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Коси, коса, пока роса.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Роса долой - косарь домой.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51790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pPr algn="l"/>
            <a:r>
              <a:rPr lang="ru-RU" sz="4400" dirty="0"/>
              <a:t>Соль в лесу мусолил лось,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После солоно спалось.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Снился лосю славный сон: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Сало ел с лососем он</a:t>
            </a:r>
            <a:r>
              <a:rPr lang="ru-RU" sz="4800" dirty="0"/>
              <a:t>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408139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Мыла Мила мишку мылом,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Мила мыло уронила.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Уронила Мила мыло,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Мишку мылом не домыла.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742143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Киска из миски пьет молоко.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Миска от киски стоит далеко.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Тянется киска к миске своей.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Киска, из миски пей поскорей!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534352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Испугались медвежонка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Ёж с ежихой и с ежонком</a:t>
            </a:r>
            <a:r>
              <a:rPr lang="ru-RU" sz="4000" dirty="0" smtClean="0"/>
              <a:t>,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/>
              <a:t>а так же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Стриж со </a:t>
            </a:r>
            <a:r>
              <a:rPr lang="ru-RU" sz="4000" dirty="0"/>
              <a:t>стрижихой и  стрижонком</a:t>
            </a:r>
            <a:r>
              <a:rPr lang="ru-RU" sz="4000" dirty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874761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Ужа ужалила ужица</a:t>
            </a:r>
            <a:r>
              <a:rPr lang="ru-RU" sz="4000" dirty="0"/>
              <a:t>.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Ужу с ужицей</a:t>
            </a:r>
            <a:r>
              <a:rPr lang="ru-RU" sz="4000" dirty="0"/>
              <a:t> не ужиться.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Уж от ужаса стал ýже</a:t>
            </a:r>
            <a:r>
              <a:rPr lang="ru-RU" sz="4000" dirty="0"/>
              <a:t>.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Его ужица съест на ужин.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983152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Щебетал щегол с щеглихой</a:t>
            </a:r>
            <a:r>
              <a:rPr lang="ru-RU" sz="4000" dirty="0"/>
              <a:t>,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Щекотал своих щеглят,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А </a:t>
            </a:r>
            <a:r>
              <a:rPr lang="ru-RU" sz="4000" dirty="0"/>
              <a:t>щеглиха</a:t>
            </a:r>
            <a:r>
              <a:rPr lang="ru-RU" sz="4000" dirty="0"/>
              <a:t>-щеголиха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И щеглята-</a:t>
            </a:r>
            <a:r>
              <a:rPr lang="ru-RU" sz="4000" dirty="0"/>
              <a:t>щеголята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По </a:t>
            </a:r>
            <a:r>
              <a:rPr lang="ru-RU" sz="4000" dirty="0"/>
              <a:t>щеглиному пищат.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893033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000" dirty="0"/>
              <a:t>Пел перепел за деревней,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Пел тетерев средь деревьев,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Перепел пел, пел,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Тетерева перепел.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77257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800" dirty="0"/>
              <a:t>Жук жужжит над абажуром. </a:t>
            </a:r>
            <a:br>
              <a:rPr lang="ru-RU" sz="4800" dirty="0"/>
            </a:br>
            <a:r>
              <a:rPr lang="ru-RU" sz="4800" dirty="0"/>
              <a:t>Жуку по нраву абажур.</a:t>
            </a:r>
            <a:br>
              <a:rPr lang="ru-RU" sz="4800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2515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800" dirty="0"/>
              <a:t>Редька редко росла на грядке.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Грядка редко была в порядке.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27096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800" dirty="0"/>
              <a:t>Сова советует сове: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"Спи соседка на софе.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На софе так сладко спится,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О совятах сон приснится".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78587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5400" dirty="0"/>
              <a:t>Опять пять ребят 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/>
              <a:t>Нашли у пенька по пять опят. 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/>
              <a:t>Теперь у пяти ребят 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/>
              <a:t>Двадцать пять опят.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578293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5400" dirty="0"/>
              <a:t>У Тани Надины нити, 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/>
              <a:t>У Нади Тонины ноты, 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/>
              <a:t>У Тони Танины тени.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742909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698" y="1712068"/>
            <a:ext cx="9153728" cy="3891064"/>
          </a:xfrm>
        </p:spPr>
        <p:txBody>
          <a:bodyPr/>
          <a:lstStyle/>
          <a:p>
            <a:r>
              <a:rPr lang="ru-RU" sz="4400" dirty="0"/>
              <a:t>В час вечерний с чашкой чая 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Паучок сверчка встречает, 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Пьёт сверчок чай в черевичках, 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Паучок пьёт в рукавичках.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3354969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70</TotalTime>
  <Words>167</Words>
  <Application>Microsoft Office PowerPoint</Application>
  <PresentationFormat>Широкоэкранный</PresentationFormat>
  <Paragraphs>35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8" baseType="lpstr">
      <vt:lpstr>Century Gothic</vt:lpstr>
      <vt:lpstr>Garamond</vt:lpstr>
      <vt:lpstr>Savon</vt:lpstr>
      <vt:lpstr>Говорун всё говорил, говорил, говорил,  говорил да приговаривал,  так и не переговорил с говорунами.</vt:lpstr>
      <vt:lpstr>Дает Катеринке картинки Каринка,   картинки в корзинку кладет Катеринка.</vt:lpstr>
      <vt:lpstr>Соль в лесу мусолил лось, После солоно спалось. Снился лосю славный сон: Сало ел с лососем он.</vt:lpstr>
      <vt:lpstr>Жук жужжит над абажуром.  Жуку по нраву абажур. </vt:lpstr>
      <vt:lpstr>Редька редко росла на грядке.  Грядка редко была в порядке.</vt:lpstr>
      <vt:lpstr>Сова советует сове:  "Спи соседка на софе. На софе так сладко спится,  О совятах сон приснится".</vt:lpstr>
      <vt:lpstr>Опять пять ребят  Нашли у пенька по пять опят.  Теперь у пяти ребят  Двадцать пять опят.</vt:lpstr>
      <vt:lpstr>У Тани Надины нити,  У Нади Тонины ноты,  У Тони Танины тени.</vt:lpstr>
      <vt:lpstr>В час вечерний с чашкой чая  Паучок сверчка встречает,  Пьёт сверчок чай в черевичках,  Паучок пьёт в рукавичках.</vt:lpstr>
      <vt:lpstr>Бесшабашный шалунишка  Из шиншиллы шил штанишки,  Но шиншилла шебаршилась –  Из штанишек шапка сшилась.</vt:lpstr>
      <vt:lpstr>Шершавый в шортах шершень,  Шурша шикарной шевелюрой,  Шил шелудивому шмелю  Из шерсти шарф и шапку с шубой.</vt:lpstr>
      <vt:lpstr>Ёж нашел ужа,  Жалил уж ежа,  Ёж был зол -  Ужа уколол.</vt:lpstr>
      <vt:lpstr>Выковали колокол,  Да не по-колокольски.  Надо бы колокол перековать,  Да перевыколоковать.</vt:lpstr>
      <vt:lpstr>Няня мылом мыла Милу,  Мила мыла не любила,  Но не ныла Мила,  Мила - молодчина.</vt:lpstr>
      <vt:lpstr>Три сороки-тараторки,  Тараторили на горке,  Тараторили на горке:  - Где украсть бы помидорки?</vt:lpstr>
      <vt:lpstr>В шалаше шуршит шелками  Жёлтый дервиш из Алжира  И, жонглируя ножами,  Штуку кушает инжира.</vt:lpstr>
      <vt:lpstr>Купила Марусе бусы бабуся,  На рынке споткнулась бабуся о гуся.  Не будет подарка у внучки Маруси -  Все бусы склевали по бусинке гуси.</vt:lpstr>
      <vt:lpstr>Хороши ромашки на халате Машки.  Хороши и дырочки на чулках у Ирочки.</vt:lpstr>
      <vt:lpstr>Не жужжу, когда сижу,  Не жужжу, когда хожу,  Ну, а если я кружусь,  Тут уж вдоволь нажужжусь.</vt:lpstr>
      <vt:lpstr>У Феофана Митрофаныча  Три сына Феофаныча,  Три дочки Феофановны,  Три внучки Митрофановны.</vt:lpstr>
      <vt:lpstr>Этой щёткой чищу зубы,  Этой чищу башмаки,  Этой чищу свои брюки,  Эти щётки все нужны.</vt:lpstr>
      <vt:lpstr>Четыре чёрненьких, чумазеньких, чертёнка  Чертили чёрными чернилами чертёж  Чрезвычайно чисто.</vt:lpstr>
      <vt:lpstr>Яша с Пашей ели кашу,  Саша с Ташей простоквашу,  А Мишутка - селедку под шубкой.</vt:lpstr>
      <vt:lpstr>Уж пожаловал ежам  Новых дюжину пижам.  Прежние пижамы Исколоты ежами.</vt:lpstr>
      <vt:lpstr>У старика и старухи  Был котёнок черноухий,  Черноухий и белощёкий,  Белобрюхий и чернобокий.</vt:lpstr>
      <vt:lpstr>Семь суток сорока старалась, спешила,  Себе сапоги сыромятные сшила.   Сказала со смехом соседке синица:  «Стать самой скрипучей сорока стремится!»</vt:lpstr>
      <vt:lpstr>Прорычал медведь в берлоге,  Промолчал сурок в норе.  Прорычали, промолчали -  И проснулись на заре.</vt:lpstr>
      <vt:lpstr>Четверть часа чиж чижихе  Пел частушки на плющихе,  Черный кот, большой чудак,  Влез послушать на чердак.</vt:lpstr>
      <vt:lpstr>Косарь косил, косу носил.  Коси, коса, пока роса.  Роса долой - косарь домой.</vt:lpstr>
      <vt:lpstr>Мыла Мила мишку мылом, Мила мыло уронила. Уронила Мила мыло, Мишку мылом не домыла.</vt:lpstr>
      <vt:lpstr>Киска из миски пьет молоко.  Миска от киски стоит далеко.  Тянется киска к миске своей.  Киска, из миски пей поскорей!</vt:lpstr>
      <vt:lpstr>Испугались медвежонка Ёж с ежихой и с ежонком,  а так же Стриж со стрижихой и  стрижонком.</vt:lpstr>
      <vt:lpstr>Ужа ужалила ужица. Ужу с ужицей не ужиться.  Уж от ужаса стал ýже.  Его ужица съест на ужин.</vt:lpstr>
      <vt:lpstr>Щебетал щегол с щеглихой, Щекотал своих щеглят, А щеглиха-щеголиха И щеглята-щеголята По щеглиному пищат.</vt:lpstr>
      <vt:lpstr>Пел перепел за деревней, Пел тетерев средь деревьев, Перепел пел, пел, Тетерева перепел.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Бабочка-коробочка, Улетай под облачко! Твои детки на лугу Гнут черемуху в дугу, Тебя ожидают, Зайчиков гоняют! </dc:title>
  <dc:creator>Home</dc:creator>
  <cp:lastModifiedBy>Home</cp:lastModifiedBy>
  <cp:revision>8</cp:revision>
  <dcterms:created xsi:type="dcterms:W3CDTF">2016-11-22T08:16:31Z</dcterms:created>
  <dcterms:modified xsi:type="dcterms:W3CDTF">2016-11-22T09:26:32Z</dcterms:modified>
</cp:coreProperties>
</file>