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333" r:id="rId4"/>
    <p:sldId id="257" r:id="rId5"/>
    <p:sldId id="336" r:id="rId6"/>
    <p:sldId id="271" r:id="rId7"/>
    <p:sldId id="334" r:id="rId8"/>
    <p:sldId id="295" r:id="rId9"/>
    <p:sldId id="332" r:id="rId10"/>
    <p:sldId id="331" r:id="rId11"/>
    <p:sldId id="290" r:id="rId12"/>
    <p:sldId id="273" r:id="rId13"/>
    <p:sldId id="272" r:id="rId14"/>
    <p:sldId id="276" r:id="rId15"/>
    <p:sldId id="307" r:id="rId16"/>
    <p:sldId id="287" r:id="rId17"/>
    <p:sldId id="283" r:id="rId18"/>
    <p:sldId id="326" r:id="rId19"/>
    <p:sldId id="280" r:id="rId20"/>
    <p:sldId id="279" r:id="rId21"/>
    <p:sldId id="289" r:id="rId22"/>
    <p:sldId id="277" r:id="rId23"/>
    <p:sldId id="325" r:id="rId24"/>
    <p:sldId id="337" r:id="rId25"/>
    <p:sldId id="302" r:id="rId26"/>
    <p:sldId id="286" r:id="rId27"/>
    <p:sldId id="335" r:id="rId28"/>
    <p:sldId id="291" r:id="rId29"/>
    <p:sldId id="315" r:id="rId30"/>
    <p:sldId id="310" r:id="rId31"/>
    <p:sldId id="296" r:id="rId32"/>
    <p:sldId id="314" r:id="rId33"/>
    <p:sldId id="274" r:id="rId34"/>
    <p:sldId id="294" r:id="rId35"/>
    <p:sldId id="313" r:id="rId36"/>
    <p:sldId id="328" r:id="rId37"/>
    <p:sldId id="292" r:id="rId38"/>
    <p:sldId id="312" r:id="rId39"/>
    <p:sldId id="297" r:id="rId40"/>
    <p:sldId id="319" r:id="rId41"/>
    <p:sldId id="298" r:id="rId42"/>
    <p:sldId id="282" r:id="rId43"/>
    <p:sldId id="288" r:id="rId44"/>
    <p:sldId id="303" r:id="rId45"/>
    <p:sldId id="324" r:id="rId46"/>
    <p:sldId id="300" r:id="rId47"/>
    <p:sldId id="281" r:id="rId48"/>
    <p:sldId id="322" r:id="rId49"/>
    <p:sldId id="299" r:id="rId50"/>
    <p:sldId id="306" r:id="rId51"/>
    <p:sldId id="278" r:id="rId52"/>
    <p:sldId id="316" r:id="rId53"/>
    <p:sldId id="285" r:id="rId54"/>
    <p:sldId id="311" r:id="rId55"/>
    <p:sldId id="305" r:id="rId56"/>
    <p:sldId id="309" r:id="rId57"/>
    <p:sldId id="320" r:id="rId58"/>
    <p:sldId id="301" r:id="rId59"/>
    <p:sldId id="321" r:id="rId60"/>
    <p:sldId id="327" r:id="rId61"/>
    <p:sldId id="308" r:id="rId62"/>
    <p:sldId id="317" r:id="rId63"/>
    <p:sldId id="330" r:id="rId64"/>
    <p:sldId id="304" r:id="rId65"/>
    <p:sldId id="329" r:id="rId66"/>
    <p:sldId id="318" r:id="rId67"/>
    <p:sldId id="284" r:id="rId68"/>
    <p:sldId id="258" r:id="rId69"/>
    <p:sldId id="275" r:id="rId7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7E1744C-4A6A-4D3C-BA26-38354F4403D1}">
          <p14:sldIdLst>
            <p14:sldId id="256"/>
            <p14:sldId id="293"/>
            <p14:sldId id="333"/>
            <p14:sldId id="257"/>
            <p14:sldId id="336"/>
            <p14:sldId id="271"/>
            <p14:sldId id="334"/>
            <p14:sldId id="295"/>
            <p14:sldId id="332"/>
            <p14:sldId id="331"/>
            <p14:sldId id="290"/>
            <p14:sldId id="273"/>
            <p14:sldId id="272"/>
            <p14:sldId id="276"/>
            <p14:sldId id="307"/>
            <p14:sldId id="287"/>
            <p14:sldId id="283"/>
            <p14:sldId id="326"/>
            <p14:sldId id="280"/>
            <p14:sldId id="279"/>
            <p14:sldId id="289"/>
            <p14:sldId id="277"/>
            <p14:sldId id="325"/>
            <p14:sldId id="337"/>
            <p14:sldId id="302"/>
            <p14:sldId id="286"/>
            <p14:sldId id="335"/>
            <p14:sldId id="291"/>
            <p14:sldId id="315"/>
            <p14:sldId id="310"/>
            <p14:sldId id="296"/>
            <p14:sldId id="314"/>
            <p14:sldId id="274"/>
            <p14:sldId id="294"/>
            <p14:sldId id="313"/>
            <p14:sldId id="328"/>
            <p14:sldId id="292"/>
            <p14:sldId id="312"/>
            <p14:sldId id="297"/>
            <p14:sldId id="319"/>
            <p14:sldId id="298"/>
            <p14:sldId id="282"/>
            <p14:sldId id="288"/>
            <p14:sldId id="303"/>
            <p14:sldId id="324"/>
            <p14:sldId id="300"/>
            <p14:sldId id="281"/>
            <p14:sldId id="322"/>
            <p14:sldId id="299"/>
            <p14:sldId id="306"/>
            <p14:sldId id="278"/>
            <p14:sldId id="316"/>
            <p14:sldId id="285"/>
            <p14:sldId id="311"/>
            <p14:sldId id="305"/>
            <p14:sldId id="309"/>
            <p14:sldId id="320"/>
            <p14:sldId id="301"/>
            <p14:sldId id="321"/>
            <p14:sldId id="327"/>
            <p14:sldId id="308"/>
            <p14:sldId id="317"/>
            <p14:sldId id="330"/>
            <p14:sldId id="304"/>
            <p14:sldId id="329"/>
            <p14:sldId id="318"/>
            <p14:sldId id="284"/>
          </p14:sldIdLst>
        </p14:section>
        <p14:section name="Раздел без заголовка" id="{73C27AB7-287F-4698-83E8-408A18686DA9}">
          <p14:sldIdLst>
            <p14:sldId id="258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1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486600" cy="4752528"/>
          </a:xfrm>
        </p:spPr>
        <p:txBody>
          <a:bodyPr/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Устные упражнения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63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71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66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4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3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5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4*6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71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3*5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3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9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3*9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28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68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03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48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4*4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60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35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70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6*6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61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1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2*4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8*3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38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2*9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6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6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1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8*4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9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98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79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33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04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32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82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24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3*4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18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50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94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4*5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03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6*5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3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*10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18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7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45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52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6*9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37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2*3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22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81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4*3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65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8*2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92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6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6*3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1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3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8*6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5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6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8*5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6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33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94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05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8*9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8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7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6*4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06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*4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06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8*8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0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3*3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7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2146250"/>
          </a:xfrm>
        </p:spPr>
        <p:txBody>
          <a:bodyPr/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Назови наименьшую </a:t>
            </a:r>
            <a:b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величин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39552" y="2564904"/>
            <a:ext cx="6104136" cy="41041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4400" dirty="0" smtClean="0"/>
              <a:t> 2 </a:t>
            </a:r>
            <a:r>
              <a:rPr lang="ru-RU" sz="4400" dirty="0" err="1" smtClean="0"/>
              <a:t>дм</a:t>
            </a:r>
            <a:endParaRPr lang="ru-RU" sz="4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/>
              <a:t> </a:t>
            </a:r>
            <a:r>
              <a:rPr lang="ru-RU" sz="4400" dirty="0" smtClean="0"/>
              <a:t>13 см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/>
              <a:t> </a:t>
            </a:r>
            <a:r>
              <a:rPr lang="ru-RU" sz="4400" dirty="0" smtClean="0"/>
              <a:t>1 </a:t>
            </a:r>
            <a:r>
              <a:rPr lang="ru-RU" sz="4400" dirty="0" err="1" smtClean="0"/>
              <a:t>дм</a:t>
            </a:r>
            <a:r>
              <a:rPr lang="ru-RU" sz="4400" dirty="0" smtClean="0"/>
              <a:t> 7 см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/>
              <a:t> </a:t>
            </a:r>
            <a:r>
              <a:rPr lang="ru-RU" sz="4400" dirty="0" smtClean="0"/>
              <a:t>1 </a:t>
            </a:r>
            <a:r>
              <a:rPr lang="ru-RU" sz="4400" dirty="0" err="1" smtClean="0"/>
              <a:t>дм</a:t>
            </a:r>
            <a:r>
              <a:rPr lang="ru-RU" sz="4400" dirty="0" smtClean="0"/>
              <a:t> 2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6203032" cy="216024"/>
          </a:xfrm>
        </p:spPr>
        <p:txBody>
          <a:bodyPr/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Назови наименьшую </a:t>
            </a:r>
            <a:b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величин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611560" y="3140968"/>
            <a:ext cx="6032128" cy="35281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4400" dirty="0" smtClean="0"/>
              <a:t> </a:t>
            </a:r>
            <a:r>
              <a:rPr lang="ru-RU" sz="4400" dirty="0" smtClean="0"/>
              <a:t>3 </a:t>
            </a:r>
            <a:r>
              <a:rPr lang="ru-RU" sz="4400" dirty="0" err="1" smtClean="0"/>
              <a:t>дм</a:t>
            </a:r>
            <a:endParaRPr lang="ru-RU" sz="4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/>
              <a:t> </a:t>
            </a:r>
            <a:r>
              <a:rPr lang="ru-RU" sz="4400" dirty="0" smtClean="0"/>
              <a:t>17 </a:t>
            </a:r>
            <a:r>
              <a:rPr lang="ru-RU" sz="4400" dirty="0" smtClean="0"/>
              <a:t>см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/>
              <a:t> </a:t>
            </a:r>
            <a:r>
              <a:rPr lang="ru-RU" sz="4400" dirty="0"/>
              <a:t>2</a:t>
            </a:r>
            <a:r>
              <a:rPr lang="ru-RU" sz="4400" dirty="0" smtClean="0"/>
              <a:t> </a:t>
            </a:r>
            <a:r>
              <a:rPr lang="ru-RU" sz="4400" dirty="0" err="1" smtClean="0"/>
              <a:t>дм</a:t>
            </a:r>
            <a:r>
              <a:rPr lang="ru-RU" sz="4400" dirty="0" smtClean="0"/>
              <a:t> 7 см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/>
              <a:t> </a:t>
            </a:r>
            <a:r>
              <a:rPr lang="ru-RU" sz="4400" dirty="0" smtClean="0"/>
              <a:t>1 </a:t>
            </a:r>
            <a:r>
              <a:rPr lang="ru-RU" sz="4400" dirty="0" err="1" smtClean="0"/>
              <a:t>дм</a:t>
            </a:r>
            <a:r>
              <a:rPr lang="ru-RU" sz="4400" dirty="0" smtClean="0"/>
              <a:t> </a:t>
            </a:r>
            <a:r>
              <a:rPr lang="ru-RU" sz="4400" dirty="0" smtClean="0"/>
              <a:t>4 </a:t>
            </a:r>
            <a:r>
              <a:rPr lang="ru-RU" sz="4400" dirty="0" smtClean="0"/>
              <a:t>см</a:t>
            </a:r>
          </a:p>
        </p:txBody>
      </p:sp>
    </p:spTree>
    <p:extLst>
      <p:ext uri="{BB962C8B-B14F-4D97-AF65-F5344CB8AC3E}">
        <p14:creationId xmlns:p14="http://schemas.microsoft.com/office/powerpoint/2010/main" val="276781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2*5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62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*5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2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3" y="2000250"/>
            <a:ext cx="8190681" cy="4525094"/>
          </a:xfrm>
        </p:spPr>
        <p:txBody>
          <a:bodyPr/>
          <a:lstStyle/>
          <a:p>
            <a:r>
              <a:rPr lang="ru-RU" sz="1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2*7</a:t>
            </a:r>
            <a:endParaRPr lang="ru-RU" sz="15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2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157</TotalTime>
  <Words>102</Words>
  <Application>Microsoft Office PowerPoint</Application>
  <PresentationFormat>Экран (4:3)</PresentationFormat>
  <Paragraphs>77</Paragraphs>
  <Slides>69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4" baseType="lpstr">
      <vt:lpstr>Arial</vt:lpstr>
      <vt:lpstr>Calibri</vt:lpstr>
      <vt:lpstr>Tahoma</vt:lpstr>
      <vt:lpstr>Wingdings</vt:lpstr>
      <vt:lpstr>Шаблон 2</vt:lpstr>
      <vt:lpstr>    Устные упражнения</vt:lpstr>
      <vt:lpstr>5*6</vt:lpstr>
      <vt:lpstr>2*9</vt:lpstr>
      <vt:lpstr>3*4</vt:lpstr>
      <vt:lpstr>2*3</vt:lpstr>
      <vt:lpstr>5*8</vt:lpstr>
      <vt:lpstr>2*5</vt:lpstr>
      <vt:lpstr>5*5</vt:lpstr>
      <vt:lpstr>2*7</vt:lpstr>
      <vt:lpstr>9*2</vt:lpstr>
      <vt:lpstr>5*3</vt:lpstr>
      <vt:lpstr>3*6</vt:lpstr>
      <vt:lpstr>4*8</vt:lpstr>
      <vt:lpstr>2*6</vt:lpstr>
      <vt:lpstr>7*9</vt:lpstr>
      <vt:lpstr>4*6</vt:lpstr>
      <vt:lpstr>3*5</vt:lpstr>
      <vt:lpstr>9*8</vt:lpstr>
      <vt:lpstr>3*9</vt:lpstr>
      <vt:lpstr>4*2</vt:lpstr>
      <vt:lpstr>5*2</vt:lpstr>
      <vt:lpstr>4*4</vt:lpstr>
      <vt:lpstr>9*9</vt:lpstr>
      <vt:lpstr>2*2</vt:lpstr>
      <vt:lpstr>6*6</vt:lpstr>
      <vt:lpstr>4*7</vt:lpstr>
      <vt:lpstr>2*4</vt:lpstr>
      <vt:lpstr>5*7</vt:lpstr>
      <vt:lpstr>8*3</vt:lpstr>
      <vt:lpstr>7*6</vt:lpstr>
      <vt:lpstr>5*4</vt:lpstr>
      <vt:lpstr>8*4</vt:lpstr>
      <vt:lpstr>2*7</vt:lpstr>
      <vt:lpstr>5*8</vt:lpstr>
      <vt:lpstr>7*3</vt:lpstr>
      <vt:lpstr>9*6</vt:lpstr>
      <vt:lpstr>5*2</vt:lpstr>
      <vt:lpstr>7*4</vt:lpstr>
      <vt:lpstr>5*9</vt:lpstr>
      <vt:lpstr>8*7</vt:lpstr>
      <vt:lpstr>6*2</vt:lpstr>
      <vt:lpstr>3*7</vt:lpstr>
      <vt:lpstr>4*5</vt:lpstr>
      <vt:lpstr>6*5</vt:lpstr>
      <vt:lpstr>9*10</vt:lpstr>
      <vt:lpstr>6*8</vt:lpstr>
      <vt:lpstr>3*8</vt:lpstr>
      <vt:lpstr>9*2</vt:lpstr>
      <vt:lpstr>6*9</vt:lpstr>
      <vt:lpstr>7*2</vt:lpstr>
      <vt:lpstr>4*3</vt:lpstr>
      <vt:lpstr>8*2</vt:lpstr>
      <vt:lpstr>4*8</vt:lpstr>
      <vt:lpstr>7*5</vt:lpstr>
      <vt:lpstr>6*3</vt:lpstr>
      <vt:lpstr>7*7</vt:lpstr>
      <vt:lpstr>8*6</vt:lpstr>
      <vt:lpstr>6*7</vt:lpstr>
      <vt:lpstr>8*5</vt:lpstr>
      <vt:lpstr>9*7</vt:lpstr>
      <vt:lpstr>7*8</vt:lpstr>
      <vt:lpstr>8*9</vt:lpstr>
      <vt:lpstr>9*3</vt:lpstr>
      <vt:lpstr>6*4</vt:lpstr>
      <vt:lpstr>9*4</vt:lpstr>
      <vt:lpstr>8*8</vt:lpstr>
      <vt:lpstr>3*3</vt:lpstr>
      <vt:lpstr>Назови наименьшую  из величин</vt:lpstr>
      <vt:lpstr>Назови наименьшую  из величин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Устные упражнения</dc:title>
  <dc:creator>Светик</dc:creator>
  <cp:lastModifiedBy>Home</cp:lastModifiedBy>
  <cp:revision>23</cp:revision>
  <dcterms:created xsi:type="dcterms:W3CDTF">2014-04-01T13:38:08Z</dcterms:created>
  <dcterms:modified xsi:type="dcterms:W3CDTF">2016-11-09T09:34:59Z</dcterms:modified>
</cp:coreProperties>
</file>