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333" r:id="rId4"/>
    <p:sldId id="257" r:id="rId5"/>
    <p:sldId id="336" r:id="rId6"/>
    <p:sldId id="271" r:id="rId7"/>
    <p:sldId id="334" r:id="rId8"/>
    <p:sldId id="295" r:id="rId9"/>
    <p:sldId id="332" r:id="rId10"/>
    <p:sldId id="331" r:id="rId11"/>
    <p:sldId id="290" r:id="rId12"/>
    <p:sldId id="273" r:id="rId13"/>
    <p:sldId id="272" r:id="rId14"/>
    <p:sldId id="276" r:id="rId15"/>
    <p:sldId id="307" r:id="rId16"/>
    <p:sldId id="287" r:id="rId17"/>
    <p:sldId id="283" r:id="rId18"/>
    <p:sldId id="326" r:id="rId19"/>
    <p:sldId id="280" r:id="rId20"/>
    <p:sldId id="279" r:id="rId21"/>
    <p:sldId id="289" r:id="rId22"/>
    <p:sldId id="277" r:id="rId23"/>
    <p:sldId id="325" r:id="rId24"/>
    <p:sldId id="337" r:id="rId25"/>
    <p:sldId id="302" r:id="rId26"/>
    <p:sldId id="286" r:id="rId27"/>
    <p:sldId id="335" r:id="rId28"/>
    <p:sldId id="291" r:id="rId29"/>
    <p:sldId id="315" r:id="rId30"/>
    <p:sldId id="310" r:id="rId31"/>
    <p:sldId id="296" r:id="rId32"/>
    <p:sldId id="314" r:id="rId33"/>
    <p:sldId id="274" r:id="rId34"/>
    <p:sldId id="294" r:id="rId35"/>
    <p:sldId id="313" r:id="rId36"/>
    <p:sldId id="328" r:id="rId37"/>
    <p:sldId id="292" r:id="rId38"/>
    <p:sldId id="312" r:id="rId39"/>
    <p:sldId id="297" r:id="rId40"/>
    <p:sldId id="319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7E1744C-4A6A-4D3C-BA26-38354F4403D1}">
          <p14:sldIdLst>
            <p14:sldId id="256"/>
            <p14:sldId id="293"/>
            <p14:sldId id="333"/>
            <p14:sldId id="257"/>
            <p14:sldId id="336"/>
            <p14:sldId id="271"/>
            <p14:sldId id="334"/>
            <p14:sldId id="295"/>
            <p14:sldId id="332"/>
            <p14:sldId id="331"/>
            <p14:sldId id="290"/>
            <p14:sldId id="273"/>
            <p14:sldId id="272"/>
            <p14:sldId id="276"/>
            <p14:sldId id="307"/>
            <p14:sldId id="287"/>
            <p14:sldId id="283"/>
            <p14:sldId id="326"/>
            <p14:sldId id="280"/>
            <p14:sldId id="279"/>
            <p14:sldId id="289"/>
            <p14:sldId id="277"/>
            <p14:sldId id="325"/>
            <p14:sldId id="337"/>
            <p14:sldId id="302"/>
            <p14:sldId id="286"/>
            <p14:sldId id="335"/>
            <p14:sldId id="291"/>
            <p14:sldId id="315"/>
            <p14:sldId id="310"/>
            <p14:sldId id="296"/>
            <p14:sldId id="314"/>
            <p14:sldId id="274"/>
            <p14:sldId id="294"/>
            <p14:sldId id="313"/>
            <p14:sldId id="328"/>
            <p14:sldId id="292"/>
            <p14:sldId id="312"/>
            <p14:sldId id="297"/>
            <p14:sldId id="319"/>
          </p14:sldIdLst>
        </p14:section>
        <p14:section name="Раздел без заголовка" id="{73C27AB7-287F-4698-83E8-408A18686DA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486600" cy="4752528"/>
          </a:xfrm>
        </p:spPr>
        <p:txBody>
          <a:bodyPr/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Устные упражнения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3+9-5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3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7+5+4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71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16-9-4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6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19-13+2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4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6+3-4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3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8+3+9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16-9+3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20-14-5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14-7+5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13-6-4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28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13-8+2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68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13-4+9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03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10+7-13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48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15-6-2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6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3+5-2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3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4+15-8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0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16+3-7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1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11-4+5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15-8+6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19-9-6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13-7+4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3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18-11+7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19-16+5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6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16-14+8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1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8+4+7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11-7-2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98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15-4+8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79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20-12+3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3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14+5-7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12-6+8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2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5+14-6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8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3+14-7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24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15+4-6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7+8-3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18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20-16-3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2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7+8-5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3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6-2+14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62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9+9+2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2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4+8-9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2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173</TotalTime>
  <Words>39</Words>
  <Application>Microsoft Office PowerPoint</Application>
  <PresentationFormat>Экран (4:3)</PresentationFormat>
  <Paragraphs>40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4" baseType="lpstr">
      <vt:lpstr>Arial</vt:lpstr>
      <vt:lpstr>Calibri</vt:lpstr>
      <vt:lpstr>Tahoma</vt:lpstr>
      <vt:lpstr>Шаблон 2</vt:lpstr>
      <vt:lpstr>    Устные упражнения</vt:lpstr>
      <vt:lpstr>13-8+2</vt:lpstr>
      <vt:lpstr>18-11+7</vt:lpstr>
      <vt:lpstr>15+4-6</vt:lpstr>
      <vt:lpstr>20-16-3</vt:lpstr>
      <vt:lpstr>7+8-5</vt:lpstr>
      <vt:lpstr>6-2+14</vt:lpstr>
      <vt:lpstr>9+9+2</vt:lpstr>
      <vt:lpstr>4+8-9</vt:lpstr>
      <vt:lpstr>3+9-5</vt:lpstr>
      <vt:lpstr>7+5+4</vt:lpstr>
      <vt:lpstr>16-9-4</vt:lpstr>
      <vt:lpstr>19-13+2</vt:lpstr>
      <vt:lpstr>6+3-4</vt:lpstr>
      <vt:lpstr>8+3+9</vt:lpstr>
      <vt:lpstr>16-9+3</vt:lpstr>
      <vt:lpstr>20-14-5</vt:lpstr>
      <vt:lpstr>14-7+5</vt:lpstr>
      <vt:lpstr>13-6-4</vt:lpstr>
      <vt:lpstr>13-4+9</vt:lpstr>
      <vt:lpstr>10+7-13</vt:lpstr>
      <vt:lpstr>15-6-2</vt:lpstr>
      <vt:lpstr>3+5-2</vt:lpstr>
      <vt:lpstr>4+15-8</vt:lpstr>
      <vt:lpstr>16+3-7</vt:lpstr>
      <vt:lpstr>11-4+5</vt:lpstr>
      <vt:lpstr>15-8+6</vt:lpstr>
      <vt:lpstr>19-9-6</vt:lpstr>
      <vt:lpstr>13-7+4</vt:lpstr>
      <vt:lpstr>19-16+5</vt:lpstr>
      <vt:lpstr>16-14+8</vt:lpstr>
      <vt:lpstr>8+4+7</vt:lpstr>
      <vt:lpstr>11-7-2</vt:lpstr>
      <vt:lpstr>15-4+8</vt:lpstr>
      <vt:lpstr>20-12+3</vt:lpstr>
      <vt:lpstr>14+5-7</vt:lpstr>
      <vt:lpstr>12-6+8</vt:lpstr>
      <vt:lpstr>5+14-6</vt:lpstr>
      <vt:lpstr>3+14-7</vt:lpstr>
      <vt:lpstr>7+8-3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Устные упражнения</dc:title>
  <dc:creator>Светик</dc:creator>
  <cp:lastModifiedBy>Home</cp:lastModifiedBy>
  <cp:revision>26</cp:revision>
  <dcterms:created xsi:type="dcterms:W3CDTF">2014-04-01T13:38:08Z</dcterms:created>
  <dcterms:modified xsi:type="dcterms:W3CDTF">2016-11-09T09:56:21Z</dcterms:modified>
</cp:coreProperties>
</file>