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64" r:id="rId8"/>
    <p:sldId id="270" r:id="rId9"/>
    <p:sldId id="271" r:id="rId10"/>
    <p:sldId id="272" r:id="rId11"/>
    <p:sldId id="27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2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B857321-9C03-4E99-A1C4-254DB9D419A3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A35CC2E-F141-45DF-975C-21BA8F27270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6245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7321-9C03-4E99-A1C4-254DB9D419A3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CC2E-F141-45DF-975C-21BA8F2727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893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7321-9C03-4E99-A1C4-254DB9D419A3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CC2E-F141-45DF-975C-21BA8F27270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243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7321-9C03-4E99-A1C4-254DB9D419A3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CC2E-F141-45DF-975C-21BA8F27270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90638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7321-9C03-4E99-A1C4-254DB9D419A3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CC2E-F141-45DF-975C-21BA8F2727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519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7321-9C03-4E99-A1C4-254DB9D419A3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CC2E-F141-45DF-975C-21BA8F27270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35343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7321-9C03-4E99-A1C4-254DB9D419A3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CC2E-F141-45DF-975C-21BA8F27270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590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7321-9C03-4E99-A1C4-254DB9D419A3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CC2E-F141-45DF-975C-21BA8F27270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65818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7321-9C03-4E99-A1C4-254DB9D419A3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CC2E-F141-45DF-975C-21BA8F27270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3170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7321-9C03-4E99-A1C4-254DB9D419A3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CC2E-F141-45DF-975C-21BA8F2727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03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7321-9C03-4E99-A1C4-254DB9D419A3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CC2E-F141-45DF-975C-21BA8F27270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1296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7321-9C03-4E99-A1C4-254DB9D419A3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CC2E-F141-45DF-975C-21BA8F2727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287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7321-9C03-4E99-A1C4-254DB9D419A3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CC2E-F141-45DF-975C-21BA8F272701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6746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7321-9C03-4E99-A1C4-254DB9D419A3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CC2E-F141-45DF-975C-21BA8F27270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224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7321-9C03-4E99-A1C4-254DB9D419A3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CC2E-F141-45DF-975C-21BA8F2727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151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7321-9C03-4E99-A1C4-254DB9D419A3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CC2E-F141-45DF-975C-21BA8F27270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795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7321-9C03-4E99-A1C4-254DB9D419A3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35CC2E-F141-45DF-975C-21BA8F2727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742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B857321-9C03-4E99-A1C4-254DB9D419A3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A35CC2E-F141-45DF-975C-21BA8F2727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231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>
                <a:solidFill>
                  <a:srgbClr val="FF0000"/>
                </a:solidFill>
              </a:rPr>
              <a:t>ОСИНА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422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>
                <a:solidFill>
                  <a:srgbClr val="FF0000"/>
                </a:solidFill>
              </a:rPr>
              <a:t>ПЛАТОК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972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>
                <a:solidFill>
                  <a:srgbClr val="FF0000"/>
                </a:solidFill>
              </a:rPr>
              <a:t>ТРАМВАЙ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540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>
                <a:solidFill>
                  <a:srgbClr val="FF0000"/>
                </a:solidFill>
              </a:rPr>
              <a:t>РАКЕТА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698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>
                <a:solidFill>
                  <a:srgbClr val="FF0000"/>
                </a:solidFill>
              </a:rPr>
              <a:t>ЛИСИЦА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919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>
                <a:solidFill>
                  <a:srgbClr val="FF0000"/>
                </a:solidFill>
              </a:rPr>
              <a:t>ЯГОДА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388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>
                <a:solidFill>
                  <a:srgbClr val="FF0000"/>
                </a:solidFill>
              </a:rPr>
              <a:t>ЛЯГУШКА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495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>
                <a:solidFill>
                  <a:srgbClr val="FF0000"/>
                </a:solidFill>
              </a:rPr>
              <a:t>МОЛОТОК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104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>
                <a:solidFill>
                  <a:srgbClr val="FF0000"/>
                </a:solidFill>
              </a:rPr>
              <a:t>ТАРЕЛКА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СОРОКА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934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>
                <a:solidFill>
                  <a:srgbClr val="FF0000"/>
                </a:solidFill>
              </a:rPr>
              <a:t>КОРЗИНА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818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>
                <a:solidFill>
                  <a:srgbClr val="FF0000"/>
                </a:solidFill>
              </a:rPr>
              <a:t>ЯБЛОКО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035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</TotalTime>
  <Words>12</Words>
  <Application>Microsoft Office PowerPoint</Application>
  <PresentationFormat>Широкоэкранный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Garamond</vt:lpstr>
      <vt:lpstr>Натуральные материалы</vt:lpstr>
      <vt:lpstr>ОСИНА</vt:lpstr>
      <vt:lpstr>РАКЕТА</vt:lpstr>
      <vt:lpstr>ЛИСИЦА</vt:lpstr>
      <vt:lpstr>ЯГОДА</vt:lpstr>
      <vt:lpstr>ЛЯГУШКА</vt:lpstr>
      <vt:lpstr>МОЛОТОК</vt:lpstr>
      <vt:lpstr>ТАРЕЛКА</vt:lpstr>
      <vt:lpstr>КОРЗИНА</vt:lpstr>
      <vt:lpstr>ЯБЛОКО</vt:lpstr>
      <vt:lpstr>ПЛАТОК</vt:lpstr>
      <vt:lpstr>ТРАМВАЙ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ОСИНА</dc:title>
  <dc:creator>Home</dc:creator>
  <cp:lastModifiedBy>Home</cp:lastModifiedBy>
  <cp:revision>2</cp:revision>
  <dcterms:created xsi:type="dcterms:W3CDTF">2016-11-09T08:25:45Z</dcterms:created>
  <dcterms:modified xsi:type="dcterms:W3CDTF">2016-11-09T08:42:19Z</dcterms:modified>
</cp:coreProperties>
</file>