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12" r:id="rId2"/>
    <p:sldId id="313" r:id="rId3"/>
    <p:sldId id="319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3" r:id="rId14"/>
    <p:sldId id="320" r:id="rId15"/>
    <p:sldId id="351" r:id="rId16"/>
    <p:sldId id="352" r:id="rId17"/>
    <p:sldId id="340" r:id="rId18"/>
    <p:sldId id="32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BFF4936-36A2-4E32-9B43-A44B12ED63A7}">
          <p14:sldIdLst>
            <p14:sldId id="312"/>
            <p14:sldId id="313"/>
            <p14:sldId id="319"/>
            <p14:sldId id="330"/>
            <p14:sldId id="327"/>
            <p14:sldId id="325"/>
            <p14:sldId id="323"/>
            <p14:sldId id="331"/>
            <p14:sldId id="339"/>
            <p14:sldId id="338"/>
            <p14:sldId id="324"/>
            <p14:sldId id="318"/>
            <p14:sldId id="326"/>
            <p14:sldId id="315"/>
            <p14:sldId id="316"/>
            <p14:sldId id="332"/>
          </p14:sldIdLst>
        </p14:section>
        <p14:section name="Раздел без заголовка" id="{F3E4A343-219A-4616-B00E-DD9CB8E40245}">
          <p14:sldIdLst>
            <p14:sldId id="320"/>
            <p14:sldId id="340"/>
            <p14:sldId id="32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99"/>
    <a:srgbClr val="E9F294"/>
    <a:srgbClr val="E7EDB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3388" autoAdjust="0"/>
  </p:normalViewPr>
  <p:slideViewPr>
    <p:cSldViewPr>
      <p:cViewPr varScale="1">
        <p:scale>
          <a:sx n="57" d="100"/>
          <a:sy n="57" d="100"/>
        </p:scale>
        <p:origin x="-48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6981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32D08-81D0-441A-9CFD-B6D43D0E18FB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10873-8286-450F-9790-81FCCAB776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6922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10873-8286-450F-9790-81FCCAB776A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511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398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52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904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349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017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096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892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56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3066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299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7460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063DD-A097-48AC-B14E-740747B46352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473F0-BFD5-4A08-A591-D32A3B8D2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215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!!!!!12 апреля 2019 год\shrine-s320170719-4-h7lkw20170719-4-115i0j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01" y="0"/>
            <a:ext cx="917037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628800"/>
            <a:ext cx="7056784" cy="230425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4857760"/>
            <a:ext cx="692970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Подготовила педагог дошкольного образования музыкальный руководитель </a:t>
            </a: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САВРОВА Татьяна Васильевна</a:t>
            </a:r>
          </a:p>
          <a:p>
            <a:pPr algn="ctr"/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2019 год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357166"/>
            <a:ext cx="77867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b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«Школа №4 города Белогорск»</a:t>
            </a:r>
            <a:b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  <a:endParaRPr lang="ru-RU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1428736"/>
            <a:ext cx="619268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«Космическое путешествие»</a:t>
            </a:r>
          </a:p>
          <a:p>
            <a:pPr algn="ctr"/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фотоотчёт</a:t>
            </a:r>
          </a:p>
          <a:p>
            <a:pPr algn="ctr"/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6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5724127" y="1376457"/>
            <a:ext cx="35724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только захочу</a:t>
            </a: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в космос полечу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pic>
        <p:nvPicPr>
          <p:cNvPr id="8194" name="Picture 2" descr="E:\Users\ТАНЯ\Desktop\Новая папка\IMG-20190410-WA0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2656"/>
            <a:ext cx="4464496" cy="59526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68809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92696"/>
            <a:ext cx="4514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«Космическое путешествие»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4211960" y="4725144"/>
            <a:ext cx="43924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Отряд юных космонавтов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E:\Users\ТАНЯ\Desktop\Новая папка\20190412_115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08720"/>
            <a:ext cx="3200400" cy="38957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9" name="Picture 3" descr="E:\Users\ТАНЯ\Desktop\Новая папка\20190412_1133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700808"/>
            <a:ext cx="3200400" cy="41338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6185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46" y="54946"/>
            <a:ext cx="9062890" cy="679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5842992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5949280"/>
            <a:ext cx="2826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он какой космос…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1128" y="91002"/>
            <a:ext cx="4968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 мире человек –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покоритель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космоса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E:\Users\ТАНЯ\Desktop\Новая папка\20190412_113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3" y="548680"/>
            <a:ext cx="4334343" cy="48245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E:\Users\ТАНЯ\Desktop\Новая папка\20190412_113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484784"/>
            <a:ext cx="3456384" cy="51104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8010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90" y="258535"/>
            <a:ext cx="9126010" cy="657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404664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Юные конструкторы в ракетостроении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E:\Users\ТАНЯ\Desktop\Новая папка\20190412_112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84784"/>
            <a:ext cx="3816627" cy="40324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E:\Users\ТАНЯ\Desktop\Новая папка\20190412_1129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00808"/>
            <a:ext cx="4261564" cy="4464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919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024"/>
            <a:ext cx="9119968" cy="683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E:\Users\ТАНЯ\Desktop\Новая папка\20190412_113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2946802" cy="46649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E:\Users\ТАНЯ\Desktop\Новая папка\20190412_114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32656"/>
            <a:ext cx="3200400" cy="4267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067944" y="5805264"/>
            <a:ext cx="3547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«Звёздная дорожка осталась 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планете «Марс 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0"/>
            <a:ext cx="40324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длиннее выложит звёздную </a:t>
            </a: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дорожку»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E:\Users\ТАНЯ\Desktop\Новая папка\20190412_1051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692696"/>
            <a:ext cx="2487812" cy="51125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7963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878916" y="2358172"/>
            <a:ext cx="24940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разминка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 полётом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«Займи своё место»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:\Users\ТАНЯ\Desktop\Новая папка\20190412_114247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7"/>
            <a:ext cx="4536504" cy="64519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867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8" y="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04248" y="1340768"/>
            <a:ext cx="24852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Готовимся к выходу в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открытый космос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:\Users\ТАНЯ\Desktop\Новая папка\20190412_1125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32656"/>
            <a:ext cx="4805411" cy="61926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33262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250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476672"/>
            <a:ext cx="1847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sz="24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03253" y="1268760"/>
            <a:ext cx="463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путешествия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подкрепились фруктами из тюбиков 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E:\Users\ТАНЯ\Desktop\Новая папка\20190412_112241.jpg"/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</a:blip>
          <a:srcRect/>
          <a:stretch>
            <a:fillRect/>
          </a:stretch>
        </p:blipFill>
        <p:spPr bwMode="auto">
          <a:xfrm>
            <a:off x="683568" y="332656"/>
            <a:ext cx="4248472" cy="60615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8688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esktop\!!!!!12 апреля 2019 год\241095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6" y="28180"/>
            <a:ext cx="9137104" cy="682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3068960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810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!!!!!12 апреля 2019 год\249904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260648"/>
            <a:ext cx="799288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Диссеминация  фотоматериала о проведении пра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здничного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оприятия</a:t>
            </a:r>
          </a:p>
          <a:p>
            <a:r>
              <a:rPr lang="ru-RU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свящённого Дню космонавтики для детей дошкольного   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раста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дачи: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навыки здорового образа жизни;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физические качества личности – быстроту, 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ловкость, выносливость,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выдержку;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оспитывать целеустремлённость в достижении 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результата, чувство товарищества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чувство гордости за космические достижения 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нашей Родины.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19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954560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188640"/>
            <a:ext cx="4936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Оформлены тематические уголки в </a:t>
            </a: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групповых комнатах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:\Users\ТАНЯ\Desktop\Новая папка\IMG-20190412-WA0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40768"/>
            <a:ext cx="3402378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E:\Users\ТАНЯ\Desktop\Новая папка\20190412_1412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6672"/>
            <a:ext cx="3702465" cy="61206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7202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3230"/>
            <a:ext cx="9144000" cy="678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Users\ТАНЯ\Desktop\Новая папка\20190412_141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5112568" cy="58125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940152" y="1484784"/>
            <a:ext cx="3355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Тематический уголок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средней группе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1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11" y="0"/>
            <a:ext cx="9142040" cy="685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24128" y="188640"/>
            <a:ext cx="3419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участвовали 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тематическом 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конкурсе</a:t>
            </a:r>
          </a:p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поделок родители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E:\Users\ТАНЯ\Desktop\Новая папка\20190412_134901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3779912" y="1700808"/>
            <a:ext cx="3096344" cy="49719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E:\Users\ТАНЯ\Desktop\Новая папка\20190412_110048.jpg"/>
          <p:cNvPicPr>
            <a:picLocks noChangeAspect="1" noChangeArrowheads="1"/>
          </p:cNvPicPr>
          <p:nvPr/>
        </p:nvPicPr>
        <p:blipFill>
          <a:blip r:embed="rId4" cstate="print">
            <a:lum bright="10000" contrast="20000"/>
          </a:blip>
          <a:srcRect/>
          <a:stretch>
            <a:fillRect/>
          </a:stretch>
        </p:blipFill>
        <p:spPr bwMode="auto">
          <a:xfrm>
            <a:off x="251520" y="260648"/>
            <a:ext cx="3096344" cy="63631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2504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08504" cy="683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Users\ТАНЯ\Desktop\Новая папка\20190412_115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2736304" cy="47148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E:\Users\ТАНЯ\Desktop\Новая папка\20190412_1156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0648"/>
            <a:ext cx="3038669" cy="38164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E:\Users\ТАНЯ\Desktop\Новая папка\20190412_1153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060848"/>
            <a:ext cx="2600968" cy="4464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902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E:\Users\ТАНЯ\Desktop\Новая папка\20190412_1149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620688"/>
            <a:ext cx="3200400" cy="34385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E:\Users\ТАНЯ\Desktop\Новая папка\20190412_1148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348880"/>
            <a:ext cx="2895600" cy="4267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E:\Users\ТАНЯ\Desktop\Новая папка\20190412_1151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2656"/>
            <a:ext cx="3017083" cy="37444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0409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1" y="0"/>
            <a:ext cx="8981256" cy="673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4941168"/>
            <a:ext cx="505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Даже малыши «построили» 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амые первые свои ракеты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E:\Users\ТАНЯ\Desktop\Новая папка\20190412_1413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60647"/>
            <a:ext cx="2880320" cy="51205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E:\Users\ТАНЯ\Desktop\Новая папка\IMG-20190412-WA0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04664"/>
            <a:ext cx="3200400" cy="4267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87004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Пользователь\Desktop\0011-01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1628800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«Ракета»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E:\Users\ТАНЯ\Desktop\Новая папка\IMG-20190412-WA0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3"/>
            <a:ext cx="4680520" cy="624069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80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</TotalTime>
  <Words>187</Words>
  <Application>Microsoft Office PowerPoint</Application>
  <PresentationFormat>Экран (4:3)</PresentationFormat>
  <Paragraphs>60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ТАНЯ</cp:lastModifiedBy>
  <cp:revision>166</cp:revision>
  <dcterms:created xsi:type="dcterms:W3CDTF">2018-11-28T11:35:24Z</dcterms:created>
  <dcterms:modified xsi:type="dcterms:W3CDTF">2019-04-28T12:06:32Z</dcterms:modified>
</cp:coreProperties>
</file>