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62" r:id="rId5"/>
    <p:sldId id="266" r:id="rId6"/>
    <p:sldId id="258" r:id="rId7"/>
    <p:sldId id="259" r:id="rId8"/>
    <p:sldId id="261" r:id="rId9"/>
    <p:sldId id="264" r:id="rId10"/>
    <p:sldId id="265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123\Desktop\&#1074;&#1086;&#1088;&#1086;&#1073;&#1077;&#1081;.mp3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123\Desktop\&#1074;&#1086;&#1088;&#1086;&#1085;&#1072;.mp3" TargetMode="Externa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123\Desktop\&#1089;&#1086;&#1088;&#1086;&#1082;&#1072;.mp3" TargetMode="Externa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123\Desktop\&#1073;&#1086;&#1083;&#1100;&#1096;&#1072;&#1103;%20&#1089;&#1080;&#1085;&#1080;&#1094;&#1072;.mp3" TargetMode="Externa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123\Desktop\&#1076;&#1103;&#1090;&#1077;&#1083;.mp3" TargetMode="Externa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123\Desktop\&#1087;&#1077;&#1085;&#1080;&#1077;%20&#1089;&#1086;&#1083;&#1086;&#1074;&#1100;&#1103;.mp3" TargetMode="Externa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080119"/>
          </a:xfrm>
        </p:spPr>
        <p:txBody>
          <a:bodyPr/>
          <a:lstStyle/>
          <a:p>
            <a:r>
              <a:rPr lang="ru-RU" dirty="0" smtClean="0"/>
              <a:t>Городские птицы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5589240"/>
            <a:ext cx="6768752" cy="648072"/>
          </a:xfrm>
        </p:spPr>
        <p:txBody>
          <a:bodyPr>
            <a:normAutofit fontScale="92500" lnSpcReduction="20000"/>
          </a:bodyPr>
          <a:lstStyle/>
          <a:p>
            <a:r>
              <a:rPr lang="ru-RU" sz="2000" b="1" dirty="0" smtClean="0"/>
              <a:t>                                                     г.Санкт – Петербург     ГБДОУ № 106</a:t>
            </a:r>
          </a:p>
          <a:p>
            <a:r>
              <a:rPr lang="ru-RU" sz="2000" b="1" dirty="0" smtClean="0"/>
              <a:t>                                                     Воспитатель: Корчагина Г.А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4" name="Picture 2" descr="C:\Users\123\Desktop\zaklad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340768"/>
            <a:ext cx="7704856" cy="403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123\Desktop\птицы\n45-stri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8208912" cy="57606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123\Desktop\птицы\56bd9fe0bf4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424936" cy="5832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123\Desktop\птицы\hello_html_m57a7d5f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3" y="332656"/>
            <a:ext cx="8136904" cy="5760640"/>
          </a:xfrm>
          <a:prstGeom prst="rect">
            <a:avLst/>
          </a:prstGeom>
          <a:noFill/>
        </p:spPr>
      </p:pic>
      <p:pic>
        <p:nvPicPr>
          <p:cNvPr id="5" name="воробей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740352" y="620688"/>
            <a:ext cx="736848" cy="7368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03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123\Desktop\птицы\14db0a0bbad2c2a9de6ea2f6372c77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05622"/>
            <a:ext cx="8280920" cy="58876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123\Desktop\птицы\36312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32656"/>
            <a:ext cx="8280920" cy="5760639"/>
          </a:xfrm>
          <a:prstGeom prst="rect">
            <a:avLst/>
          </a:prstGeom>
          <a:noFill/>
        </p:spPr>
      </p:pic>
      <p:pic>
        <p:nvPicPr>
          <p:cNvPr id="5" name="ворона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775848" y="332656"/>
            <a:ext cx="936104" cy="9361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88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C:\Users\123\Desktop\птицы\sorok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32656"/>
            <a:ext cx="8280919" cy="5760640"/>
          </a:xfrm>
          <a:prstGeom prst="rect">
            <a:avLst/>
          </a:prstGeom>
          <a:noFill/>
        </p:spPr>
      </p:pic>
      <p:pic>
        <p:nvPicPr>
          <p:cNvPr id="5" name="сорока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028384" y="404664"/>
            <a:ext cx="448816" cy="4488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87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123\Desktop\птицы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650" y="260648"/>
            <a:ext cx="8519989" cy="5904656"/>
          </a:xfrm>
          <a:prstGeom prst="rect">
            <a:avLst/>
          </a:prstGeom>
          <a:noFill/>
        </p:spPr>
      </p:pic>
      <p:pic>
        <p:nvPicPr>
          <p:cNvPr id="6" name="большая синица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100392" y="344785"/>
            <a:ext cx="955403" cy="7799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55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123\Desktop\птицы\19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32656"/>
            <a:ext cx="8424936" cy="6093249"/>
          </a:xfrm>
          <a:prstGeom prst="rect">
            <a:avLst/>
          </a:prstGeom>
          <a:noFill/>
        </p:spPr>
      </p:pic>
      <p:pic>
        <p:nvPicPr>
          <p:cNvPr id="5" name="дятел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956376" y="476672"/>
            <a:ext cx="792088" cy="7920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76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123\Desktop\птицы\68e072a91d88e4a2f111c43894766cd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48647"/>
            <a:ext cx="8208912" cy="5844649"/>
          </a:xfrm>
          <a:prstGeom prst="rect">
            <a:avLst/>
          </a:prstGeom>
          <a:noFill/>
        </p:spPr>
      </p:pic>
      <p:pic>
        <p:nvPicPr>
          <p:cNvPr id="5" name="пение соловья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028384" y="260648"/>
            <a:ext cx="648072" cy="6480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4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123\Desktop\img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1938"/>
            <a:ext cx="8280920" cy="6334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15</Words>
  <Application>Microsoft Office PowerPoint</Application>
  <PresentationFormat>Экран (4:3)</PresentationFormat>
  <Paragraphs>3</Paragraphs>
  <Slides>11</Slides>
  <Notes>0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Городские птицы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заведующий</cp:lastModifiedBy>
  <cp:revision>19</cp:revision>
  <dcterms:created xsi:type="dcterms:W3CDTF">2016-04-18T19:49:54Z</dcterms:created>
  <dcterms:modified xsi:type="dcterms:W3CDTF">2019-05-01T05:15:41Z</dcterms:modified>
</cp:coreProperties>
</file>