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9" r:id="rId2"/>
    <p:sldId id="271" r:id="rId3"/>
    <p:sldId id="264" r:id="rId4"/>
    <p:sldId id="269" r:id="rId5"/>
    <p:sldId id="270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06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10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16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21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26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630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36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841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D6661-B875-4242-9C43-E7B24C34FE98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C738C2-228F-433E-9844-EDBAB3B627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385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0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10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1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21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2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30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3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41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1pPr>
            <a:lvl2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2pPr>
            <a:lvl3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3pPr>
            <a:lvl4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4pPr>
            <a:lvl5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5pPr>
            <a:lvl6pPr marL="2204550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6pPr>
            <a:lvl7pPr marL="2605377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7pPr>
            <a:lvl8pPr marL="3006204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8pPr>
            <a:lvl9pPr marL="3407032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9pPr>
          </a:lstStyle>
          <a:p>
            <a:fld id="{F573307A-0FB7-4EA2-B0E7-65BA16A693C4}" type="slidenum">
              <a:rPr lang="ru-RU" altLang="ru-RU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/>
              <a:t>1</a:t>
            </a:fld>
            <a:endParaRPr lang="ru-RU" altLang="ru-RU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1pPr>
            <a:lvl2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2pPr>
            <a:lvl3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3pPr>
            <a:lvl4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4pPr>
            <a:lvl5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5pPr>
            <a:lvl6pPr marL="2204550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6pPr>
            <a:lvl7pPr marL="2605377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7pPr>
            <a:lvl8pPr marL="3006204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8pPr>
            <a:lvl9pPr marL="3407032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9pPr>
          </a:lstStyle>
          <a:p>
            <a:fld id="{F573307A-0FB7-4EA2-B0E7-65BA16A693C4}" type="slidenum">
              <a:rPr lang="ru-RU" altLang="ru-RU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/>
              <a:t>2</a:t>
            </a:fld>
            <a:endParaRPr lang="ru-RU" altLang="ru-RU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1pPr>
            <a:lvl2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2pPr>
            <a:lvl3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3pPr>
            <a:lvl4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4pPr>
            <a:lvl5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5pPr>
            <a:lvl6pPr marL="2204550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6pPr>
            <a:lvl7pPr marL="2605377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7pPr>
            <a:lvl8pPr marL="3006204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8pPr>
            <a:lvl9pPr marL="3407032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9pPr>
          </a:lstStyle>
          <a:p>
            <a:fld id="{F573307A-0FB7-4EA2-B0E7-65BA16A693C4}" type="slidenum">
              <a:rPr lang="ru-RU" altLang="ru-RU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/>
              <a:t>3</a:t>
            </a:fld>
            <a:endParaRPr lang="ru-RU" altLang="ru-RU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1pPr>
            <a:lvl2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2pPr>
            <a:lvl3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3pPr>
            <a:lvl4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4pPr>
            <a:lvl5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5pPr>
            <a:lvl6pPr marL="2204550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6pPr>
            <a:lvl7pPr marL="2605377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7pPr>
            <a:lvl8pPr marL="3006204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8pPr>
            <a:lvl9pPr marL="3407032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9pPr>
          </a:lstStyle>
          <a:p>
            <a:fld id="{F573307A-0FB7-4EA2-B0E7-65BA16A693C4}" type="slidenum">
              <a:rPr lang="ru-RU" altLang="ru-RU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/>
              <a:t>4</a:t>
            </a:fld>
            <a:endParaRPr lang="ru-RU" altLang="ru-RU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1pPr>
            <a:lvl2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2pPr>
            <a:lvl3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3pPr>
            <a:lvl4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4pPr>
            <a:lvl5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5pPr>
            <a:lvl6pPr marL="2204550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6pPr>
            <a:lvl7pPr marL="2605377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7pPr>
            <a:lvl8pPr marL="3006204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8pPr>
            <a:lvl9pPr marL="3407032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9pPr>
          </a:lstStyle>
          <a:p>
            <a:fld id="{F573307A-0FB7-4EA2-B0E7-65BA16A693C4}" type="slidenum">
              <a:rPr lang="ru-RU" altLang="ru-RU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/>
              <a:t>5</a:t>
            </a:fld>
            <a:endParaRPr lang="ru-RU" altLang="ru-RU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1pPr>
            <a:lvl2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2pPr>
            <a:lvl3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3pPr>
            <a:lvl4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4pPr>
            <a:lvl5pPr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5pPr>
            <a:lvl6pPr marL="2204550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6pPr>
            <a:lvl7pPr marL="2605377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7pPr>
            <a:lvl8pPr marL="3006204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8pPr>
            <a:lvl9pPr marL="3407032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9pPr>
          </a:lstStyle>
          <a:p>
            <a:fld id="{F573307A-0FB7-4EA2-B0E7-65BA16A693C4}" type="slidenum">
              <a:rPr lang="ru-RU" altLang="ru-RU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/>
              <a:t>6</a:t>
            </a:fld>
            <a:endParaRPr lang="ru-RU" altLang="ru-RU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683" indent="0" algn="ctr">
              <a:buNone/>
              <a:defRPr/>
            </a:lvl2pPr>
            <a:lvl3pPr marL="829366" indent="0" algn="ctr">
              <a:buNone/>
              <a:defRPr/>
            </a:lvl3pPr>
            <a:lvl4pPr marL="1244049" indent="0" algn="ctr">
              <a:buNone/>
              <a:defRPr/>
            </a:lvl4pPr>
            <a:lvl5pPr marL="1658732" indent="0" algn="ctr">
              <a:buNone/>
              <a:defRPr/>
            </a:lvl5pPr>
            <a:lvl6pPr marL="2073416" indent="0" algn="ctr">
              <a:buNone/>
              <a:defRPr/>
            </a:lvl6pPr>
            <a:lvl7pPr marL="2488099" indent="0" algn="ctr">
              <a:buNone/>
              <a:defRPr/>
            </a:lvl7pPr>
            <a:lvl8pPr marL="2902782" indent="0" algn="ctr">
              <a:buNone/>
              <a:defRPr/>
            </a:lvl8pPr>
            <a:lvl9pPr marL="3317465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5D3AD-99AA-49C5-9A35-FDD41DBB33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8030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88C86-97A0-4281-AC7A-B58816AE0F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58487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880" y="273630"/>
            <a:ext cx="2056320" cy="585565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1" y="273630"/>
            <a:ext cx="6032160" cy="585565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916D0-8B68-4951-9467-120B3A6911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216449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0F190-4116-44E6-B6A7-2C54445ACE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42595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84E3E4-029A-4FAC-8ACC-BB564F9800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2738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4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683" indent="0">
              <a:buNone/>
              <a:defRPr sz="1600"/>
            </a:lvl2pPr>
            <a:lvl3pPr marL="829366" indent="0">
              <a:buNone/>
              <a:defRPr sz="1500"/>
            </a:lvl3pPr>
            <a:lvl4pPr marL="1244049" indent="0">
              <a:buNone/>
              <a:defRPr sz="1300"/>
            </a:lvl4pPr>
            <a:lvl5pPr marL="1658732" indent="0">
              <a:buNone/>
              <a:defRPr sz="1300"/>
            </a:lvl5pPr>
            <a:lvl6pPr marL="2073416" indent="0">
              <a:buNone/>
              <a:defRPr sz="1300"/>
            </a:lvl6pPr>
            <a:lvl7pPr marL="2488099" indent="0">
              <a:buNone/>
              <a:defRPr sz="1300"/>
            </a:lvl7pPr>
            <a:lvl8pPr marL="2902782" indent="0">
              <a:buNone/>
              <a:defRPr sz="1300"/>
            </a:lvl8pPr>
            <a:lvl9pPr marL="3317465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C5758-769B-4864-B78D-B5C4CA38E9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53569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6480" y="1604330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8241" y="1604330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5506F5-FB34-496F-A0CF-FA6F75FE28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04852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2" y="275071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683" indent="0">
              <a:buNone/>
              <a:defRPr sz="1800" b="1"/>
            </a:lvl2pPr>
            <a:lvl3pPr marL="829366" indent="0">
              <a:buNone/>
              <a:defRPr sz="1600" b="1"/>
            </a:lvl3pPr>
            <a:lvl4pPr marL="1244049" indent="0">
              <a:buNone/>
              <a:defRPr sz="1500" b="1"/>
            </a:lvl4pPr>
            <a:lvl5pPr marL="1658732" indent="0">
              <a:buNone/>
              <a:defRPr sz="1500" b="1"/>
            </a:lvl5pPr>
            <a:lvl6pPr marL="2073416" indent="0">
              <a:buNone/>
              <a:defRPr sz="1500" b="1"/>
            </a:lvl6pPr>
            <a:lvl7pPr marL="2488099" indent="0">
              <a:buNone/>
              <a:defRPr sz="1500" b="1"/>
            </a:lvl7pPr>
            <a:lvl8pPr marL="2902782" indent="0">
              <a:buNone/>
              <a:defRPr sz="1500" b="1"/>
            </a:lvl8pPr>
            <a:lvl9pPr marL="3317465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683" indent="0">
              <a:buNone/>
              <a:defRPr sz="1800" b="1"/>
            </a:lvl2pPr>
            <a:lvl3pPr marL="829366" indent="0">
              <a:buNone/>
              <a:defRPr sz="1600" b="1"/>
            </a:lvl3pPr>
            <a:lvl4pPr marL="1244049" indent="0">
              <a:buNone/>
              <a:defRPr sz="1500" b="1"/>
            </a:lvl4pPr>
            <a:lvl5pPr marL="1658732" indent="0">
              <a:buNone/>
              <a:defRPr sz="1500" b="1"/>
            </a:lvl5pPr>
            <a:lvl6pPr marL="2073416" indent="0">
              <a:buNone/>
              <a:defRPr sz="1500" b="1"/>
            </a:lvl6pPr>
            <a:lvl7pPr marL="2488099" indent="0">
              <a:buNone/>
              <a:defRPr sz="1500" b="1"/>
            </a:lvl7pPr>
            <a:lvl8pPr marL="2902782" indent="0">
              <a:buNone/>
              <a:defRPr sz="1500" b="1"/>
            </a:lvl8pPr>
            <a:lvl9pPr marL="3317465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E0830-5B54-45F2-B7BB-4664CFDA0A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7605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83E5B-C3BD-48D5-B9F5-EE185D48DB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14007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9E1D0-58F3-4C40-A992-1F6319DF2C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118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2" y="273630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2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683" indent="0">
              <a:buNone/>
              <a:defRPr sz="1100"/>
            </a:lvl2pPr>
            <a:lvl3pPr marL="829366" indent="0">
              <a:buNone/>
              <a:defRPr sz="900"/>
            </a:lvl3pPr>
            <a:lvl4pPr marL="1244049" indent="0">
              <a:buNone/>
              <a:defRPr sz="800"/>
            </a:lvl4pPr>
            <a:lvl5pPr marL="1658732" indent="0">
              <a:buNone/>
              <a:defRPr sz="800"/>
            </a:lvl5pPr>
            <a:lvl6pPr marL="2073416" indent="0">
              <a:buNone/>
              <a:defRPr sz="800"/>
            </a:lvl6pPr>
            <a:lvl7pPr marL="2488099" indent="0">
              <a:buNone/>
              <a:defRPr sz="800"/>
            </a:lvl7pPr>
            <a:lvl8pPr marL="2902782" indent="0">
              <a:buNone/>
              <a:defRPr sz="800"/>
            </a:lvl8pPr>
            <a:lvl9pPr marL="3317465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914AE0-9A63-4763-9CF7-EAC9A13D74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2974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2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2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683" indent="0">
              <a:buNone/>
              <a:defRPr sz="2500"/>
            </a:lvl2pPr>
            <a:lvl3pPr marL="829366" indent="0">
              <a:buNone/>
              <a:defRPr sz="2200"/>
            </a:lvl3pPr>
            <a:lvl4pPr marL="1244049" indent="0">
              <a:buNone/>
              <a:defRPr sz="1800"/>
            </a:lvl4pPr>
            <a:lvl5pPr marL="1658732" indent="0">
              <a:buNone/>
              <a:defRPr sz="1800"/>
            </a:lvl5pPr>
            <a:lvl6pPr marL="2073416" indent="0">
              <a:buNone/>
              <a:defRPr sz="1800"/>
            </a:lvl6pPr>
            <a:lvl7pPr marL="2488099" indent="0">
              <a:buNone/>
              <a:defRPr sz="1800"/>
            </a:lvl7pPr>
            <a:lvl8pPr marL="2902782" indent="0">
              <a:buNone/>
              <a:defRPr sz="1800"/>
            </a:lvl8pPr>
            <a:lvl9pPr marL="3317465" indent="0">
              <a:buNone/>
              <a:defRPr sz="18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2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683" indent="0">
              <a:buNone/>
              <a:defRPr sz="1100"/>
            </a:lvl2pPr>
            <a:lvl3pPr marL="829366" indent="0">
              <a:buNone/>
              <a:defRPr sz="900"/>
            </a:lvl3pPr>
            <a:lvl4pPr marL="1244049" indent="0">
              <a:buNone/>
              <a:defRPr sz="800"/>
            </a:lvl4pPr>
            <a:lvl5pPr marL="1658732" indent="0">
              <a:buNone/>
              <a:defRPr sz="800"/>
            </a:lvl5pPr>
            <a:lvl6pPr marL="2073416" indent="0">
              <a:buNone/>
              <a:defRPr sz="800"/>
            </a:lvl6pPr>
            <a:lvl7pPr marL="2488099" indent="0">
              <a:buNone/>
              <a:defRPr sz="800"/>
            </a:lvl7pPr>
            <a:lvl8pPr marL="2902782" indent="0">
              <a:buNone/>
              <a:defRPr sz="800"/>
            </a:lvl8pPr>
            <a:lvl9pPr marL="3317465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A848C-FCB1-47B1-BB0C-6FC4688A0A9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606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6720" cy="1143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30"/>
            <a:ext cx="8226720" cy="4524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25599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2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582" algn="l"/>
                <a:tab pos="1313162" algn="l"/>
                <a:tab pos="1969745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 defTabSz="407484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6"/>
            <a:ext cx="289728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582" algn="l"/>
                <a:tab pos="1313162" algn="l"/>
                <a:tab pos="1969745" algn="l"/>
                <a:tab pos="2626327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 defTabSz="407484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2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3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defTabSz="407484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9C29384-26F0-4952-88D4-4DB54D5A8A86}" type="slidenum">
              <a:rPr lang="ru-RU" altLang="ru-RU" smtClean="0"/>
              <a:pPr defTabSz="407484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293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07484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+mj-lt"/>
          <a:ea typeface="MS Gothic" pitchFamily="49" charset="-128"/>
          <a:cs typeface="+mj-cs"/>
        </a:defRPr>
      </a:lvl1pPr>
      <a:lvl2pPr algn="ctr" defTabSz="407484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pitchFamily="49" charset="-128"/>
          <a:cs typeface="MS Gothic" charset="0"/>
        </a:defRPr>
      </a:lvl2pPr>
      <a:lvl3pPr algn="ctr" defTabSz="407484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pitchFamily="49" charset="-128"/>
          <a:cs typeface="MS Gothic" charset="0"/>
        </a:defRPr>
      </a:lvl3pPr>
      <a:lvl4pPr algn="ctr" defTabSz="407484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pitchFamily="49" charset="-128"/>
          <a:cs typeface="MS Gothic" charset="0"/>
        </a:defRPr>
      </a:lvl4pPr>
      <a:lvl5pPr algn="ctr" defTabSz="407484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pitchFamily="49" charset="-128"/>
          <a:cs typeface="MS Gothic" charset="0"/>
        </a:defRPr>
      </a:lvl5pPr>
      <a:lvl6pPr marL="2280758" indent="-207341" algn="ctr" defTabSz="407484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cs typeface="MS Gothic" charset="0"/>
        </a:defRPr>
      </a:lvl6pPr>
      <a:lvl7pPr marL="2695440" indent="-207341" algn="ctr" defTabSz="407484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cs typeface="MS Gothic" charset="0"/>
        </a:defRPr>
      </a:lvl7pPr>
      <a:lvl8pPr marL="3110124" indent="-207341" algn="ctr" defTabSz="407484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cs typeface="MS Gothic" charset="0"/>
        </a:defRPr>
      </a:lvl8pPr>
      <a:lvl9pPr marL="3524806" indent="-207341" algn="ctr" defTabSz="407484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cs typeface="MS Gothic" charset="0"/>
        </a:defRPr>
      </a:lvl9pPr>
    </p:titleStyle>
    <p:bodyStyle>
      <a:lvl1pPr marL="311013" indent="-311013" algn="l" defTabSz="407484" rtl="0" eaLnBrk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8" charset="0"/>
        <a:buChar char="•"/>
        <a:defRPr sz="2900">
          <a:solidFill>
            <a:srgbClr val="000000"/>
          </a:solidFill>
          <a:latin typeface="+mn-lt"/>
          <a:ea typeface="MS Gothic" pitchFamily="49" charset="-128"/>
          <a:cs typeface="+mn-cs"/>
        </a:defRPr>
      </a:lvl1pPr>
      <a:lvl2pPr marL="673860" indent="-259178" algn="l" defTabSz="407484" rtl="0" eaLnBrk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8" charset="0"/>
        <a:buChar char="–"/>
        <a:defRPr sz="2500">
          <a:solidFill>
            <a:srgbClr val="000000"/>
          </a:solidFill>
          <a:latin typeface="+mn-lt"/>
          <a:ea typeface="MS Gothic" pitchFamily="49" charset="-128"/>
          <a:cs typeface="+mn-cs"/>
        </a:defRPr>
      </a:lvl2pPr>
      <a:lvl3pPr marL="1036707" indent="-207341" algn="l" defTabSz="407484" rtl="0" eaLnBrk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8" charset="0"/>
        <a:buChar char="•"/>
        <a:defRPr sz="2200">
          <a:solidFill>
            <a:srgbClr val="000000"/>
          </a:solidFill>
          <a:latin typeface="+mn-lt"/>
          <a:ea typeface="MS Gothic" pitchFamily="49" charset="-128"/>
          <a:cs typeface="+mn-cs"/>
        </a:defRPr>
      </a:lvl3pPr>
      <a:lvl4pPr marL="1451391" indent="-207341" algn="l" defTabSz="407484" rtl="0" eaLnBrk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8" charset="0"/>
        <a:buChar char="–"/>
        <a:defRPr sz="1800">
          <a:solidFill>
            <a:srgbClr val="000000"/>
          </a:solidFill>
          <a:latin typeface="+mn-lt"/>
          <a:ea typeface="MS Gothic" pitchFamily="49" charset="-128"/>
          <a:cs typeface="+mn-cs"/>
        </a:defRPr>
      </a:lvl4pPr>
      <a:lvl5pPr marL="1866074" indent="-207341" algn="l" defTabSz="407484" rtl="0" eaLnBrk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buChar char="»"/>
        <a:defRPr sz="1800">
          <a:solidFill>
            <a:srgbClr val="000000"/>
          </a:solidFill>
          <a:latin typeface="+mn-lt"/>
          <a:ea typeface="MS Gothic" pitchFamily="49" charset="-128"/>
          <a:cs typeface="+mn-cs"/>
        </a:defRPr>
      </a:lvl5pPr>
      <a:lvl6pPr marL="2280758" indent="-207341" algn="l" defTabSz="407484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cs typeface="+mn-cs"/>
        </a:defRPr>
      </a:lvl6pPr>
      <a:lvl7pPr marL="2695440" indent="-207341" algn="l" defTabSz="407484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cs typeface="+mn-cs"/>
        </a:defRPr>
      </a:lvl7pPr>
      <a:lvl8pPr marL="3110124" indent="-207341" algn="l" defTabSz="407484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cs typeface="+mn-cs"/>
        </a:defRPr>
      </a:lvl8pPr>
      <a:lvl9pPr marL="3524806" indent="-207341" algn="l" defTabSz="407484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83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366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049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732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416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099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782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465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1" name="Группа 35"/>
          <p:cNvGrpSpPr>
            <a:grpSpLocks/>
          </p:cNvGrpSpPr>
          <p:nvPr/>
        </p:nvGrpSpPr>
        <p:grpSpPr bwMode="auto">
          <a:xfrm>
            <a:off x="501047" y="1797344"/>
            <a:ext cx="8227099" cy="3168352"/>
            <a:chOff x="1194513" y="5351473"/>
            <a:chExt cx="7377675" cy="2500330"/>
          </a:xfrm>
        </p:grpSpPr>
        <p:sp>
          <p:nvSpPr>
            <p:cNvPr id="7174" name="Скругленный прямоугольник 33"/>
            <p:cNvSpPr>
              <a:spLocks noChangeArrowheads="1"/>
            </p:cNvSpPr>
            <p:nvPr/>
          </p:nvSpPr>
          <p:spPr bwMode="auto">
            <a:xfrm>
              <a:off x="1194513" y="5351473"/>
              <a:ext cx="7356086" cy="250033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defTabSz="40744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 altLang="ru-RU">
                <a:solidFill>
                  <a:srgbClr val="000000"/>
                </a:solidFill>
                <a:ea typeface="MS Gothic" pitchFamily="49" charset="-128"/>
              </a:endParaRPr>
            </a:p>
          </p:txBody>
        </p:sp>
        <p:grpSp>
          <p:nvGrpSpPr>
            <p:cNvPr id="7175" name="Группа 34"/>
            <p:cNvGrpSpPr>
              <a:grpSpLocks/>
            </p:cNvGrpSpPr>
            <p:nvPr/>
          </p:nvGrpSpPr>
          <p:grpSpPr bwMode="auto">
            <a:xfrm>
              <a:off x="1358190" y="5559420"/>
              <a:ext cx="7213998" cy="1792745"/>
              <a:chOff x="1358190" y="5559420"/>
              <a:chExt cx="7213998" cy="1792745"/>
            </a:xfrm>
          </p:grpSpPr>
          <p:sp>
            <p:nvSpPr>
              <p:cNvPr id="7177" name="Равнобедренный треугольник 14"/>
              <p:cNvSpPr>
                <a:spLocks noChangeArrowheads="1"/>
              </p:cNvSpPr>
              <p:nvPr/>
            </p:nvSpPr>
            <p:spPr bwMode="auto">
              <a:xfrm>
                <a:off x="1358190" y="5559420"/>
                <a:ext cx="1824734" cy="1792318"/>
              </a:xfrm>
              <a:prstGeom prst="triangle">
                <a:avLst>
                  <a:gd name="adj" fmla="val 50000"/>
                </a:avLst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  <p:sp>
            <p:nvSpPr>
              <p:cNvPr id="7178" name="Равнобедренный треугольник 15"/>
              <p:cNvSpPr>
                <a:spLocks noChangeArrowheads="1"/>
              </p:cNvSpPr>
              <p:nvPr/>
            </p:nvSpPr>
            <p:spPr bwMode="auto">
              <a:xfrm>
                <a:off x="3101671" y="5559421"/>
                <a:ext cx="1877790" cy="1792316"/>
              </a:xfrm>
              <a:prstGeom prst="triangle">
                <a:avLst>
                  <a:gd name="adj" fmla="val 50000"/>
                </a:avLst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  <p:sp>
            <p:nvSpPr>
              <p:cNvPr id="7179" name="Равнобедренный треугольник 16"/>
              <p:cNvSpPr>
                <a:spLocks noChangeArrowheads="1"/>
              </p:cNvSpPr>
              <p:nvPr/>
            </p:nvSpPr>
            <p:spPr bwMode="auto">
              <a:xfrm>
                <a:off x="6489531" y="6709223"/>
                <a:ext cx="642942" cy="642942"/>
              </a:xfrm>
              <a:prstGeom prst="triangle">
                <a:avLst>
                  <a:gd name="adj" fmla="val 50000"/>
                </a:avLst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  <p:sp>
            <p:nvSpPr>
              <p:cNvPr id="7180" name="Равнобедренный треугольник 17"/>
              <p:cNvSpPr>
                <a:spLocks noChangeArrowheads="1"/>
              </p:cNvSpPr>
              <p:nvPr/>
            </p:nvSpPr>
            <p:spPr bwMode="auto">
              <a:xfrm>
                <a:off x="5763557" y="6708795"/>
                <a:ext cx="642942" cy="642942"/>
              </a:xfrm>
              <a:prstGeom prst="triangle">
                <a:avLst>
                  <a:gd name="adj" fmla="val 50000"/>
                </a:avLst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  <p:sp>
            <p:nvSpPr>
              <p:cNvPr id="7181" name="Равнобедренный треугольник 18"/>
              <p:cNvSpPr>
                <a:spLocks noChangeArrowheads="1"/>
              </p:cNvSpPr>
              <p:nvPr/>
            </p:nvSpPr>
            <p:spPr bwMode="auto">
              <a:xfrm>
                <a:off x="5068916" y="6709223"/>
                <a:ext cx="642942" cy="642942"/>
              </a:xfrm>
              <a:prstGeom prst="triangle">
                <a:avLst>
                  <a:gd name="adj" fmla="val 50000"/>
                </a:avLst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  <p:sp>
            <p:nvSpPr>
              <p:cNvPr id="7186" name="Овал 28"/>
              <p:cNvSpPr>
                <a:spLocks noChangeArrowheads="1"/>
              </p:cNvSpPr>
              <p:nvPr/>
            </p:nvSpPr>
            <p:spPr bwMode="auto">
              <a:xfrm>
                <a:off x="7245051" y="6305710"/>
                <a:ext cx="500066" cy="425380"/>
              </a:xfrm>
              <a:prstGeom prst="ellipse">
                <a:avLst/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  <p:sp>
            <p:nvSpPr>
              <p:cNvPr id="16" name="Овал 28"/>
              <p:cNvSpPr>
                <a:spLocks noChangeArrowheads="1"/>
              </p:cNvSpPr>
              <p:nvPr/>
            </p:nvSpPr>
            <p:spPr bwMode="auto">
              <a:xfrm>
                <a:off x="8072122" y="6338867"/>
                <a:ext cx="500066" cy="425380"/>
              </a:xfrm>
              <a:prstGeom prst="ellipse">
                <a:avLst/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</p:grpSp>
      </p:grpSp>
      <p:sp>
        <p:nvSpPr>
          <p:cNvPr id="17" name="Овал 28"/>
          <p:cNvSpPr>
            <a:spLocks noChangeArrowheads="1"/>
          </p:cNvSpPr>
          <p:nvPr/>
        </p:nvSpPr>
        <p:spPr bwMode="auto">
          <a:xfrm>
            <a:off x="8156077" y="3776235"/>
            <a:ext cx="533566" cy="53903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  <p:sp>
        <p:nvSpPr>
          <p:cNvPr id="18" name="Овал 28"/>
          <p:cNvSpPr>
            <a:spLocks noChangeArrowheads="1"/>
          </p:cNvSpPr>
          <p:nvPr/>
        </p:nvSpPr>
        <p:spPr bwMode="auto">
          <a:xfrm>
            <a:off x="7257857" y="3793538"/>
            <a:ext cx="533566" cy="53903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74214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1" name="Группа 35"/>
          <p:cNvGrpSpPr>
            <a:grpSpLocks/>
          </p:cNvGrpSpPr>
          <p:nvPr/>
        </p:nvGrpSpPr>
        <p:grpSpPr bwMode="auto">
          <a:xfrm>
            <a:off x="208687" y="1796397"/>
            <a:ext cx="8563065" cy="3168352"/>
            <a:chOff x="983686" y="5351473"/>
            <a:chExt cx="7678954" cy="2500330"/>
          </a:xfrm>
        </p:grpSpPr>
        <p:sp>
          <p:nvSpPr>
            <p:cNvPr id="7174" name="Скругленный прямоугольник 33"/>
            <p:cNvSpPr>
              <a:spLocks noChangeArrowheads="1"/>
            </p:cNvSpPr>
            <p:nvPr/>
          </p:nvSpPr>
          <p:spPr bwMode="auto">
            <a:xfrm>
              <a:off x="1306554" y="5351473"/>
              <a:ext cx="7356086" cy="250033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defTabSz="40744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 altLang="ru-RU">
                <a:solidFill>
                  <a:srgbClr val="000000"/>
                </a:solidFill>
                <a:ea typeface="MS Gothic" pitchFamily="49" charset="-128"/>
              </a:endParaRPr>
            </a:p>
          </p:txBody>
        </p:sp>
        <p:grpSp>
          <p:nvGrpSpPr>
            <p:cNvPr id="7175" name="Группа 34"/>
            <p:cNvGrpSpPr>
              <a:grpSpLocks/>
            </p:cNvGrpSpPr>
            <p:nvPr/>
          </p:nvGrpSpPr>
          <p:grpSpPr bwMode="auto">
            <a:xfrm>
              <a:off x="983686" y="5673070"/>
              <a:ext cx="7545372" cy="1672107"/>
              <a:chOff x="983686" y="5673070"/>
              <a:chExt cx="7545372" cy="1672107"/>
            </a:xfrm>
          </p:grpSpPr>
          <p:sp>
            <p:nvSpPr>
              <p:cNvPr id="7177" name="Равнобедренный треугольник 14"/>
              <p:cNvSpPr>
                <a:spLocks noChangeArrowheads="1"/>
              </p:cNvSpPr>
              <p:nvPr/>
            </p:nvSpPr>
            <p:spPr bwMode="auto">
              <a:xfrm>
                <a:off x="983686" y="5673070"/>
                <a:ext cx="1743481" cy="1672107"/>
              </a:xfrm>
              <a:prstGeom prst="triangle">
                <a:avLst>
                  <a:gd name="adj" fmla="val 50000"/>
                </a:avLst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  <p:sp>
            <p:nvSpPr>
              <p:cNvPr id="7178" name="Равнобедренный треугольник 15"/>
              <p:cNvSpPr>
                <a:spLocks noChangeArrowheads="1"/>
              </p:cNvSpPr>
              <p:nvPr/>
            </p:nvSpPr>
            <p:spPr bwMode="auto">
              <a:xfrm>
                <a:off x="2727168" y="5673070"/>
                <a:ext cx="1678908" cy="1672107"/>
              </a:xfrm>
              <a:prstGeom prst="triangle">
                <a:avLst>
                  <a:gd name="adj" fmla="val 50000"/>
                </a:avLst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  <p:sp>
            <p:nvSpPr>
              <p:cNvPr id="7180" name="Равнобедренный треугольник 17"/>
              <p:cNvSpPr>
                <a:spLocks noChangeArrowheads="1"/>
              </p:cNvSpPr>
              <p:nvPr/>
            </p:nvSpPr>
            <p:spPr bwMode="auto">
              <a:xfrm>
                <a:off x="6381689" y="6509872"/>
                <a:ext cx="776620" cy="785166"/>
              </a:xfrm>
              <a:prstGeom prst="triangle">
                <a:avLst>
                  <a:gd name="adj" fmla="val 50000"/>
                </a:avLst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  <p:sp>
            <p:nvSpPr>
              <p:cNvPr id="7186" name="Овал 28"/>
              <p:cNvSpPr>
                <a:spLocks noChangeArrowheads="1"/>
              </p:cNvSpPr>
              <p:nvPr/>
            </p:nvSpPr>
            <p:spPr bwMode="auto">
              <a:xfrm>
                <a:off x="7071990" y="6014025"/>
                <a:ext cx="500066" cy="425380"/>
              </a:xfrm>
              <a:prstGeom prst="ellipse">
                <a:avLst/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  <p:sp>
            <p:nvSpPr>
              <p:cNvPr id="16" name="Овал 28"/>
              <p:cNvSpPr>
                <a:spLocks noChangeArrowheads="1"/>
              </p:cNvSpPr>
              <p:nvPr/>
            </p:nvSpPr>
            <p:spPr bwMode="auto">
              <a:xfrm>
                <a:off x="8028992" y="6014025"/>
                <a:ext cx="500066" cy="425380"/>
              </a:xfrm>
              <a:prstGeom prst="ellipse">
                <a:avLst/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  <p:sp>
            <p:nvSpPr>
              <p:cNvPr id="15" name="Овал 28"/>
              <p:cNvSpPr>
                <a:spLocks noChangeArrowheads="1"/>
              </p:cNvSpPr>
              <p:nvPr/>
            </p:nvSpPr>
            <p:spPr bwMode="auto">
              <a:xfrm>
                <a:off x="7572056" y="6439405"/>
                <a:ext cx="500066" cy="425380"/>
              </a:xfrm>
              <a:prstGeom prst="ellipse">
                <a:avLst/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</p:grpSp>
      </p:grpSp>
      <p:sp>
        <p:nvSpPr>
          <p:cNvPr id="17" name="Овал 28"/>
          <p:cNvSpPr>
            <a:spLocks noChangeArrowheads="1"/>
          </p:cNvSpPr>
          <p:nvPr/>
        </p:nvSpPr>
        <p:spPr bwMode="auto">
          <a:xfrm>
            <a:off x="8156077" y="3793538"/>
            <a:ext cx="533566" cy="53903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  <p:sp>
        <p:nvSpPr>
          <p:cNvPr id="18" name="Овал 28"/>
          <p:cNvSpPr>
            <a:spLocks noChangeArrowheads="1"/>
          </p:cNvSpPr>
          <p:nvPr/>
        </p:nvSpPr>
        <p:spPr bwMode="auto">
          <a:xfrm>
            <a:off x="7164288" y="3783736"/>
            <a:ext cx="533566" cy="53903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  <p:sp>
        <p:nvSpPr>
          <p:cNvPr id="14" name="Равнобедренный треугольник 15"/>
          <p:cNvSpPr>
            <a:spLocks noChangeArrowheads="1"/>
          </p:cNvSpPr>
          <p:nvPr/>
        </p:nvSpPr>
        <p:spPr bwMode="auto">
          <a:xfrm>
            <a:off x="4211960" y="2204863"/>
            <a:ext cx="2016224" cy="2118850"/>
          </a:xfrm>
          <a:prstGeom prst="triangle">
            <a:avLst>
              <a:gd name="adj" fmla="val 50000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84372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1" name="Группа 35"/>
          <p:cNvGrpSpPr>
            <a:grpSpLocks/>
          </p:cNvGrpSpPr>
          <p:nvPr/>
        </p:nvGrpSpPr>
        <p:grpSpPr bwMode="auto">
          <a:xfrm>
            <a:off x="539552" y="1724165"/>
            <a:ext cx="8203024" cy="3168352"/>
            <a:chOff x="1194513" y="5351473"/>
            <a:chExt cx="7356086" cy="2500330"/>
          </a:xfrm>
        </p:grpSpPr>
        <p:sp>
          <p:nvSpPr>
            <p:cNvPr id="7174" name="Скругленный прямоугольник 33"/>
            <p:cNvSpPr>
              <a:spLocks noChangeArrowheads="1"/>
            </p:cNvSpPr>
            <p:nvPr/>
          </p:nvSpPr>
          <p:spPr bwMode="auto">
            <a:xfrm>
              <a:off x="1194513" y="5351473"/>
              <a:ext cx="7356086" cy="250033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defTabSz="40744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 altLang="ru-RU">
                <a:solidFill>
                  <a:srgbClr val="000000"/>
                </a:solidFill>
                <a:ea typeface="MS Gothic" pitchFamily="49" charset="-128"/>
              </a:endParaRPr>
            </a:p>
          </p:txBody>
        </p:sp>
        <p:grpSp>
          <p:nvGrpSpPr>
            <p:cNvPr id="7175" name="Группа 34"/>
            <p:cNvGrpSpPr>
              <a:grpSpLocks/>
            </p:cNvGrpSpPr>
            <p:nvPr/>
          </p:nvGrpSpPr>
          <p:grpSpPr bwMode="auto">
            <a:xfrm>
              <a:off x="1468412" y="5552675"/>
              <a:ext cx="4552584" cy="1809031"/>
              <a:chOff x="1468412" y="5552675"/>
              <a:chExt cx="4552584" cy="1809031"/>
            </a:xfrm>
          </p:grpSpPr>
          <p:sp>
            <p:nvSpPr>
              <p:cNvPr id="7177" name="Равнобедренный треугольник 14"/>
              <p:cNvSpPr>
                <a:spLocks noChangeArrowheads="1"/>
              </p:cNvSpPr>
              <p:nvPr/>
            </p:nvSpPr>
            <p:spPr bwMode="auto">
              <a:xfrm>
                <a:off x="1468412" y="5552675"/>
                <a:ext cx="1986170" cy="1799062"/>
              </a:xfrm>
              <a:prstGeom prst="triangle">
                <a:avLst>
                  <a:gd name="adj" fmla="val 50000"/>
                </a:avLst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  <p:sp>
            <p:nvSpPr>
              <p:cNvPr id="7180" name="Равнобедренный треугольник 17"/>
              <p:cNvSpPr>
                <a:spLocks noChangeArrowheads="1"/>
              </p:cNvSpPr>
              <p:nvPr/>
            </p:nvSpPr>
            <p:spPr bwMode="auto">
              <a:xfrm>
                <a:off x="4551084" y="6518401"/>
                <a:ext cx="776125" cy="833335"/>
              </a:xfrm>
              <a:prstGeom prst="triangle">
                <a:avLst>
                  <a:gd name="adj" fmla="val 50000"/>
                </a:avLst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  <p:sp>
            <p:nvSpPr>
              <p:cNvPr id="7181" name="Равнобедренный треугольник 18"/>
              <p:cNvSpPr>
                <a:spLocks noChangeArrowheads="1"/>
              </p:cNvSpPr>
              <p:nvPr/>
            </p:nvSpPr>
            <p:spPr bwMode="auto">
              <a:xfrm>
                <a:off x="3519155" y="6518400"/>
                <a:ext cx="836662" cy="833337"/>
              </a:xfrm>
              <a:prstGeom prst="triangle">
                <a:avLst>
                  <a:gd name="adj" fmla="val 50000"/>
                </a:avLst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  <p:sp>
            <p:nvSpPr>
              <p:cNvPr id="7186" name="Овал 28"/>
              <p:cNvSpPr>
                <a:spLocks noChangeArrowheads="1"/>
              </p:cNvSpPr>
              <p:nvPr/>
            </p:nvSpPr>
            <p:spPr bwMode="auto">
              <a:xfrm>
                <a:off x="5520930" y="6936326"/>
                <a:ext cx="500066" cy="425380"/>
              </a:xfrm>
              <a:prstGeom prst="ellipse">
                <a:avLst/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  <p:sp>
            <p:nvSpPr>
              <p:cNvPr id="16" name="Овал 28"/>
              <p:cNvSpPr>
                <a:spLocks noChangeArrowheads="1"/>
              </p:cNvSpPr>
              <p:nvPr/>
            </p:nvSpPr>
            <p:spPr bwMode="auto">
              <a:xfrm>
                <a:off x="5498863" y="6176258"/>
                <a:ext cx="500066" cy="425380"/>
              </a:xfrm>
              <a:prstGeom prst="ellipse">
                <a:avLst/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</p:grpSp>
      </p:grpSp>
      <p:sp>
        <p:nvSpPr>
          <p:cNvPr id="17" name="Овал 28"/>
          <p:cNvSpPr>
            <a:spLocks noChangeArrowheads="1"/>
          </p:cNvSpPr>
          <p:nvPr/>
        </p:nvSpPr>
        <p:spPr bwMode="auto">
          <a:xfrm>
            <a:off x="6732240" y="3740572"/>
            <a:ext cx="533566" cy="53903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  <p:sp>
        <p:nvSpPr>
          <p:cNvPr id="18" name="Овал 28"/>
          <p:cNvSpPr>
            <a:spLocks noChangeArrowheads="1"/>
          </p:cNvSpPr>
          <p:nvPr/>
        </p:nvSpPr>
        <p:spPr bwMode="auto">
          <a:xfrm>
            <a:off x="6084168" y="3729532"/>
            <a:ext cx="533566" cy="53903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  <p:sp>
        <p:nvSpPr>
          <p:cNvPr id="15" name="Овал 28"/>
          <p:cNvSpPr>
            <a:spLocks noChangeArrowheads="1"/>
          </p:cNvSpPr>
          <p:nvPr/>
        </p:nvSpPr>
        <p:spPr bwMode="auto">
          <a:xfrm>
            <a:off x="6084168" y="2767558"/>
            <a:ext cx="557641" cy="53903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  <p:sp>
        <p:nvSpPr>
          <p:cNvPr id="19" name="Овал 28"/>
          <p:cNvSpPr>
            <a:spLocks noChangeArrowheads="1"/>
          </p:cNvSpPr>
          <p:nvPr/>
        </p:nvSpPr>
        <p:spPr bwMode="auto">
          <a:xfrm>
            <a:off x="6755007" y="2795112"/>
            <a:ext cx="557641" cy="53903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89350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1" name="Группа 35"/>
          <p:cNvGrpSpPr>
            <a:grpSpLocks/>
          </p:cNvGrpSpPr>
          <p:nvPr/>
        </p:nvGrpSpPr>
        <p:grpSpPr bwMode="auto">
          <a:xfrm>
            <a:off x="539552" y="1724165"/>
            <a:ext cx="8203024" cy="3168352"/>
            <a:chOff x="1194513" y="5351473"/>
            <a:chExt cx="7356086" cy="2500330"/>
          </a:xfrm>
        </p:grpSpPr>
        <p:sp>
          <p:nvSpPr>
            <p:cNvPr id="7174" name="Скругленный прямоугольник 33"/>
            <p:cNvSpPr>
              <a:spLocks noChangeArrowheads="1"/>
            </p:cNvSpPr>
            <p:nvPr/>
          </p:nvSpPr>
          <p:spPr bwMode="auto">
            <a:xfrm>
              <a:off x="1194513" y="5351473"/>
              <a:ext cx="7356086" cy="250033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defTabSz="40744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 altLang="ru-RU">
                <a:solidFill>
                  <a:srgbClr val="000000"/>
                </a:solidFill>
                <a:ea typeface="MS Gothic" pitchFamily="49" charset="-128"/>
              </a:endParaRPr>
            </a:p>
          </p:txBody>
        </p:sp>
        <p:grpSp>
          <p:nvGrpSpPr>
            <p:cNvPr id="7175" name="Группа 34"/>
            <p:cNvGrpSpPr>
              <a:grpSpLocks/>
            </p:cNvGrpSpPr>
            <p:nvPr/>
          </p:nvGrpSpPr>
          <p:grpSpPr bwMode="auto">
            <a:xfrm>
              <a:off x="2485981" y="5351474"/>
              <a:ext cx="3535015" cy="2010232"/>
              <a:chOff x="2485981" y="5351474"/>
              <a:chExt cx="3535015" cy="2010232"/>
            </a:xfrm>
          </p:grpSpPr>
          <p:sp>
            <p:nvSpPr>
              <p:cNvPr id="7177" name="Равнобедренный треугольник 14"/>
              <p:cNvSpPr>
                <a:spLocks noChangeArrowheads="1"/>
              </p:cNvSpPr>
              <p:nvPr/>
            </p:nvSpPr>
            <p:spPr bwMode="auto">
              <a:xfrm>
                <a:off x="2485981" y="5351474"/>
                <a:ext cx="2166527" cy="2008975"/>
              </a:xfrm>
              <a:prstGeom prst="triangle">
                <a:avLst>
                  <a:gd name="adj" fmla="val 50000"/>
                </a:avLst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  <p:sp>
            <p:nvSpPr>
              <p:cNvPr id="7186" name="Овал 28"/>
              <p:cNvSpPr>
                <a:spLocks noChangeArrowheads="1"/>
              </p:cNvSpPr>
              <p:nvPr/>
            </p:nvSpPr>
            <p:spPr bwMode="auto">
              <a:xfrm>
                <a:off x="5520930" y="6936326"/>
                <a:ext cx="500066" cy="425380"/>
              </a:xfrm>
              <a:prstGeom prst="ellipse">
                <a:avLst/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  <p:sp>
            <p:nvSpPr>
              <p:cNvPr id="16" name="Овал 28"/>
              <p:cNvSpPr>
                <a:spLocks noChangeArrowheads="1"/>
              </p:cNvSpPr>
              <p:nvPr/>
            </p:nvSpPr>
            <p:spPr bwMode="auto">
              <a:xfrm>
                <a:off x="5505984" y="6381280"/>
                <a:ext cx="500066" cy="425380"/>
              </a:xfrm>
              <a:prstGeom prst="ellipse">
                <a:avLst/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</p:grpSp>
      </p:grpSp>
      <p:sp>
        <p:nvSpPr>
          <p:cNvPr id="17" name="Овал 28"/>
          <p:cNvSpPr>
            <a:spLocks noChangeArrowheads="1"/>
          </p:cNvSpPr>
          <p:nvPr/>
        </p:nvSpPr>
        <p:spPr bwMode="auto">
          <a:xfrm>
            <a:off x="5347421" y="2132856"/>
            <a:ext cx="533566" cy="53903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  <p:sp>
        <p:nvSpPr>
          <p:cNvPr id="18" name="Овал 28"/>
          <p:cNvSpPr>
            <a:spLocks noChangeArrowheads="1"/>
          </p:cNvSpPr>
          <p:nvPr/>
        </p:nvSpPr>
        <p:spPr bwMode="auto">
          <a:xfrm>
            <a:off x="6084168" y="3729532"/>
            <a:ext cx="533566" cy="53903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  <p:sp>
        <p:nvSpPr>
          <p:cNvPr id="15" name="Овал 28"/>
          <p:cNvSpPr>
            <a:spLocks noChangeArrowheads="1"/>
          </p:cNvSpPr>
          <p:nvPr/>
        </p:nvSpPr>
        <p:spPr bwMode="auto">
          <a:xfrm>
            <a:off x="6057462" y="3048543"/>
            <a:ext cx="557641" cy="53903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  <p:sp>
        <p:nvSpPr>
          <p:cNvPr id="19" name="Овал 28"/>
          <p:cNvSpPr>
            <a:spLocks noChangeArrowheads="1"/>
          </p:cNvSpPr>
          <p:nvPr/>
        </p:nvSpPr>
        <p:spPr bwMode="auto">
          <a:xfrm>
            <a:off x="4600796" y="2132856"/>
            <a:ext cx="557641" cy="53903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  <p:sp>
        <p:nvSpPr>
          <p:cNvPr id="20" name="Овал 28"/>
          <p:cNvSpPr>
            <a:spLocks noChangeArrowheads="1"/>
          </p:cNvSpPr>
          <p:nvPr/>
        </p:nvSpPr>
        <p:spPr bwMode="auto">
          <a:xfrm>
            <a:off x="6095591" y="2132856"/>
            <a:ext cx="557641" cy="53903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  <p:sp>
        <p:nvSpPr>
          <p:cNvPr id="21" name="Овал 28"/>
          <p:cNvSpPr>
            <a:spLocks noChangeArrowheads="1"/>
          </p:cNvSpPr>
          <p:nvPr/>
        </p:nvSpPr>
        <p:spPr bwMode="auto">
          <a:xfrm>
            <a:off x="4499992" y="3029109"/>
            <a:ext cx="557641" cy="53903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  <p:sp>
        <p:nvSpPr>
          <p:cNvPr id="22" name="Овал 28"/>
          <p:cNvSpPr>
            <a:spLocks noChangeArrowheads="1"/>
          </p:cNvSpPr>
          <p:nvPr/>
        </p:nvSpPr>
        <p:spPr bwMode="auto">
          <a:xfrm>
            <a:off x="4575902" y="3729532"/>
            <a:ext cx="557641" cy="53903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041620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1" name="Группа 35"/>
          <p:cNvGrpSpPr>
            <a:grpSpLocks/>
          </p:cNvGrpSpPr>
          <p:nvPr/>
        </p:nvGrpSpPr>
        <p:grpSpPr bwMode="auto">
          <a:xfrm>
            <a:off x="539552" y="1733882"/>
            <a:ext cx="8203024" cy="3168352"/>
            <a:chOff x="1194513" y="5351473"/>
            <a:chExt cx="7356086" cy="2500330"/>
          </a:xfrm>
        </p:grpSpPr>
        <p:sp>
          <p:nvSpPr>
            <p:cNvPr id="7174" name="Скругленный прямоугольник 33"/>
            <p:cNvSpPr>
              <a:spLocks noChangeArrowheads="1"/>
            </p:cNvSpPr>
            <p:nvPr/>
          </p:nvSpPr>
          <p:spPr bwMode="auto">
            <a:xfrm>
              <a:off x="1194513" y="5351473"/>
              <a:ext cx="7356086" cy="250033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defTabSz="40744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 altLang="ru-RU">
                <a:solidFill>
                  <a:srgbClr val="000000"/>
                </a:solidFill>
                <a:ea typeface="MS Gothic" pitchFamily="49" charset="-128"/>
              </a:endParaRPr>
            </a:p>
          </p:txBody>
        </p:sp>
        <p:grpSp>
          <p:nvGrpSpPr>
            <p:cNvPr id="7175" name="Группа 34"/>
            <p:cNvGrpSpPr>
              <a:grpSpLocks/>
            </p:cNvGrpSpPr>
            <p:nvPr/>
          </p:nvGrpSpPr>
          <p:grpSpPr bwMode="auto">
            <a:xfrm>
              <a:off x="5505984" y="6381280"/>
              <a:ext cx="515012" cy="980426"/>
              <a:chOff x="5505984" y="6381280"/>
              <a:chExt cx="515012" cy="980426"/>
            </a:xfrm>
          </p:grpSpPr>
          <p:sp>
            <p:nvSpPr>
              <p:cNvPr id="7186" name="Овал 28"/>
              <p:cNvSpPr>
                <a:spLocks noChangeArrowheads="1"/>
              </p:cNvSpPr>
              <p:nvPr/>
            </p:nvSpPr>
            <p:spPr bwMode="auto">
              <a:xfrm>
                <a:off x="5520930" y="6936326"/>
                <a:ext cx="500066" cy="425380"/>
              </a:xfrm>
              <a:prstGeom prst="ellipse">
                <a:avLst/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  <p:sp>
            <p:nvSpPr>
              <p:cNvPr id="16" name="Овал 28"/>
              <p:cNvSpPr>
                <a:spLocks noChangeArrowheads="1"/>
              </p:cNvSpPr>
              <p:nvPr/>
            </p:nvSpPr>
            <p:spPr bwMode="auto">
              <a:xfrm>
                <a:off x="5505984" y="6381280"/>
                <a:ext cx="500066" cy="425380"/>
              </a:xfrm>
              <a:prstGeom prst="ellipse">
                <a:avLst/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</p:grpSp>
      </p:grpSp>
      <p:sp>
        <p:nvSpPr>
          <p:cNvPr id="17" name="Овал 28"/>
          <p:cNvSpPr>
            <a:spLocks noChangeArrowheads="1"/>
          </p:cNvSpPr>
          <p:nvPr/>
        </p:nvSpPr>
        <p:spPr bwMode="auto">
          <a:xfrm>
            <a:off x="6072791" y="3740572"/>
            <a:ext cx="533566" cy="53903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  <p:sp>
        <p:nvSpPr>
          <p:cNvPr id="18" name="Овал 28"/>
          <p:cNvSpPr>
            <a:spLocks noChangeArrowheads="1"/>
          </p:cNvSpPr>
          <p:nvPr/>
        </p:nvSpPr>
        <p:spPr bwMode="auto">
          <a:xfrm>
            <a:off x="6084168" y="3048543"/>
            <a:ext cx="533566" cy="53903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  <p:sp>
        <p:nvSpPr>
          <p:cNvPr id="15" name="Овал 28"/>
          <p:cNvSpPr>
            <a:spLocks noChangeArrowheads="1"/>
          </p:cNvSpPr>
          <p:nvPr/>
        </p:nvSpPr>
        <p:spPr bwMode="auto">
          <a:xfrm>
            <a:off x="6732240" y="3742592"/>
            <a:ext cx="557641" cy="53903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  <p:sp>
        <p:nvSpPr>
          <p:cNvPr id="21" name="Овал 28"/>
          <p:cNvSpPr>
            <a:spLocks noChangeArrowheads="1"/>
          </p:cNvSpPr>
          <p:nvPr/>
        </p:nvSpPr>
        <p:spPr bwMode="auto">
          <a:xfrm>
            <a:off x="4600796" y="3048543"/>
            <a:ext cx="557641" cy="53903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  <p:sp>
        <p:nvSpPr>
          <p:cNvPr id="22" name="Овал 28"/>
          <p:cNvSpPr>
            <a:spLocks noChangeArrowheads="1"/>
          </p:cNvSpPr>
          <p:nvPr/>
        </p:nvSpPr>
        <p:spPr bwMode="auto">
          <a:xfrm>
            <a:off x="4633123" y="3730256"/>
            <a:ext cx="557641" cy="53903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  <p:sp>
        <p:nvSpPr>
          <p:cNvPr id="24" name="Равнобедренный треугольник 18"/>
          <p:cNvSpPr>
            <a:spLocks noChangeArrowheads="1"/>
          </p:cNvSpPr>
          <p:nvPr/>
        </p:nvSpPr>
        <p:spPr bwMode="auto">
          <a:xfrm>
            <a:off x="3347864" y="3205430"/>
            <a:ext cx="932991" cy="1055983"/>
          </a:xfrm>
          <a:prstGeom prst="triangle">
            <a:avLst>
              <a:gd name="adj" fmla="val 50000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  <p:sp>
        <p:nvSpPr>
          <p:cNvPr id="25" name="Равнобедренный треугольник 18"/>
          <p:cNvSpPr>
            <a:spLocks noChangeArrowheads="1"/>
          </p:cNvSpPr>
          <p:nvPr/>
        </p:nvSpPr>
        <p:spPr bwMode="auto">
          <a:xfrm>
            <a:off x="2267744" y="3201539"/>
            <a:ext cx="932991" cy="1055983"/>
          </a:xfrm>
          <a:prstGeom prst="triangle">
            <a:avLst>
              <a:gd name="adj" fmla="val 50000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7884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1" name="Группа 35"/>
          <p:cNvGrpSpPr>
            <a:grpSpLocks/>
          </p:cNvGrpSpPr>
          <p:nvPr/>
        </p:nvGrpSpPr>
        <p:grpSpPr bwMode="auto">
          <a:xfrm>
            <a:off x="486619" y="1797344"/>
            <a:ext cx="8203024" cy="3168352"/>
            <a:chOff x="1194513" y="5351473"/>
            <a:chExt cx="7356086" cy="2500330"/>
          </a:xfrm>
        </p:grpSpPr>
        <p:sp>
          <p:nvSpPr>
            <p:cNvPr id="7174" name="Скругленный прямоугольник 33"/>
            <p:cNvSpPr>
              <a:spLocks noChangeArrowheads="1"/>
            </p:cNvSpPr>
            <p:nvPr/>
          </p:nvSpPr>
          <p:spPr bwMode="auto">
            <a:xfrm>
              <a:off x="1194513" y="5351473"/>
              <a:ext cx="7356086" cy="250033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defTabSz="40744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 altLang="ru-RU">
                <a:solidFill>
                  <a:srgbClr val="000000"/>
                </a:solidFill>
                <a:ea typeface="MS Gothic" pitchFamily="49" charset="-128"/>
              </a:endParaRPr>
            </a:p>
          </p:txBody>
        </p:sp>
        <p:grpSp>
          <p:nvGrpSpPr>
            <p:cNvPr id="7175" name="Группа 34"/>
            <p:cNvGrpSpPr>
              <a:grpSpLocks/>
            </p:cNvGrpSpPr>
            <p:nvPr/>
          </p:nvGrpSpPr>
          <p:grpSpPr bwMode="auto">
            <a:xfrm>
              <a:off x="1468412" y="6014025"/>
              <a:ext cx="6938423" cy="1346970"/>
              <a:chOff x="1468412" y="6014025"/>
              <a:chExt cx="6938423" cy="1346970"/>
            </a:xfrm>
          </p:grpSpPr>
          <p:sp>
            <p:nvSpPr>
              <p:cNvPr id="7177" name="Равнобедренный треугольник 14"/>
              <p:cNvSpPr>
                <a:spLocks noChangeArrowheads="1"/>
              </p:cNvSpPr>
              <p:nvPr/>
            </p:nvSpPr>
            <p:spPr bwMode="auto">
              <a:xfrm>
                <a:off x="1468412" y="6014025"/>
                <a:ext cx="1387904" cy="1337712"/>
              </a:xfrm>
              <a:prstGeom prst="triangle">
                <a:avLst>
                  <a:gd name="adj" fmla="val 50000"/>
                </a:avLst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  <p:sp>
            <p:nvSpPr>
              <p:cNvPr id="7179" name="Равнобедренный треугольник 16"/>
              <p:cNvSpPr>
                <a:spLocks noChangeArrowheads="1"/>
              </p:cNvSpPr>
              <p:nvPr/>
            </p:nvSpPr>
            <p:spPr bwMode="auto">
              <a:xfrm>
                <a:off x="7763893" y="6718053"/>
                <a:ext cx="642942" cy="642942"/>
              </a:xfrm>
              <a:prstGeom prst="triangle">
                <a:avLst>
                  <a:gd name="adj" fmla="val 50000"/>
                </a:avLst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  <p:sp>
            <p:nvSpPr>
              <p:cNvPr id="7180" name="Равнобедренный треугольник 17"/>
              <p:cNvSpPr>
                <a:spLocks noChangeArrowheads="1"/>
              </p:cNvSpPr>
              <p:nvPr/>
            </p:nvSpPr>
            <p:spPr bwMode="auto">
              <a:xfrm>
                <a:off x="6924439" y="6718053"/>
                <a:ext cx="642942" cy="642942"/>
              </a:xfrm>
              <a:prstGeom prst="triangle">
                <a:avLst>
                  <a:gd name="adj" fmla="val 50000"/>
                </a:avLst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  <p:sp>
            <p:nvSpPr>
              <p:cNvPr id="7181" name="Равнобедренный треугольник 18"/>
              <p:cNvSpPr>
                <a:spLocks noChangeArrowheads="1"/>
              </p:cNvSpPr>
              <p:nvPr/>
            </p:nvSpPr>
            <p:spPr bwMode="auto">
              <a:xfrm>
                <a:off x="6084985" y="6718053"/>
                <a:ext cx="642942" cy="642942"/>
              </a:xfrm>
              <a:prstGeom prst="triangle">
                <a:avLst>
                  <a:gd name="adj" fmla="val 50000"/>
                </a:avLst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</p:grpSp>
      </p:grpSp>
      <p:grpSp>
        <p:nvGrpSpPr>
          <p:cNvPr id="14" name="Группа 35"/>
          <p:cNvGrpSpPr>
            <a:grpSpLocks/>
          </p:cNvGrpSpPr>
          <p:nvPr/>
        </p:nvGrpSpPr>
        <p:grpSpPr bwMode="auto">
          <a:xfrm>
            <a:off x="683400" y="1980932"/>
            <a:ext cx="8203024" cy="3168352"/>
            <a:chOff x="1194513" y="5351473"/>
            <a:chExt cx="7356086" cy="2500330"/>
          </a:xfrm>
        </p:grpSpPr>
        <p:sp>
          <p:nvSpPr>
            <p:cNvPr id="15" name="Скругленный прямоугольник 33"/>
            <p:cNvSpPr>
              <a:spLocks noChangeArrowheads="1"/>
            </p:cNvSpPr>
            <p:nvPr/>
          </p:nvSpPr>
          <p:spPr bwMode="auto">
            <a:xfrm>
              <a:off x="1194513" y="5351473"/>
              <a:ext cx="7356086" cy="250033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defTabSz="40744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 altLang="ru-RU">
                <a:solidFill>
                  <a:srgbClr val="000000"/>
                </a:solidFill>
                <a:ea typeface="MS Gothic" pitchFamily="49" charset="-128"/>
              </a:endParaRPr>
            </a:p>
          </p:txBody>
        </p:sp>
        <p:grpSp>
          <p:nvGrpSpPr>
            <p:cNvPr id="19" name="Группа 34"/>
            <p:cNvGrpSpPr>
              <a:grpSpLocks/>
            </p:cNvGrpSpPr>
            <p:nvPr/>
          </p:nvGrpSpPr>
          <p:grpSpPr bwMode="auto">
            <a:xfrm>
              <a:off x="1194513" y="6135286"/>
              <a:ext cx="7179621" cy="1573093"/>
              <a:chOff x="1194513" y="6135286"/>
              <a:chExt cx="7179621" cy="1573093"/>
            </a:xfrm>
          </p:grpSpPr>
          <p:sp>
            <p:nvSpPr>
              <p:cNvPr id="20" name="Равнобедренный треугольник 14"/>
              <p:cNvSpPr>
                <a:spLocks noChangeArrowheads="1"/>
              </p:cNvSpPr>
              <p:nvPr/>
            </p:nvSpPr>
            <p:spPr bwMode="auto">
              <a:xfrm>
                <a:off x="1194513" y="6370667"/>
                <a:ext cx="1387904" cy="1337712"/>
              </a:xfrm>
              <a:prstGeom prst="triangle">
                <a:avLst>
                  <a:gd name="adj" fmla="val 50000"/>
                </a:avLst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  <p:sp>
            <p:nvSpPr>
              <p:cNvPr id="21" name="Равнобедренный треугольник 16"/>
              <p:cNvSpPr>
                <a:spLocks noChangeArrowheads="1"/>
              </p:cNvSpPr>
              <p:nvPr/>
            </p:nvSpPr>
            <p:spPr bwMode="auto">
              <a:xfrm>
                <a:off x="7731192" y="6135286"/>
                <a:ext cx="642942" cy="642942"/>
              </a:xfrm>
              <a:prstGeom prst="triangle">
                <a:avLst>
                  <a:gd name="adj" fmla="val 50000"/>
                </a:avLst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  <p:sp>
            <p:nvSpPr>
              <p:cNvPr id="22" name="Равнобедренный треугольник 17"/>
              <p:cNvSpPr>
                <a:spLocks noChangeArrowheads="1"/>
              </p:cNvSpPr>
              <p:nvPr/>
            </p:nvSpPr>
            <p:spPr bwMode="auto">
              <a:xfrm>
                <a:off x="6975609" y="6143835"/>
                <a:ext cx="642942" cy="642942"/>
              </a:xfrm>
              <a:prstGeom prst="triangle">
                <a:avLst>
                  <a:gd name="adj" fmla="val 50000"/>
                </a:avLst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  <p:sp>
            <p:nvSpPr>
              <p:cNvPr id="23" name="Равнобедренный треугольник 18"/>
              <p:cNvSpPr>
                <a:spLocks noChangeArrowheads="1"/>
              </p:cNvSpPr>
              <p:nvPr/>
            </p:nvSpPr>
            <p:spPr bwMode="auto">
              <a:xfrm>
                <a:off x="6203082" y="6153032"/>
                <a:ext cx="642942" cy="642942"/>
              </a:xfrm>
              <a:prstGeom prst="triangle">
                <a:avLst>
                  <a:gd name="adj" fmla="val 50000"/>
                </a:avLst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07442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endParaRPr lang="ru-RU" altLang="ru-RU">
                  <a:solidFill>
                    <a:srgbClr val="000000"/>
                  </a:solidFill>
                  <a:ea typeface="MS Gothic" pitchFamily="49" charset="-128"/>
                </a:endParaRPr>
              </a:p>
            </p:txBody>
          </p:sp>
        </p:grpSp>
      </p:grpSp>
      <p:sp>
        <p:nvSpPr>
          <p:cNvPr id="24" name="Равнобедренный треугольник 14"/>
          <p:cNvSpPr>
            <a:spLocks noChangeArrowheads="1"/>
          </p:cNvSpPr>
          <p:nvPr/>
        </p:nvSpPr>
        <p:spPr bwMode="auto">
          <a:xfrm>
            <a:off x="2339752" y="3241240"/>
            <a:ext cx="1547699" cy="1695114"/>
          </a:xfrm>
          <a:prstGeom prst="triangle">
            <a:avLst>
              <a:gd name="adj" fmla="val 50000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  <p:sp>
        <p:nvSpPr>
          <p:cNvPr id="26" name="Равнобедренный треугольник 14"/>
          <p:cNvSpPr>
            <a:spLocks noChangeArrowheads="1"/>
          </p:cNvSpPr>
          <p:nvPr/>
        </p:nvSpPr>
        <p:spPr bwMode="auto">
          <a:xfrm>
            <a:off x="4211960" y="3241240"/>
            <a:ext cx="1547699" cy="1695114"/>
          </a:xfrm>
          <a:prstGeom prst="triangle">
            <a:avLst>
              <a:gd name="adj" fmla="val 50000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  <p:sp>
        <p:nvSpPr>
          <p:cNvPr id="27" name="Равнобедренный треугольник 16"/>
          <p:cNvSpPr>
            <a:spLocks noChangeArrowheads="1"/>
          </p:cNvSpPr>
          <p:nvPr/>
        </p:nvSpPr>
        <p:spPr bwMode="auto">
          <a:xfrm>
            <a:off x="6268626" y="4150975"/>
            <a:ext cx="716967" cy="814719"/>
          </a:xfrm>
          <a:prstGeom prst="triangle">
            <a:avLst>
              <a:gd name="adj" fmla="val 50000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  <p:sp>
        <p:nvSpPr>
          <p:cNvPr id="28" name="Равнобедренный треугольник 16"/>
          <p:cNvSpPr>
            <a:spLocks noChangeArrowheads="1"/>
          </p:cNvSpPr>
          <p:nvPr/>
        </p:nvSpPr>
        <p:spPr bwMode="auto">
          <a:xfrm>
            <a:off x="7130099" y="4137864"/>
            <a:ext cx="716967" cy="814719"/>
          </a:xfrm>
          <a:prstGeom prst="triangle">
            <a:avLst>
              <a:gd name="adj" fmla="val 50000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  <p:sp>
        <p:nvSpPr>
          <p:cNvPr id="29" name="Равнобедренный треугольник 16"/>
          <p:cNvSpPr>
            <a:spLocks noChangeArrowheads="1"/>
          </p:cNvSpPr>
          <p:nvPr/>
        </p:nvSpPr>
        <p:spPr bwMode="auto">
          <a:xfrm>
            <a:off x="8028384" y="4150977"/>
            <a:ext cx="716967" cy="814719"/>
          </a:xfrm>
          <a:prstGeom prst="triangle">
            <a:avLst>
              <a:gd name="adj" fmla="val 50000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>
              <a:solidFill>
                <a:srgbClr val="000000"/>
              </a:solidFill>
              <a:ea typeface="MS Gothic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38682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MS Gothic"/>
      </a:majorFont>
      <a:minorFont>
        <a:latin typeface="Arial"/>
        <a:ea typeface=""/>
        <a:cs typeface="MS Gothic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MS Gothic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MS Gothic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6</Words>
  <Application>Microsoft Office PowerPoint</Application>
  <PresentationFormat>Экран (4:3)</PresentationFormat>
  <Paragraphs>6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Братан Вано</dc:creator>
  <cp:lastModifiedBy>Братан Вано</cp:lastModifiedBy>
  <cp:revision>6</cp:revision>
  <dcterms:created xsi:type="dcterms:W3CDTF">2018-11-04T08:17:10Z</dcterms:created>
  <dcterms:modified xsi:type="dcterms:W3CDTF">2018-11-11T06:17:27Z</dcterms:modified>
</cp:coreProperties>
</file>