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ети" initials="д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FB25"/>
    <a:srgbClr val="972B01"/>
    <a:srgbClr val="B94900"/>
    <a:srgbClr val="712703"/>
    <a:srgbClr val="92300F"/>
    <a:srgbClr val="A9915D"/>
    <a:srgbClr val="AD9861"/>
    <a:srgbClr val="8A733F"/>
    <a:srgbClr val="FCFCE9"/>
    <a:srgbClr val="F5F1B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 varScale="1">
        <p:scale>
          <a:sx n="88" d="100"/>
          <a:sy n="88" d="100"/>
        </p:scale>
        <p:origin x="-13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11T22:41:38.030" idx="1">
    <p:pos x="5757" y="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38A7C-D843-43AF-9CCF-696B4DC627AC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BABD3-238E-4F53-8FC5-DC97CCE0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BABD3-238E-4F53-8FC5-DC97CCE07B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-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06818" y="1023347"/>
            <a:ext cx="4612160" cy="295151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>
              <a:lnSpc>
                <a:spcPts val="7600"/>
              </a:lnSpc>
            </a:pP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otham Pro Black" panose="02000903040000020004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Космический </a:t>
            </a:r>
          </a:p>
          <a:p>
            <a:pPr algn="ctr">
              <a:lnSpc>
                <a:spcPts val="7600"/>
              </a:lnSpc>
            </a:pP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otham Pro Black" panose="02000903040000020004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Корабль</a:t>
            </a:r>
          </a:p>
          <a:p>
            <a:pPr algn="ctr">
              <a:lnSpc>
                <a:spcPts val="7600"/>
              </a:lnSpc>
            </a:pP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otham Pro Black" panose="02000903040000020004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«РЯБИНКА»</a:t>
            </a:r>
            <a:endParaRPr lang="ru-RU" sz="4800" dirty="0">
              <a:ln w="19050">
                <a:solidFill>
                  <a:schemeClr val="bg1"/>
                </a:solidFill>
              </a:ln>
              <a:solidFill>
                <a:srgbClr val="9AFB25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Gotham Pro Black" panose="02000903040000020004" pitchFamily="50" charset="0"/>
              <a:ea typeface="Tahoma" panose="020B0604030504040204" pitchFamily="34" charset="0"/>
              <a:cs typeface="Gotham Pro Black" panose="02000903040000020004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9933" y="194734"/>
            <a:ext cx="6841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Муниципальное бюджетное дошкольное образовательное учреждение  «Детский сад № 15»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77734" y="4131733"/>
            <a:ext cx="4922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Автор: Болдырева Александра Артёмовна, 6 лет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7734" y="4529667"/>
            <a:ext cx="4844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Руководитель: </a:t>
            </a:r>
            <a:r>
              <a:rPr lang="ru-RU" dirty="0" err="1" smtClean="0">
                <a:solidFill>
                  <a:schemeClr val="bg1"/>
                </a:solidFill>
              </a:rPr>
              <a:t>Ледомская</a:t>
            </a:r>
            <a:r>
              <a:rPr lang="ru-RU" dirty="0" smtClean="0">
                <a:solidFill>
                  <a:schemeClr val="bg1"/>
                </a:solidFill>
              </a:rPr>
              <a:t> Мария Афанасьевна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                  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5333" y="6053667"/>
            <a:ext cx="1504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г. </a:t>
            </a:r>
            <a:r>
              <a:rPr lang="ru-RU" sz="1400" dirty="0" err="1" smtClean="0">
                <a:solidFill>
                  <a:schemeClr val="bg1"/>
                </a:solidFill>
              </a:rPr>
              <a:t>Камень-на-Оби</a:t>
            </a:r>
            <a:endParaRPr lang="ru-RU" sz="1400" dirty="0" smtClean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           2019 г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-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40889" y="119896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ln w="9525">
                  <a:noFill/>
                </a:ln>
                <a:solidFill>
                  <a:schemeClr val="bg1"/>
                </a:solidFill>
                <a:latin typeface="Gotham Pro Black" panose="02000903040000020004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Для изготовления нам понадобились:</a:t>
            </a:r>
            <a:endParaRPr lang="ru-RU" sz="2000" b="1" dirty="0">
              <a:ln w="9525">
                <a:noFill/>
              </a:ln>
              <a:solidFill>
                <a:schemeClr val="bg1"/>
              </a:solidFill>
              <a:latin typeface="Gotham Pro Black" panose="02000903040000020004" pitchFamily="50" charset="0"/>
              <a:ea typeface="Tahoma" panose="020B0604030504040204" pitchFamily="34" charset="0"/>
              <a:cs typeface="Gotham Pro Black" panose="02000903040000020004" pitchFamily="50" charset="0"/>
            </a:endParaRPr>
          </a:p>
        </p:txBody>
      </p:sp>
      <p:pic>
        <p:nvPicPr>
          <p:cNvPr id="7" name="Рисунок 6" descr="IMG_20190311_1018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5050" y="1083733"/>
            <a:ext cx="2029883" cy="2706511"/>
          </a:xfrm>
          <a:prstGeom prst="rect">
            <a:avLst/>
          </a:prstGeom>
        </p:spPr>
      </p:pic>
      <p:pic>
        <p:nvPicPr>
          <p:cNvPr id="8" name="Рисунок 7" descr="IMG_20190311_1019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210051" y="626533"/>
            <a:ext cx="2209800" cy="2946400"/>
          </a:xfrm>
          <a:prstGeom prst="rect">
            <a:avLst/>
          </a:prstGeom>
        </p:spPr>
      </p:pic>
      <p:pic>
        <p:nvPicPr>
          <p:cNvPr id="9" name="Рисунок 8" descr="IMG_20190311_1019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6528550" y="3447301"/>
            <a:ext cx="2038614" cy="2718152"/>
          </a:xfrm>
          <a:prstGeom prst="rect">
            <a:avLst/>
          </a:prstGeom>
        </p:spPr>
      </p:pic>
      <p:pic>
        <p:nvPicPr>
          <p:cNvPr id="10" name="Рисунок 9" descr="IMG_20190311_1022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05716" y="3649134"/>
            <a:ext cx="1970617" cy="26274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59933" y="3801534"/>
            <a:ext cx="1638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Картонные рулоны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 разного размера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19135" y="939798"/>
            <a:ext cx="72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Картон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8866" y="3327399"/>
            <a:ext cx="2704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Клей, скотч, двусторонний скотч.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39934" y="3234267"/>
            <a:ext cx="2604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Краски, фломастеры и цветной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скотч для декора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190311_1144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6634" y="3200401"/>
            <a:ext cx="2374899" cy="3166532"/>
          </a:xfrm>
          <a:prstGeom prst="rect">
            <a:avLst/>
          </a:prstGeom>
        </p:spPr>
      </p:pic>
      <p:pic>
        <p:nvPicPr>
          <p:cNvPr id="5" name="Рисунок 4" descr="IMG_20190311_1145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83" y="304799"/>
            <a:ext cx="2330450" cy="3107267"/>
          </a:xfrm>
          <a:prstGeom prst="rect">
            <a:avLst/>
          </a:prstGeom>
        </p:spPr>
      </p:pic>
      <p:pic>
        <p:nvPicPr>
          <p:cNvPr id="6" name="Рисунок 5" descr="IMG_20190311_1146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6582" y="1696156"/>
            <a:ext cx="2537884" cy="338384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59570" y="242026"/>
            <a:ext cx="368370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solidFill>
                  <a:schemeClr val="bg1"/>
                </a:solidFill>
                <a:effectLst/>
              </a:rPr>
              <a:t>Из белого картона мы сделали </a:t>
            </a:r>
          </a:p>
          <a:p>
            <a:pPr algn="ctr"/>
            <a:r>
              <a:rPr lang="ru-RU" sz="2000" b="1" cap="none" spc="0" dirty="0" smtClean="0">
                <a:ln w="50800"/>
                <a:solidFill>
                  <a:schemeClr val="bg1"/>
                </a:solidFill>
                <a:effectLst/>
              </a:rPr>
              <a:t>наконечники для ракеты и </a:t>
            </a:r>
          </a:p>
          <a:p>
            <a:pPr algn="ctr"/>
            <a:r>
              <a:rPr lang="ru-RU" sz="2000" b="1" cap="none" spc="0" dirty="0" smtClean="0">
                <a:ln w="50800"/>
                <a:solidFill>
                  <a:schemeClr val="bg1"/>
                </a:solidFill>
                <a:effectLst/>
              </a:rPr>
              <a:t>топливных баков.</a:t>
            </a:r>
            <a:endParaRPr lang="ru-RU" sz="2000" b="1" cap="none" spc="0" dirty="0">
              <a:ln w="50800"/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90311_1146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6231" y="1982409"/>
            <a:ext cx="2228851" cy="2971801"/>
          </a:xfrm>
          <a:prstGeom prst="rect">
            <a:avLst/>
          </a:prstGeom>
        </p:spPr>
      </p:pic>
      <p:pic>
        <p:nvPicPr>
          <p:cNvPr id="5" name="Рисунок 4" descr="IMG_20190311_1317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62374" y="2270276"/>
            <a:ext cx="2487083" cy="331611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65400" y="6982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50800"/>
                <a:solidFill>
                  <a:schemeClr val="bg1"/>
                </a:solidFill>
              </a:rPr>
              <a:t>Соединили наконечники с</a:t>
            </a:r>
          </a:p>
          <a:p>
            <a:pPr algn="ctr"/>
            <a:r>
              <a:rPr lang="ru-RU" b="1" dirty="0" smtClean="0">
                <a:ln w="50800"/>
                <a:solidFill>
                  <a:schemeClr val="bg1"/>
                </a:solidFill>
              </a:rPr>
              <a:t> картонными рулонами</a:t>
            </a:r>
            <a:endParaRPr lang="ru-RU" b="1" dirty="0">
              <a:ln w="50800"/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90311_1554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5050" y="211667"/>
            <a:ext cx="2425700" cy="3234267"/>
          </a:xfrm>
          <a:prstGeom prst="rect">
            <a:avLst/>
          </a:prstGeom>
        </p:spPr>
      </p:pic>
      <p:pic>
        <p:nvPicPr>
          <p:cNvPr id="5" name="Рисунок 4" descr="IMG_20190311_1555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8983" y="1473200"/>
            <a:ext cx="2463800" cy="3285067"/>
          </a:xfrm>
          <a:prstGeom prst="rect">
            <a:avLst/>
          </a:prstGeom>
        </p:spPr>
      </p:pic>
      <p:pic>
        <p:nvPicPr>
          <p:cNvPr id="6" name="Рисунок 5" descr="IMG_20190311_1616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85983" y="3217333"/>
            <a:ext cx="2317750" cy="30903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69733" y="2410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50800"/>
                <a:solidFill>
                  <a:schemeClr val="bg1"/>
                </a:solidFill>
              </a:rPr>
              <a:t>Обклеили все детали белым и серым картоном. Украсили узким зеленым скотчем.</a:t>
            </a:r>
            <a:endParaRPr lang="ru-RU" b="1" dirty="0">
              <a:ln w="50800"/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90311_1617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50" y="186265"/>
            <a:ext cx="2393952" cy="3191935"/>
          </a:xfrm>
          <a:prstGeom prst="rect">
            <a:avLst/>
          </a:prstGeom>
        </p:spPr>
      </p:pic>
      <p:pic>
        <p:nvPicPr>
          <p:cNvPr id="4" name="Рисунок 3" descr="IMG_20190311_1622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76651" y="1447799"/>
            <a:ext cx="2305051" cy="30734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1133" y="29186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50800"/>
                <a:solidFill>
                  <a:schemeClr val="bg1"/>
                </a:solidFill>
              </a:rPr>
              <a:t>Из полученных деталей при помощи двустороннего скотча собрали корабль.</a:t>
            </a:r>
          </a:p>
          <a:p>
            <a:pPr algn="ctr"/>
            <a:r>
              <a:rPr lang="ru-RU" b="1" dirty="0" smtClean="0">
                <a:ln w="50800"/>
                <a:solidFill>
                  <a:schemeClr val="bg1"/>
                </a:solidFill>
              </a:rPr>
              <a:t>Наконечники покрасили белой краской.</a:t>
            </a:r>
          </a:p>
          <a:p>
            <a:pPr algn="ctr"/>
            <a:r>
              <a:rPr lang="ru-RU" b="1" dirty="0" smtClean="0">
                <a:ln w="50800"/>
                <a:solidFill>
                  <a:schemeClr val="bg1"/>
                </a:solidFill>
              </a:rPr>
              <a:t>Приклеили название.</a:t>
            </a:r>
          </a:p>
          <a:p>
            <a:pPr algn="ctr"/>
            <a:endParaRPr lang="ru-RU" b="1" dirty="0">
              <a:ln w="50800"/>
              <a:solidFill>
                <a:schemeClr val="bg1"/>
              </a:solidFill>
            </a:endParaRPr>
          </a:p>
        </p:txBody>
      </p:sp>
      <p:pic>
        <p:nvPicPr>
          <p:cNvPr id="7" name="Рисунок 6" descr="IMG_20190312_15513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67450" y="3056467"/>
            <a:ext cx="2393950" cy="3191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16666" y="3765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50800"/>
                <a:solidFill>
                  <a:schemeClr val="bg1"/>
                </a:solidFill>
              </a:rPr>
              <a:t>Вот такой корабль у нас получился.</a:t>
            </a:r>
          </a:p>
          <a:p>
            <a:pPr algn="ctr"/>
            <a:r>
              <a:rPr lang="ru-RU" b="1" dirty="0" smtClean="0">
                <a:ln w="50800"/>
                <a:solidFill>
                  <a:schemeClr val="bg1"/>
                </a:solidFill>
              </a:rPr>
              <a:t>Мы его назвали в честь нашей группы,</a:t>
            </a:r>
          </a:p>
          <a:p>
            <a:pPr algn="ctr"/>
            <a:r>
              <a:rPr lang="ru-RU" b="1" dirty="0" smtClean="0">
                <a:ln w="50800"/>
                <a:solidFill>
                  <a:schemeClr val="bg1"/>
                </a:solidFill>
              </a:rPr>
              <a:t>«РЯБИНКА»</a:t>
            </a:r>
            <a:endParaRPr lang="ru-RU" b="1" dirty="0">
              <a:ln w="50800"/>
              <a:solidFill>
                <a:schemeClr val="bg1"/>
              </a:solidFill>
            </a:endParaRPr>
          </a:p>
        </p:txBody>
      </p:sp>
      <p:pic>
        <p:nvPicPr>
          <p:cNvPr id="4" name="Рисунок 3" descr="IMG_20190312_1553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0583" y="1430866"/>
            <a:ext cx="3731683" cy="4975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</TotalTime>
  <Words>131</Words>
  <Application>Microsoft Office PowerPoint</Application>
  <PresentationFormat>Экран (4:3)</PresentationFormat>
  <Paragraphs>29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Acer</cp:lastModifiedBy>
  <cp:revision>52</cp:revision>
  <dcterms:created xsi:type="dcterms:W3CDTF">2013-11-19T05:52:05Z</dcterms:created>
  <dcterms:modified xsi:type="dcterms:W3CDTF">2019-05-01T13:49:06Z</dcterms:modified>
</cp:coreProperties>
</file>