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8" r:id="rId3"/>
    <p:sldId id="290" r:id="rId4"/>
    <p:sldId id="257" r:id="rId5"/>
    <p:sldId id="259" r:id="rId6"/>
    <p:sldId id="260" r:id="rId7"/>
    <p:sldId id="261" r:id="rId8"/>
    <p:sldId id="267" r:id="rId9"/>
    <p:sldId id="268" r:id="rId10"/>
    <p:sldId id="271" r:id="rId11"/>
    <p:sldId id="278" r:id="rId12"/>
    <p:sldId id="280" r:id="rId13"/>
    <p:sldId id="282" r:id="rId14"/>
    <p:sldId id="283" r:id="rId15"/>
    <p:sldId id="284" r:id="rId16"/>
    <p:sldId id="285" r:id="rId17"/>
    <p:sldId id="288" r:id="rId18"/>
    <p:sldId id="289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2515736-1F38-44AB-952A-930C7FCB27E1}" type="datetimeFigureOut">
              <a:rPr lang="ru-RU" smtClean="0"/>
              <a:t>01.05.2019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041C9E7-66D6-418E-BE33-D8435A108BC9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22284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5736-1F38-44AB-952A-930C7FCB27E1}" type="datetimeFigureOut">
              <a:rPr lang="ru-RU" smtClean="0"/>
              <a:t>01.05.2019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1C9E7-66D6-418E-BE33-D8435A108B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9646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5736-1F38-44AB-952A-930C7FCB27E1}" type="datetimeFigureOut">
              <a:rPr lang="ru-RU" smtClean="0"/>
              <a:t>01.05.2019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1C9E7-66D6-418E-BE33-D8435A108B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03949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5736-1F38-44AB-952A-930C7FCB27E1}" type="datetimeFigureOut">
              <a:rPr lang="ru-RU" smtClean="0"/>
              <a:t>01.05.2019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1C9E7-66D6-418E-BE33-D8435A108B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60331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5736-1F38-44AB-952A-930C7FCB27E1}" type="datetimeFigureOut">
              <a:rPr lang="ru-RU" smtClean="0"/>
              <a:t>01.05.2019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1C9E7-66D6-418E-BE33-D8435A108BC9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3240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5736-1F38-44AB-952A-930C7FCB27E1}" type="datetimeFigureOut">
              <a:rPr lang="ru-RU" smtClean="0"/>
              <a:t>01.05.2019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1C9E7-66D6-418E-BE33-D8435A108B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16480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5736-1F38-44AB-952A-930C7FCB27E1}" type="datetimeFigureOut">
              <a:rPr lang="ru-RU" smtClean="0"/>
              <a:t>01.05.2019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1C9E7-66D6-418E-BE33-D8435A108B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9097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5736-1F38-44AB-952A-930C7FCB27E1}" type="datetimeFigureOut">
              <a:rPr lang="ru-RU" smtClean="0"/>
              <a:t>01.05.2019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1C9E7-66D6-418E-BE33-D8435A108B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91789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5736-1F38-44AB-952A-930C7FCB27E1}" type="datetimeFigureOut">
              <a:rPr lang="ru-RU" smtClean="0"/>
              <a:t>01.05.2019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1C9E7-66D6-418E-BE33-D8435A108B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44397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5736-1F38-44AB-952A-930C7FCB27E1}" type="datetimeFigureOut">
              <a:rPr lang="ru-RU" smtClean="0"/>
              <a:t>01.05.2019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1C9E7-66D6-418E-BE33-D8435A108B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15088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5736-1F38-44AB-952A-930C7FCB27E1}" type="datetimeFigureOut">
              <a:rPr lang="ru-RU" smtClean="0"/>
              <a:t>01.05.2019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1C9E7-66D6-418E-BE33-D8435A108B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9529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42515736-1F38-44AB-952A-930C7FCB27E1}" type="datetimeFigureOut">
              <a:rPr lang="ru-RU" smtClean="0"/>
              <a:t>01.05.2019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2041C9E7-66D6-418E-BE33-D8435A108B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37986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Развиваем образную Память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Рубцова М.В </a:t>
            </a:r>
          </a:p>
          <a:p>
            <a:r>
              <a:rPr lang="ru-RU" dirty="0" smtClean="0"/>
              <a:t>ГБОУ средняя школа № 376</a:t>
            </a:r>
          </a:p>
          <a:p>
            <a:r>
              <a:rPr lang="ru-RU" dirty="0" smtClean="0"/>
              <a:t>Санкт-Петербург</a:t>
            </a:r>
          </a:p>
          <a:p>
            <a:r>
              <a:rPr lang="ru-RU" smtClean="0"/>
              <a:t>2016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8793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/>
          <p:cNvCxnSpPr/>
          <p:nvPr/>
        </p:nvCxnSpPr>
        <p:spPr>
          <a:xfrm>
            <a:off x="1407695" y="685800"/>
            <a:ext cx="926431" cy="3284621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 flipH="1">
            <a:off x="1708484" y="1359568"/>
            <a:ext cx="1756611" cy="3296653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2334126" y="2093495"/>
            <a:ext cx="866274" cy="3176337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2683042" y="1359568"/>
            <a:ext cx="2767263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V="1">
            <a:off x="2743200" y="1744579"/>
            <a:ext cx="3056021" cy="4812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H="1">
            <a:off x="5293895" y="577516"/>
            <a:ext cx="12031" cy="3104147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6022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/>
          <p:cNvCxnSpPr/>
          <p:nvPr/>
        </p:nvCxnSpPr>
        <p:spPr>
          <a:xfrm flipH="1">
            <a:off x="3669632" y="1034716"/>
            <a:ext cx="2947736" cy="23220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4271211" y="1708484"/>
            <a:ext cx="2334126" cy="3585411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H="1">
            <a:off x="4295274" y="1034716"/>
            <a:ext cx="709863" cy="422308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5919537" y="661737"/>
            <a:ext cx="2141621" cy="324852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H="1">
            <a:off x="4836695" y="1949116"/>
            <a:ext cx="3392905" cy="3056021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H="1">
            <a:off x="7158789" y="1925053"/>
            <a:ext cx="276727" cy="301992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0024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/>
          <p:cNvCxnSpPr/>
          <p:nvPr/>
        </p:nvCxnSpPr>
        <p:spPr>
          <a:xfrm>
            <a:off x="1708484" y="1263316"/>
            <a:ext cx="2105527" cy="356134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 flipH="1">
            <a:off x="2947737" y="1455821"/>
            <a:ext cx="1528010" cy="382604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3573379" y="1876926"/>
            <a:ext cx="336884" cy="378994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3116179" y="1058779"/>
            <a:ext cx="3729789" cy="31282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H="1">
            <a:off x="4596063" y="938463"/>
            <a:ext cx="1997243" cy="344103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5017168" y="2129589"/>
            <a:ext cx="409074" cy="374182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48275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/>
          <p:cNvCxnSpPr/>
          <p:nvPr/>
        </p:nvCxnSpPr>
        <p:spPr>
          <a:xfrm>
            <a:off x="818147" y="770021"/>
            <a:ext cx="1191127" cy="312821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782053" y="1852863"/>
            <a:ext cx="3007894" cy="6858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1323474" y="685800"/>
            <a:ext cx="2610852" cy="268304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H="1">
            <a:off x="1744580" y="1215189"/>
            <a:ext cx="1768641" cy="324852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2298032" y="601579"/>
            <a:ext cx="3031957" cy="173254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33263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/>
          <p:cNvCxnSpPr/>
          <p:nvPr/>
        </p:nvCxnSpPr>
        <p:spPr>
          <a:xfrm>
            <a:off x="2189747" y="1118937"/>
            <a:ext cx="2514600" cy="25146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 flipH="1">
            <a:off x="2935705" y="1949116"/>
            <a:ext cx="1756611" cy="294773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3753853" y="1612232"/>
            <a:ext cx="1612231" cy="352525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1443789" y="1118937"/>
            <a:ext cx="3910264" cy="9625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1888958" y="4247147"/>
            <a:ext cx="2815389" cy="168442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3248526" y="1335505"/>
            <a:ext cx="3814011" cy="157613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34611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/>
          <p:cNvCxnSpPr/>
          <p:nvPr/>
        </p:nvCxnSpPr>
        <p:spPr>
          <a:xfrm>
            <a:off x="2339439" y="1294410"/>
            <a:ext cx="3610099" cy="77189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 flipH="1">
            <a:off x="3823855" y="1056904"/>
            <a:ext cx="1626919" cy="300445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4156364" y="2588821"/>
            <a:ext cx="1413163" cy="300445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4975761" y="486888"/>
            <a:ext cx="1092530" cy="282632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V="1">
            <a:off x="3515096" y="5023262"/>
            <a:ext cx="3336966" cy="16625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6474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/>
          <p:cNvCxnSpPr/>
          <p:nvPr/>
        </p:nvCxnSpPr>
        <p:spPr>
          <a:xfrm flipH="1">
            <a:off x="1520042" y="914400"/>
            <a:ext cx="783771" cy="267194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1567543" y="2303813"/>
            <a:ext cx="2505693" cy="3562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2303813" y="2137558"/>
            <a:ext cx="1282535" cy="175754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3146961" y="1828800"/>
            <a:ext cx="926275" cy="256507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2576945" y="1282535"/>
            <a:ext cx="2636323" cy="105690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2850078" y="1116281"/>
            <a:ext cx="2422566" cy="174567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5066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Прямая соединительная линия 1"/>
          <p:cNvCxnSpPr/>
          <p:nvPr/>
        </p:nvCxnSpPr>
        <p:spPr>
          <a:xfrm flipH="1">
            <a:off x="2743201" y="2130631"/>
            <a:ext cx="2074222" cy="53439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" name="Прямая соединительная линия 2"/>
          <p:cNvCxnSpPr/>
          <p:nvPr/>
        </p:nvCxnSpPr>
        <p:spPr>
          <a:xfrm>
            <a:off x="3009407" y="880753"/>
            <a:ext cx="116772" cy="267194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" name="Прямая соединительная линия 3"/>
          <p:cNvCxnSpPr/>
          <p:nvPr/>
        </p:nvCxnSpPr>
        <p:spPr>
          <a:xfrm flipH="1">
            <a:off x="3764479" y="1557647"/>
            <a:ext cx="783771" cy="267194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2761014" y="1371600"/>
            <a:ext cx="1090550" cy="236714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flipH="1">
            <a:off x="4817423" y="1630878"/>
            <a:ext cx="783771" cy="267194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3851564" y="1743694"/>
            <a:ext cx="1931719" cy="184265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8267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Прямая соединительная линия 1"/>
          <p:cNvCxnSpPr/>
          <p:nvPr/>
        </p:nvCxnSpPr>
        <p:spPr>
          <a:xfrm>
            <a:off x="3851564" y="1743694"/>
            <a:ext cx="1931719" cy="184265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" name="Прямая соединительная линия 2"/>
          <p:cNvCxnSpPr/>
          <p:nvPr/>
        </p:nvCxnSpPr>
        <p:spPr>
          <a:xfrm flipV="1">
            <a:off x="4975761" y="3489366"/>
            <a:ext cx="3085605" cy="111826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5783283" y="2900548"/>
            <a:ext cx="1919844" cy="57496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H="1">
            <a:off x="5935683" y="1743694"/>
            <a:ext cx="286987" cy="199505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3524003" y="2477985"/>
            <a:ext cx="3383477" cy="31172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3616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5003" y="309092"/>
            <a:ext cx="219002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</a:rPr>
              <a:t>Спички</a:t>
            </a:r>
            <a:endParaRPr lang="ru-RU" sz="4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26" name="Picture 2" descr="http://www.playoffline.ru/sites/default/files/styles/game_picture/public/game_pictures/spichki.png?itok=aaVOrx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3175" y="1140089"/>
            <a:ext cx="5086126" cy="5086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1504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00766" y="1403797"/>
            <a:ext cx="931671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ru-RU" dirty="0" smtClean="0"/>
              <a:t>Демонстрируем слайд 10 секунд. Установка детям: «Рассмотри внимательно. Запомни.»</a:t>
            </a:r>
          </a:p>
          <a:p>
            <a:pPr marL="342900" indent="-342900">
              <a:buAutoNum type="arabicPeriod"/>
            </a:pPr>
            <a:r>
              <a:rPr lang="ru-RU" dirty="0" smtClean="0"/>
              <a:t>Выключаем.</a:t>
            </a:r>
          </a:p>
          <a:p>
            <a:pPr marL="342900" indent="-342900">
              <a:buAutoNum type="arabicPeriod"/>
            </a:pPr>
            <a:r>
              <a:rPr lang="ru-RU" dirty="0" smtClean="0"/>
              <a:t>Дети рисуют.</a:t>
            </a:r>
          </a:p>
          <a:p>
            <a:pPr marL="342900" indent="-342900">
              <a:buAutoNum type="arabicPeriod"/>
            </a:pPr>
            <a:r>
              <a:rPr lang="ru-RU" dirty="0" smtClean="0"/>
              <a:t>Проверяем.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10809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/>
          <p:cNvCxnSpPr/>
          <p:nvPr/>
        </p:nvCxnSpPr>
        <p:spPr>
          <a:xfrm>
            <a:off x="1056068" y="875763"/>
            <a:ext cx="3181081" cy="181592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 flipH="1">
            <a:off x="1429555" y="1416676"/>
            <a:ext cx="3193960" cy="221516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3721994" y="1004552"/>
            <a:ext cx="115910" cy="302653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1571223" y="2537138"/>
            <a:ext cx="1609859" cy="2756079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510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/>
          <p:cNvCxnSpPr/>
          <p:nvPr/>
        </p:nvCxnSpPr>
        <p:spPr>
          <a:xfrm>
            <a:off x="3992451" y="1803042"/>
            <a:ext cx="953036" cy="3554569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2071910" y="1262129"/>
            <a:ext cx="4232298" cy="782393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V="1">
            <a:off x="3902299" y="3812146"/>
            <a:ext cx="3825025" cy="1004553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H="1">
            <a:off x="5441323" y="1055565"/>
            <a:ext cx="862885" cy="3168203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5521860" y="1204176"/>
            <a:ext cx="4134118" cy="2434107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0776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/>
          <p:cNvCxnSpPr/>
          <p:nvPr/>
        </p:nvCxnSpPr>
        <p:spPr>
          <a:xfrm flipH="1">
            <a:off x="3541690" y="1107583"/>
            <a:ext cx="2794716" cy="306517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 flipH="1">
            <a:off x="4893972" y="1223493"/>
            <a:ext cx="77273" cy="294926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5318975" y="901521"/>
            <a:ext cx="2369712" cy="224092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3541690" y="2112135"/>
            <a:ext cx="2034862" cy="2189409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2189409" y="1223493"/>
            <a:ext cx="4018209" cy="32197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0915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/>
          <p:cNvCxnSpPr/>
          <p:nvPr/>
        </p:nvCxnSpPr>
        <p:spPr>
          <a:xfrm>
            <a:off x="3541690" y="772732"/>
            <a:ext cx="4623516" cy="270457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 flipH="1">
            <a:off x="4005330" y="643944"/>
            <a:ext cx="4043966" cy="2434107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3928056" y="2382592"/>
            <a:ext cx="4353059" cy="108182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H="1">
            <a:off x="5512158" y="1236372"/>
            <a:ext cx="206062" cy="306517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5718220" y="2054180"/>
            <a:ext cx="1983347" cy="282047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8310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/>
          <p:cNvCxnSpPr/>
          <p:nvPr/>
        </p:nvCxnSpPr>
        <p:spPr>
          <a:xfrm>
            <a:off x="2369713" y="1983346"/>
            <a:ext cx="4906850" cy="425003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 flipH="1">
            <a:off x="2009104" y="1867437"/>
            <a:ext cx="4765183" cy="133940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H="1">
            <a:off x="3928056" y="1300766"/>
            <a:ext cx="1262130" cy="3644721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3232597" y="3773510"/>
            <a:ext cx="4546242" cy="9015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H="1">
            <a:off x="4391696" y="1712890"/>
            <a:ext cx="3477296" cy="314244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66502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/>
          <p:cNvCxnSpPr/>
          <p:nvPr/>
        </p:nvCxnSpPr>
        <p:spPr>
          <a:xfrm flipH="1">
            <a:off x="3271234" y="798490"/>
            <a:ext cx="296214" cy="379926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3116687" y="1017431"/>
            <a:ext cx="2949262" cy="3464417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4456090" y="1094704"/>
            <a:ext cx="914400" cy="3850783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V="1">
            <a:off x="2601532" y="1712890"/>
            <a:ext cx="4134119" cy="166137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5022761" y="1094704"/>
            <a:ext cx="3155324" cy="256289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5655794"/>
      </p:ext>
    </p:extLst>
  </p:cSld>
  <p:clrMapOvr>
    <a:masterClrMapping/>
  </p:clrMapOvr>
</p:sld>
</file>

<file path=ppt/theme/theme1.xml><?xml version="1.0" encoding="utf-8"?>
<a:theme xmlns:a="http://schemas.openxmlformats.org/drawingml/2006/main" name="Базис">
  <a:themeElements>
    <a:clrScheme name="Базис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TM03457444[[fn=Основа]]</Template>
  <TotalTime>836</TotalTime>
  <Words>34</Words>
  <Application>Microsoft Office PowerPoint</Application>
  <PresentationFormat>Широкоэкранный</PresentationFormat>
  <Paragraphs>10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0" baseType="lpstr">
      <vt:lpstr>Corbel</vt:lpstr>
      <vt:lpstr>Базис</vt:lpstr>
      <vt:lpstr>Развиваем образную Память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Марина</dc:creator>
  <cp:lastModifiedBy>Пользователь Windows</cp:lastModifiedBy>
  <cp:revision>48</cp:revision>
  <dcterms:created xsi:type="dcterms:W3CDTF">2015-01-08T11:33:22Z</dcterms:created>
  <dcterms:modified xsi:type="dcterms:W3CDTF">2019-05-01T07:09:07Z</dcterms:modified>
</cp:coreProperties>
</file>