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7" r:id="rId11"/>
    <p:sldId id="268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71732-6D82-49AF-921E-774D06CB4DFE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32DFD-B739-48B9-A67A-582A33B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74;&#1080;&#1076;&#1077;&#1086;\&#1053;&#1040;&#1063;&#1040;&#1051;&#1054;%20&#1042;&#1048;&#1044;&#1045;&#1054;&#1050;&#1051;&#1048;&#1055;&#1040;%20&#1042;%20&#1043;&#1054;&#1057;&#1058;&#1071;&#1061;%20&#1059;%20&#1057;&#1050;&#1040;&#1047;&#1050;&#1048;%20&#1089;&#1082;&#1072;&#1095;&#1072;&#1090;&#1100;%20&#1073;&#1077;&#1089;&#1087;&#1083;&#1072;&#1090;&#1085;&#1086;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8;&#1072;&#1085;&#1102;&#1096;&#1072;\Downloads\&#1082;&#1088;&#1072;&#1089;&#1085;&#1072;&#1103;%20&#1096;&#1072;&#1087;&#1086;&#1095;&#1082;&#1072;%202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8;&#1072;&#1085;&#1102;&#1096;&#1072;\Downloads\&#1074;&#1086;&#1083;&#1082;%20%20&#1089;&#1077;&#1084;&#1077;&#1088;&#1086;%20&#1082;&#1086;&#1079;&#1083;&#1103;&#1090;%201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НАЧАЛО ВИДЕОКЛИПА В ГОСТЯХ У СКАЗКИ скачать бесплатно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°ÑÑÐ¸Ð½ÐºÐ° ÑÐºÐ°Ð·ÐºÐ¸ Ð·Ð°ÑÑÐºÐ¸Ð½Ð° Ð¸Ð·Ð±ÑÑÐºÐ°"/>
          <p:cNvPicPr>
            <a:picLocks noChangeAspect="1" noChangeArrowheads="1"/>
          </p:cNvPicPr>
          <p:nvPr/>
        </p:nvPicPr>
        <p:blipFill>
          <a:blip r:embed="rId2"/>
          <a:srcRect t="1"/>
          <a:stretch>
            <a:fillRect/>
          </a:stretch>
        </p:blipFill>
        <p:spPr bwMode="auto">
          <a:xfrm>
            <a:off x="1571604" y="0"/>
            <a:ext cx="55010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ÐÐ°ÑÑÐ¸Ð½ÐºÐ¸ Ð¿Ð¾ Ð·Ð°Ð¿ÑÐ¾ÑÑ ÐºÐ°ÑÑÐ¸Ð½ÐºÐ° ÑÐºÐ°Ð·ÐºÐ¸ ÑÐ½ÐµÐ³ÑÑÐ¾Ñ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2020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расная шапочка 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олк  семеро козлят 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ºÐ°ÑÑÐ¸Ð½ÐºÐ¸ Ð¸Ð· ÑÐºÐ°Ð·Ð¾Ðº ÐºÑÐ°ÑÐ½Ð°Ñ ÑÐ°Ð¿Ð¾Ñ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ºÐ°ÑÑÐ¸Ð½ÐºÐ¸ Ðº ÑÐºÐ°Ð·ÐºÐµ Ð´Ð²Ð° Ð¶Ð°Ð´Ð½ÑÑ Ð¼ÐµÐ´Ð²ÐµÐ¶Ð¾Ð½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-1"/>
            <a:ext cx="8283675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ÑÐ¸Ð½ÐºÐ¸ Ð¿Ð¾ Ð·Ð°Ð¿ÑÐ¾ÑÑ ÐºÐ°ÑÑÐ¸Ð½ÐºÐ¸ Ðº ÑÐºÐ°Ð·ÐºÐµ ÐºÐ¾Ð»Ð¾Ð±Ð¾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93" y="785794"/>
            <a:ext cx="9108307" cy="6072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7151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Ð°ÑÑÐ¸Ð½ÐºÐ¸ Ð¿Ð¾ Ð·Ð°Ð¿ÑÐ¾ÑÑ ÐºÐ°ÑÑÐ¸Ð½ÐºÐ¸ Ðº ÑÐºÐ°Ð·ÐºÐµ ÐºÑÑÐ¾ÑÐºÐ° ÑÑÐ±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89"/>
            <a:ext cx="9143999" cy="6466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Ð°ÑÑÐ¸Ð½ÐºÐ¸ Ð¿Ð¾ Ð·Ð°Ð¿ÑÐ¾ÑÑ ÐºÐ°ÑÑÐ¸Ð½ÐºÐ¸ Ðº ÑÐºÐ°Ð·ÐºÐµ ÑÐµÐ¿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642918"/>
            <a:ext cx="9144000" cy="4962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ÐÐ°ÑÑÐ¸Ð½ÐºÐ¸ Ð¿Ð¾ Ð·Ð°Ð¿ÑÐ¾ÑÑ ÐºÐ°ÑÑÐ¸Ð½ÐºÐ¸ Ðº ÑÐºÐ°Ð·ÐºÐµ ÑÐµÑÐµÐ¼Ð¾Ð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592935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°ÑÑÐ¸Ð½ÐºÐ° ÑÑÐ¸ Ð¼ÐµÐ´Ð²ÐµÐ´Ñ ÑÐºÐ°Ð·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71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0</Words>
  <Application>Microsoft Office PowerPoint</Application>
  <PresentationFormat>Экран (4:3)</PresentationFormat>
  <Paragraphs>0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Танюша</cp:lastModifiedBy>
  <cp:revision>6</cp:revision>
  <dcterms:created xsi:type="dcterms:W3CDTF">2019-04-15T18:36:02Z</dcterms:created>
  <dcterms:modified xsi:type="dcterms:W3CDTF">2019-04-24T18:08:43Z</dcterms:modified>
</cp:coreProperties>
</file>