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289" y="365921"/>
            <a:ext cx="4104456" cy="2088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И.А. </a:t>
            </a:r>
            <a:r>
              <a:rPr lang="ru-RU" dirty="0" smtClean="0">
                <a:latin typeface="Georgia" panose="02040502050405020303" pitchFamily="18" charset="0"/>
              </a:rPr>
              <a:t>Бунин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«В деревне»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Тест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4700" cy="49244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08" y="2734117"/>
            <a:ext cx="4945732" cy="328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544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Где, по мнению рассказчика, лучше всего встречать весну?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24128" y="2420888"/>
            <a:ext cx="3419872" cy="19728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А) в городе;</a:t>
            </a:r>
          </a:p>
          <a:p>
            <a:pPr marL="0" indent="0">
              <a:buNone/>
            </a:pPr>
            <a:r>
              <a:rPr lang="ru-RU" sz="4000" dirty="0" smtClean="0"/>
              <a:t>Б) в деревне;</a:t>
            </a:r>
          </a:p>
          <a:p>
            <a:pPr marL="0" indent="0">
              <a:buNone/>
            </a:pPr>
            <a:r>
              <a:rPr lang="ru-RU" sz="4000" dirty="0" smtClean="0"/>
              <a:t>В) всё </a:t>
            </a:r>
            <a:r>
              <a:rPr lang="ru-RU" sz="4000" dirty="0" smtClean="0"/>
              <a:t>равно.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22579"/>
            <a:ext cx="5319611" cy="348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551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Самый зимний месяц для главного героя – это: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420888"/>
            <a:ext cx="2736304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А) декабрь;</a:t>
            </a:r>
          </a:p>
          <a:p>
            <a:pPr marL="0" indent="0">
              <a:buNone/>
            </a:pPr>
            <a:r>
              <a:rPr lang="ru-RU" sz="4000" dirty="0" smtClean="0"/>
              <a:t>Б) январь;</a:t>
            </a:r>
          </a:p>
          <a:p>
            <a:pPr marL="0" indent="0">
              <a:buNone/>
            </a:pPr>
            <a:r>
              <a:rPr lang="ru-RU" sz="4000" dirty="0" smtClean="0"/>
              <a:t>В) февраль.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060848"/>
            <a:ext cx="5096498" cy="366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39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Отец шутя называл своего сына: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76056" y="2507277"/>
            <a:ext cx="3024336" cy="24768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А) селькуп;</a:t>
            </a:r>
          </a:p>
          <a:p>
            <a:pPr marL="0" indent="0">
              <a:buNone/>
            </a:pPr>
            <a:r>
              <a:rPr lang="ru-RU" sz="4000" dirty="0" smtClean="0"/>
              <a:t>Б) вогул;</a:t>
            </a:r>
          </a:p>
          <a:p>
            <a:pPr marL="0" indent="0">
              <a:buNone/>
            </a:pPr>
            <a:r>
              <a:rPr lang="ru-RU" sz="4000" dirty="0" smtClean="0"/>
              <a:t>В) </a:t>
            </a:r>
            <a:r>
              <a:rPr lang="ru-RU" sz="4000" dirty="0" err="1" smtClean="0"/>
              <a:t>эушт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37"/>
          <a:stretch/>
        </p:blipFill>
        <p:spPr>
          <a:xfrm>
            <a:off x="827584" y="2060847"/>
            <a:ext cx="3960440" cy="390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66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Как главный герой проводил своё время на селе?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928992" cy="4495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ходил на лыжах в сад, наблюдал, как работники делают проруби на пруду;</a:t>
            </a:r>
          </a:p>
          <a:p>
            <a:pPr marL="0" indent="0">
              <a:buNone/>
            </a:pPr>
            <a:r>
              <a:rPr lang="ru-RU" dirty="0" smtClean="0"/>
              <a:t>Б) выходил с отцом на охоту, ставил петли на зайцев, белок;</a:t>
            </a:r>
          </a:p>
          <a:p>
            <a:pPr marL="0" indent="0">
              <a:buNone/>
            </a:pPr>
            <a:r>
              <a:rPr lang="ru-RU" dirty="0" smtClean="0"/>
              <a:t>В) сидел дома и смотрел в окно.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149080"/>
            <a:ext cx="3303624" cy="241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958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Как рассказчик относится к сельским пейзажам и изменениям в природе?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8153400" cy="2592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рад наступлению весны, с любовью описывает все мелочи, связанные с приходом этого времени года;</a:t>
            </a:r>
          </a:p>
          <a:p>
            <a:pPr marL="0" indent="0">
              <a:buNone/>
            </a:pPr>
            <a:r>
              <a:rPr lang="ru-RU" dirty="0" smtClean="0"/>
              <a:t>Б) ему бы хотелось вернуть зиму: трескучие морозы, пургу и метели</a:t>
            </a:r>
            <a:r>
              <a:rPr lang="ru-RU" dirty="0" smtClean="0"/>
              <a:t>;</a:t>
            </a:r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573015"/>
            <a:ext cx="3240360" cy="32349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4197600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В) герою всё равно, какая за окном погода, лишь бы скорее вернуться в город.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6524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08" y="2708920"/>
            <a:ext cx="4566592" cy="39604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6. Напишите мини-сочинение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(5 – 7 предложений) о своём любимом времени года.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Какое </a:t>
            </a:r>
            <a:r>
              <a:rPr lang="ru-RU" sz="2800" dirty="0" smtClean="0">
                <a:solidFill>
                  <a:schemeClr val="tx1"/>
                </a:solidFill>
              </a:rPr>
              <a:t>состояние природы вас привлекает и завораживает?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Что заставляет с интересом наблюдать за природой?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Чем вы любите заниматься в это время года?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674" y="188640"/>
            <a:ext cx="3816424" cy="2531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970317"/>
            <a:ext cx="2299229" cy="17244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53" y="4462479"/>
            <a:ext cx="2385717" cy="17774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441" y="4515026"/>
            <a:ext cx="2216020" cy="17728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1" y="2153971"/>
            <a:ext cx="2465229" cy="15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94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</TotalTime>
  <Words>196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И.А. Бунин  «В деревне»</vt:lpstr>
      <vt:lpstr>1. Где, по мнению рассказчика, лучше всего встречать весну?</vt:lpstr>
      <vt:lpstr>2. Самый зимний месяц для главного героя – это:</vt:lpstr>
      <vt:lpstr>3. Отец шутя называл своего сына:</vt:lpstr>
      <vt:lpstr>4. Как главный герой проводил своё время на селе?</vt:lpstr>
      <vt:lpstr>5. Как рассказчик относится к сельским пейзажам и изменениям в природе?</vt:lpstr>
      <vt:lpstr>6. Напишите мини-сочинение (5 – 7 предложений) о своём любимом времени года. Какое состояние природы вас привлекает и завораживает? Что заставляет с интересом наблюдать за природой? Чем вы любите заниматься в это время года?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Школа-19ПК</dc:creator>
  <cp:lastModifiedBy>BK-3008</cp:lastModifiedBy>
  <cp:revision>5</cp:revision>
  <dcterms:created xsi:type="dcterms:W3CDTF">2016-03-02T09:02:11Z</dcterms:created>
  <dcterms:modified xsi:type="dcterms:W3CDTF">2016-03-03T03:39:32Z</dcterms:modified>
</cp:coreProperties>
</file>