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8" r:id="rId10"/>
    <p:sldId id="264" r:id="rId11"/>
    <p:sldId id="265" r:id="rId12"/>
    <p:sldId id="266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2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064D2-5A80-4894-8C3E-B205F44448F5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D3D7D-A227-4E34-818C-7AD9D5B42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3671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064D2-5A80-4894-8C3E-B205F44448F5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D3D7D-A227-4E34-818C-7AD9D5B42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8801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064D2-5A80-4894-8C3E-B205F44448F5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D3D7D-A227-4E34-818C-7AD9D5B42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17709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FADF6-EEF3-4A22-B095-FCCED0967C1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1FEC08-CCF1-4764-A3B8-77FA30786B9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873276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>
            <a:lvl1pPr algn="ctr">
              <a:defRPr b="1" cap="none" spc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tx2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/>
          <a:lstStyle>
            <a:lvl1pPr algn="ctr"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algn="ctr">
              <a:defRPr>
                <a:solidFill>
                  <a:schemeClr val="tx2">
                    <a:lumMod val="50000"/>
                  </a:schemeClr>
                </a:solidFill>
              </a:defRPr>
            </a:lvl2pPr>
            <a:lvl3pPr algn="ctr">
              <a:defRPr>
                <a:solidFill>
                  <a:schemeClr val="tx2">
                    <a:lumMod val="50000"/>
                  </a:schemeClr>
                </a:solidFill>
              </a:defRPr>
            </a:lvl3pPr>
            <a:lvl4pPr algn="ctr">
              <a:defRPr>
                <a:solidFill>
                  <a:schemeClr val="tx2">
                    <a:lumMod val="50000"/>
                  </a:schemeClr>
                </a:solidFill>
              </a:defRPr>
            </a:lvl4pPr>
            <a:lvl5pPr algn="ctr"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F0F5F-B731-4077-B808-C7FFB0EC816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F5A7D3-EAF3-4176-8F53-64703224DCE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786549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19A06A-67FE-4F77-A6F7-97D4E7CBD8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E6F772-2395-4955-A0B0-037794D71B4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197204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E711F-4B20-47CF-81DB-54D03C172E6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7FF9FA-612E-4182-B9C4-7184DD269E5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021826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853B21-D839-4980-88F0-27C6F54CA4F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D6B9FF-D9ED-41C0-8C8E-C9C18D7DE96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64525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16AA8-C432-42DA-815B-3AA2395B19C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35230E-0A6C-4410-94FB-2CF37F19209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936490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4CEE1-A84A-4B4C-B7D5-C2B34227705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589869-697C-4F0B-86D2-460F9C84EF4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184874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939A7-A2CE-43E7-AC8E-650E3102A33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FF405-C2BC-4B1C-972F-FAEE499DA1F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94634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064D2-5A80-4894-8C3E-B205F44448F5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D3D7D-A227-4E34-818C-7AD9D5B42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1882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463B9-FBCA-485B-99AF-7E00879CB6B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825A6D-4CA8-4809-A56A-6FAAD9BAA9F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122698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070867-093A-4478-BD50-A8E1DF271E5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1ECB7A-FAD6-453E-AD7F-C312C501BA4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53806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07E10C-5A1F-4F70-A85C-67FAE263548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EA9576-C634-4DBC-B222-77FCEDF42F9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48082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064D2-5A80-4894-8C3E-B205F44448F5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D3D7D-A227-4E34-818C-7AD9D5B42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56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064D2-5A80-4894-8C3E-B205F44448F5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D3D7D-A227-4E34-818C-7AD9D5B42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4225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064D2-5A80-4894-8C3E-B205F44448F5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D3D7D-A227-4E34-818C-7AD9D5B42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0736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064D2-5A80-4894-8C3E-B205F44448F5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D3D7D-A227-4E34-818C-7AD9D5B42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6731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064D2-5A80-4894-8C3E-B205F44448F5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D3D7D-A227-4E34-818C-7AD9D5B42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2637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064D2-5A80-4894-8C3E-B205F44448F5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D3D7D-A227-4E34-818C-7AD9D5B42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5548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064D2-5A80-4894-8C3E-B205F44448F5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D3D7D-A227-4E34-818C-7AD9D5B42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4641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2064D2-5A80-4894-8C3E-B205F44448F5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BD3D7D-A227-4E34-818C-7AD9D5B42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7389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C4BFB00-4EDA-48D4-8095-328C2AF3B90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9BAC412-3406-4D4E-8C89-A4F7300ADBC0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180278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&#1089;&#1086;&#1083;&#1085;&#1099;&#1096;&#1082;&#1086;.avi" TargetMode="Externa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4016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83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75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110" y="987697"/>
            <a:ext cx="8162286" cy="5713601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11795">
            <a:off x="6589941" y="3462063"/>
            <a:ext cx="1806639" cy="180663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5085" y="1345742"/>
            <a:ext cx="1193230" cy="1306457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 rot="21074571">
            <a:off x="1986174" y="2133081"/>
            <a:ext cx="572015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latin typeface="a_AlgeriusBlw" panose="04040705040A02020702" pitchFamily="82" charset="-52"/>
              </a:rPr>
              <a:t>Спасибо </a:t>
            </a:r>
          </a:p>
          <a:p>
            <a:pPr algn="ctr"/>
            <a:r>
              <a:rPr lang="ru-RU" sz="5400" b="1" dirty="0" smtClean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latin typeface="a_AlgeriusBlw" panose="04040705040A02020702" pitchFamily="82" charset="-52"/>
              </a:rPr>
              <a:t>за внимание!</a:t>
            </a:r>
            <a:endParaRPr lang="ru-RU" sz="5400" b="1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latin typeface="a_AlgeriusBlw" panose="04040705040A02020702" pitchFamily="8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1344856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3012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0010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7525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1716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5622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981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4"/>
          <p:cNvSpPr txBox="1">
            <a:spLocks noChangeArrowheads="1"/>
          </p:cNvSpPr>
          <p:nvPr/>
        </p:nvSpPr>
        <p:spPr bwMode="auto">
          <a:xfrm>
            <a:off x="1697832" y="1306117"/>
            <a:ext cx="593764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3000" b="1" i="1" dirty="0">
                <a:solidFill>
                  <a:srgbClr val="00B050"/>
                </a:solidFill>
                <a:latin typeface="Teddy Bear" panose="02000600000000000000" pitchFamily="2" charset="0"/>
                <a:cs typeface="Times New Roman" panose="02020603050405020304" pitchFamily="18" charset="0"/>
              </a:rPr>
              <a:t>Давайте попробуем вместе!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3000" b="1" i="1" dirty="0">
                <a:solidFill>
                  <a:srgbClr val="00B050"/>
                </a:solidFill>
                <a:latin typeface="Teddy Bear" panose="02000600000000000000" pitchFamily="2" charset="0"/>
                <a:cs typeface="Times New Roman" panose="02020603050405020304" pitchFamily="18" charset="0"/>
              </a:rPr>
              <a:t>У нас всё получится!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694385" y="2922985"/>
            <a:ext cx="6049565" cy="2509838"/>
          </a:xfrm>
          <a:prstGeom prst="roundRect">
            <a:avLst>
              <a:gd name="adj" fmla="val 4531"/>
            </a:avLst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1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создании мультфильмов,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7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главное – не качественный продукт, а работа в команде.</a:t>
            </a:r>
          </a:p>
        </p:txBody>
      </p:sp>
      <p:pic>
        <p:nvPicPr>
          <p:cNvPr id="9220" name="Picture 2" descr="http://newmarketbins.ca/images/sun.gif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6347" y="1145382"/>
            <a:ext cx="1919288" cy="1622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1884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130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29</Words>
  <Application>Microsoft Office PowerPoint</Application>
  <PresentationFormat>Экран (4:3)</PresentationFormat>
  <Paragraphs>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a_AlgeriusBlw</vt:lpstr>
      <vt:lpstr>Arial</vt:lpstr>
      <vt:lpstr>Calibri</vt:lpstr>
      <vt:lpstr>Calibri Light</vt:lpstr>
      <vt:lpstr>Teddy Bear</vt:lpstr>
      <vt:lpstr>Times New Roman</vt:lpstr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Artem_Nastya Годневы</dc:creator>
  <cp:lastModifiedBy>Artem_Nastya Годневы</cp:lastModifiedBy>
  <cp:revision>2</cp:revision>
  <dcterms:created xsi:type="dcterms:W3CDTF">2018-03-27T17:05:28Z</dcterms:created>
  <dcterms:modified xsi:type="dcterms:W3CDTF">2018-03-27T17:12:25Z</dcterms:modified>
</cp:coreProperties>
</file>