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4"/>
  </p:notesMasterIdLst>
  <p:handoutMasterIdLst>
    <p:handoutMasterId r:id="rId25"/>
  </p:handoutMasterIdLst>
  <p:sldIdLst>
    <p:sldId id="270" r:id="rId2"/>
    <p:sldId id="278" r:id="rId3"/>
    <p:sldId id="264" r:id="rId4"/>
    <p:sldId id="258" r:id="rId5"/>
    <p:sldId id="257" r:id="rId6"/>
    <p:sldId id="275" r:id="rId7"/>
    <p:sldId id="274" r:id="rId8"/>
    <p:sldId id="259" r:id="rId9"/>
    <p:sldId id="261" r:id="rId10"/>
    <p:sldId id="260" r:id="rId11"/>
    <p:sldId id="269" r:id="rId12"/>
    <p:sldId id="276" r:id="rId13"/>
    <p:sldId id="277" r:id="rId14"/>
    <p:sldId id="262" r:id="rId15"/>
    <p:sldId id="279" r:id="rId16"/>
    <p:sldId id="268" r:id="rId17"/>
    <p:sldId id="265" r:id="rId18"/>
    <p:sldId id="280" r:id="rId19"/>
    <p:sldId id="281" r:id="rId20"/>
    <p:sldId id="266" r:id="rId21"/>
    <p:sldId id="282" r:id="rId22"/>
    <p:sldId id="283" r:id="rId23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00FF"/>
    <a:srgbClr val="009999"/>
    <a:srgbClr val="FF3300"/>
    <a:srgbClr val="FF6633"/>
    <a:srgbClr val="F8F8F8"/>
    <a:srgbClr val="FFFF99"/>
    <a:srgbClr val="FFFF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720" autoAdjust="0"/>
  </p:normalViewPr>
  <p:slideViewPr>
    <p:cSldViewPr>
      <p:cViewPr varScale="1">
        <p:scale>
          <a:sx n="93" d="100"/>
          <a:sy n="93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0E10F966-D9BF-494E-A4DC-AA28A41E9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2DD1AEB3-CF4E-47B5-BB1A-D571B2636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2B750A-BC68-4D98-8545-59932307FAD6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215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7CA1C-3B6E-44DE-B5A1-8E944D2935D5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BC743E-BB63-4917-A41F-3A21BAF4AD0C}" type="slidenum">
              <a:rPr lang="ru-RU" smtClean="0">
                <a:cs typeface="Arial" charset="0"/>
              </a:rPr>
              <a:pPr/>
              <a:t>20</a:t>
            </a:fld>
            <a:endParaRPr lang="ru-RU" smtClean="0">
              <a:cs typeface="Arial" charset="0"/>
            </a:endParaRPr>
          </a:p>
        </p:txBody>
      </p:sp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DAF34A-98B9-41AE-AE8E-CCD92385643E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  <p:sp>
        <p:nvSpPr>
          <p:cNvPr id="23554" name="Rectangle 1026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17270-3234-49EF-BADD-79A27BC3E192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B7512-F8D8-4CF6-823F-ACF00E787066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8E901E-4923-4B6D-BACE-3C6B3A7D0F74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928558-97F7-4DEF-BE71-DE04BC02EFC3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A9400E-1614-47D1-8FCF-0B0E738DBA3C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90C8B-5565-451E-BD82-523455C66117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  <p:sp>
        <p:nvSpPr>
          <p:cNvPr id="3993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C19A5-244F-41D6-903F-F555A34822F9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773A5-B553-4181-8886-5C7F72251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55484-DD5A-43A1-863A-10F3AA76D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6C316-6B91-4402-AC80-DA1F049AB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494C6-4C17-448C-B9A3-0B6389E0A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CB43F-9E68-447D-8219-611BE1E8E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A2010-E79E-4750-85AD-2419E1DF7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7B3B2-F1FA-4500-83FA-7E722B42A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53009-905B-44FA-BCDD-217735CAE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0DAFF-1843-44BD-A1A3-CB038B52E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87041-C1E3-4725-9F7D-80E69DE48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77C30-9860-42E1-8D08-CBC43A348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3A640-9A7F-43D9-9A4D-EC18E65EA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4B13B-0DAA-4C7C-AA45-F834595F1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0BCBD-BB33-49AC-B0A6-DC35E8110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419E8A2-C541-42C4-8D0B-296CBB01E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http://www.mama-papa.com.ua/images/board/3/3487/large.jpg" TargetMode="External"/><Relationship Id="rId3" Type="http://schemas.openxmlformats.org/officeDocument/2006/relationships/image" Target="http://edu.mari.ru/mouo-yoshkarola/dou26/DocLib1/%D0%BA%D0%B0%D1%80%D1%82%D0%B8%D0%BD%D0%BA%D0%B8%20%D0%BD%D0%B0%20%D1%81%D1%82%D1%80%D0%B0%D0%BD%D0%B8%D1%87%D0%BA%D1%83/_w/c49b96c36047_png.jpg" TargetMode="External"/><Relationship Id="rId7" Type="http://schemas.openxmlformats.org/officeDocument/2006/relationships/image" Target="http://www.smartytoys.ru/images/store/41_1.jpg" TargetMode="External"/><Relationship Id="rId12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http://www.sefon.ru/preview/m/2/3/d/23d96155fdf0c765a8e8637cc1d1260e.jpeg" TargetMode="External"/><Relationship Id="rId5" Type="http://schemas.openxmlformats.org/officeDocument/2006/relationships/image" Target="http://tutaevdeti.ru/wp-content/uploads/2012/02/syuzhetno-rolevaya-igra.png" TargetMode="External"/><Relationship Id="rId10" Type="http://schemas.openxmlformats.org/officeDocument/2006/relationships/image" Target="../media/image30.jpeg"/><Relationship Id="rId4" Type="http://schemas.openxmlformats.org/officeDocument/2006/relationships/image" Target="../media/image27.png"/><Relationship Id="rId9" Type="http://schemas.openxmlformats.org/officeDocument/2006/relationships/image" Target="http://img0.liveinternet.ru/images/attach/c/4/80/74/80074506_2a66740bf639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5434f88a87d4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28600"/>
            <a:ext cx="41497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457200" y="1905000"/>
            <a:ext cx="449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i="1">
                <a:solidFill>
                  <a:srgbClr val="FF3300"/>
                </a:solidFill>
                <a:latin typeface="Monotype Corsiva" pitchFamily="66" charset="0"/>
              </a:rPr>
              <a:t>Режим дня школьника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3" descr="4ca1f4b728b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410368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 Box 26"/>
          <p:cNvSpPr txBox="1">
            <a:spLocks noChangeArrowheads="1"/>
          </p:cNvSpPr>
          <p:nvPr/>
        </p:nvSpPr>
        <p:spPr bwMode="auto">
          <a:xfrm>
            <a:off x="1447800" y="152400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Школа </a:t>
            </a:r>
          </a:p>
        </p:txBody>
      </p:sp>
      <p:pic>
        <p:nvPicPr>
          <p:cNvPr id="32771" name="Picture 27" descr="l1_sociol_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2819400"/>
            <a:ext cx="222885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post-53751-1221158065т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496887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4038600" y="228600"/>
            <a:ext cx="495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Дорога из школы домой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Обед </a:t>
            </a:r>
          </a:p>
        </p:txBody>
      </p:sp>
      <p:pic>
        <p:nvPicPr>
          <p:cNvPr id="36866" name="Picture 53" descr="540bbb08e37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457325"/>
            <a:ext cx="5400675" cy="54006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Прогулка 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1" name="Picture 5" descr="Стихи для детей и родителей (Борис Ясногородский) / Стихи.ру - национальный сервер современной поэ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700213"/>
            <a:ext cx="6503988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Уроки </a:t>
            </a:r>
          </a:p>
        </p:txBody>
      </p:sp>
      <p:pic>
        <p:nvPicPr>
          <p:cNvPr id="38914" name="Picture 11" descr="как правильно учить уроки Развивающие занятия для детей до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628775"/>
            <a:ext cx="4725988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 descr="Школьные ранцы - Школа, искусство - Всякая всячина - Каталог файлов - МЕТОДИЧЕСКИЙ СУНДУЧОК - Сайт учителя Из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88913"/>
            <a:ext cx="47625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6"/>
          <p:cNvSpPr txBox="1">
            <a:spLocks noChangeArrowheads="1"/>
          </p:cNvSpPr>
          <p:nvPr/>
        </p:nvSpPr>
        <p:spPr bwMode="auto">
          <a:xfrm>
            <a:off x="4267200" y="1752600"/>
            <a:ext cx="4343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986" name="Text Box 7"/>
          <p:cNvSpPr txBox="1">
            <a:spLocks noChangeArrowheads="1"/>
          </p:cNvSpPr>
          <p:nvPr/>
        </p:nvSpPr>
        <p:spPr bwMode="auto">
          <a:xfrm>
            <a:off x="3581400" y="1524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>
              <a:latin typeface="Monotype Corsiva" pitchFamily="66" charset="0"/>
            </a:endParaRPr>
          </a:p>
        </p:txBody>
      </p:sp>
      <p:pic>
        <p:nvPicPr>
          <p:cNvPr id="41987" name="Picture 12" descr="post-53751-1221413255ти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196975"/>
            <a:ext cx="550862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Ужин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4bd47120e6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573463"/>
            <a:ext cx="30130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5" descr="b2fc97cbd3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196975"/>
            <a:ext cx="36004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7" descr="72cea29bd6c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1341438"/>
            <a:ext cx="2724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8" descr="boyread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24400"/>
            <a:ext cx="323532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11"/>
          <p:cNvSpPr txBox="1">
            <a:spLocks noChangeArrowheads="1"/>
          </p:cNvSpPr>
          <p:nvPr/>
        </p:nvSpPr>
        <p:spPr bwMode="auto">
          <a:xfrm>
            <a:off x="152400" y="152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>
              <a:latin typeface="Monotype Corsiva" pitchFamily="66" charset="0"/>
            </a:endParaRPr>
          </a:p>
        </p:txBody>
      </p:sp>
      <p:sp>
        <p:nvSpPr>
          <p:cNvPr id="44038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Свободное время </a:t>
            </a:r>
          </a:p>
        </p:txBody>
      </p:sp>
      <p:pic>
        <p:nvPicPr>
          <p:cNvPr id="44039" name="Picture 10" descr="Картинки PNG &quot; Детские &quot;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1196975"/>
            <a:ext cx="30956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9" descr="Игра - это важно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68313" y="260350"/>
            <a:ext cx="2519362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8" descr="МБДОУ &quot;Детский сад 2 компенсирующего вида&quot; - Статьи - Управл…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300788" y="260350"/>
            <a:ext cx="25066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7" descr="Какие закупки еще открыть. - Страница 44 - форум Совместных покупок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3132138" y="1125538"/>
            <a:ext cx="32416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6" descr="Список полезных занятий с ребенком от года до 3 лет &quot; Кулинарные рецепты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395288" y="28527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Качественные показатели тв изображения - паровозы в рисунках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3654425" y="3357563"/>
            <a:ext cx="223202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4" descr="Эйдетика для детей или развитие памяти и внимания. Тренинги, семинары и мастер-классы, Украина, Одесса и область, Одесса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6084888" y="3429000"/>
            <a:ext cx="2665412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Rectangle 10"/>
          <p:cNvSpPr>
            <a:spLocks noChangeArrowheads="1"/>
          </p:cNvSpPr>
          <p:nvPr/>
        </p:nvSpPr>
        <p:spPr bwMode="auto">
          <a:xfrm>
            <a:off x="3429000" y="-2700338"/>
            <a:ext cx="31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46088" name="Rectangle 11"/>
          <p:cNvSpPr>
            <a:spLocks noChangeArrowheads="1"/>
          </p:cNvSpPr>
          <p:nvPr/>
        </p:nvSpPr>
        <p:spPr bwMode="auto">
          <a:xfrm>
            <a:off x="3429000" y="-654050"/>
            <a:ext cx="4841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46089" name="Rectangle 12"/>
          <p:cNvSpPr>
            <a:spLocks noChangeArrowheads="1"/>
          </p:cNvSpPr>
          <p:nvPr/>
        </p:nvSpPr>
        <p:spPr bwMode="auto">
          <a:xfrm>
            <a:off x="3429000" y="1620838"/>
            <a:ext cx="269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46090" name="Rectangle 13"/>
          <p:cNvSpPr>
            <a:spLocks noChangeArrowheads="1"/>
          </p:cNvSpPr>
          <p:nvPr/>
        </p:nvSpPr>
        <p:spPr bwMode="auto">
          <a:xfrm>
            <a:off x="3429000" y="3267075"/>
            <a:ext cx="35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46091" name="Rectangle 14"/>
          <p:cNvSpPr>
            <a:spLocks noChangeArrowheads="1"/>
          </p:cNvSpPr>
          <p:nvPr/>
        </p:nvSpPr>
        <p:spPr bwMode="auto">
          <a:xfrm>
            <a:off x="3429000" y="5084763"/>
            <a:ext cx="441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</a:t>
            </a:r>
            <a:endParaRPr lang="ru-RU"/>
          </a:p>
        </p:txBody>
      </p:sp>
      <p:sp>
        <p:nvSpPr>
          <p:cNvPr id="46092" name="Rectangle 15"/>
          <p:cNvSpPr>
            <a:spLocks noChangeArrowheads="1"/>
          </p:cNvSpPr>
          <p:nvPr/>
        </p:nvSpPr>
        <p:spPr bwMode="auto">
          <a:xfrm>
            <a:off x="3429000" y="7588250"/>
            <a:ext cx="569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      </a:t>
            </a: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Подготовка ко сну 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7" name="Picture 5" descr="Муниципальное бюджетное дошкольное образовательное учреждение детский сад общеразвивающего вида 183 :: Режим д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484313"/>
            <a:ext cx="535305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FF3300"/>
                </a:solidFill>
              </a:rPr>
              <a:t/>
            </a:r>
            <a:br>
              <a:rPr lang="ru-RU" sz="4000" smtClean="0">
                <a:solidFill>
                  <a:srgbClr val="FF3300"/>
                </a:solidFill>
              </a:rPr>
            </a:br>
            <a:r>
              <a:rPr lang="ru-RU" sz="4000" smtClean="0">
                <a:solidFill>
                  <a:srgbClr val="FF3300"/>
                </a:solidFill>
              </a:rPr>
              <a:t/>
            </a:r>
            <a:br>
              <a:rPr lang="ru-RU" sz="4000" smtClean="0">
                <a:solidFill>
                  <a:srgbClr val="FF3300"/>
                </a:solidFill>
              </a:rPr>
            </a:br>
            <a:r>
              <a:rPr lang="ru-RU" sz="4000" smtClean="0">
                <a:solidFill>
                  <a:srgbClr val="FF3300"/>
                </a:solidFill>
              </a:rPr>
              <a:t>Режим</a:t>
            </a:r>
            <a:r>
              <a:rPr lang="ru-RU" sz="4000" smtClean="0"/>
              <a:t> – распорядок дел, действий.</a:t>
            </a:r>
          </a:p>
        </p:txBody>
      </p:sp>
      <p:pic>
        <p:nvPicPr>
          <p:cNvPr id="19459" name="Picture 3" descr="Картинки будильник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2636838"/>
            <a:ext cx="3668713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852cb4bd7594t"/>
          <p:cNvPicPr>
            <a:picLocks noChangeAspect="1" noChangeArrowheads="1"/>
          </p:cNvPicPr>
          <p:nvPr/>
        </p:nvPicPr>
        <p:blipFill>
          <a:blip r:embed="rId3"/>
          <a:srcRect b="4167"/>
          <a:stretch>
            <a:fillRect/>
          </a:stretch>
        </p:blipFill>
        <p:spPr bwMode="auto">
          <a:xfrm>
            <a:off x="2051050" y="1412875"/>
            <a:ext cx="52641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Сон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Режим дня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Подъем</a:t>
            </a:r>
          </a:p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Умывание</a:t>
            </a:r>
          </a:p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Зарядка</a:t>
            </a:r>
          </a:p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Застелить постель</a:t>
            </a:r>
          </a:p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Одеться</a:t>
            </a:r>
          </a:p>
          <a:p>
            <a:pPr marL="609600" indent="-609600">
              <a:lnSpc>
                <a:spcPct val="80000"/>
              </a:lnSpc>
            </a:pPr>
            <a:r>
              <a:rPr lang="ru-RU" sz="4000" b="1" smtClean="0"/>
              <a:t>Завтрак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000" b="1" smtClean="0"/>
              <a:t>Школа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Обед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Прогулка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Уроки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Ужин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Свободное время</a:t>
            </a:r>
          </a:p>
          <a:p>
            <a:pPr>
              <a:lnSpc>
                <a:spcPct val="80000"/>
              </a:lnSpc>
            </a:pPr>
            <a:r>
              <a:rPr lang="ru-RU" sz="4000" b="1" smtClean="0"/>
              <a:t>Сон </a:t>
            </a:r>
            <a:br>
              <a:rPr lang="ru-RU" sz="4000" b="1" smtClean="0"/>
            </a:br>
            <a:endParaRPr lang="ru-RU" sz="4000" b="1" smtClean="0"/>
          </a:p>
          <a:p>
            <a:pPr>
              <a:lnSpc>
                <a:spcPct val="80000"/>
              </a:lnSpc>
            </a:pPr>
            <a:endParaRPr lang="ru-RU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4277" name="Picture 5" descr="Режим дня на летний период - Самые новые учеб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7512050" cy="528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029" descr="c429ee41ba61t"/>
          <p:cNvPicPr>
            <a:picLocks noChangeAspect="1" noChangeArrowheads="1"/>
          </p:cNvPicPr>
          <p:nvPr/>
        </p:nvPicPr>
        <p:blipFill>
          <a:blip r:embed="rId3"/>
          <a:srcRect b="4167"/>
          <a:stretch>
            <a:fillRect/>
          </a:stretch>
        </p:blipFill>
        <p:spPr bwMode="auto">
          <a:xfrm>
            <a:off x="304800" y="533400"/>
            <a:ext cx="5780088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1030"/>
          <p:cNvSpPr txBox="1">
            <a:spLocks noChangeArrowheads="1"/>
          </p:cNvSpPr>
          <p:nvPr/>
        </p:nvSpPr>
        <p:spPr bwMode="auto">
          <a:xfrm>
            <a:off x="2590800" y="228600"/>
            <a:ext cx="241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Подъём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3" descr="91307b4f8fa3t"/>
          <p:cNvPicPr>
            <a:picLocks noChangeAspect="1" noChangeArrowheads="1"/>
          </p:cNvPicPr>
          <p:nvPr/>
        </p:nvPicPr>
        <p:blipFill>
          <a:blip r:embed="rId3"/>
          <a:srcRect r="200" b="5493"/>
          <a:stretch>
            <a:fillRect/>
          </a:stretch>
        </p:blipFill>
        <p:spPr bwMode="auto">
          <a:xfrm>
            <a:off x="179388" y="260350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4" descr="6ef2c4d023c6t"/>
          <p:cNvPicPr>
            <a:picLocks noChangeAspect="1" noChangeArrowheads="1"/>
          </p:cNvPicPr>
          <p:nvPr/>
        </p:nvPicPr>
        <p:blipFill>
          <a:blip r:embed="rId4"/>
          <a:srcRect b="6903"/>
          <a:stretch>
            <a:fillRect/>
          </a:stretch>
        </p:blipFill>
        <p:spPr bwMode="auto">
          <a:xfrm>
            <a:off x="4818063" y="2133600"/>
            <a:ext cx="43259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5"/>
          <p:cNvSpPr txBox="1">
            <a:spLocks noChangeArrowheads="1"/>
          </p:cNvSpPr>
          <p:nvPr/>
        </p:nvSpPr>
        <p:spPr bwMode="auto">
          <a:xfrm>
            <a:off x="5638800" y="152400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Умывание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" descr="270915985f52t"/>
          <p:cNvPicPr>
            <a:picLocks noChangeAspect="1" noChangeArrowheads="1"/>
          </p:cNvPicPr>
          <p:nvPr/>
        </p:nvPicPr>
        <p:blipFill>
          <a:blip r:embed="rId3"/>
          <a:srcRect b="5556"/>
          <a:stretch>
            <a:fillRect/>
          </a:stretch>
        </p:blipFill>
        <p:spPr bwMode="auto">
          <a:xfrm>
            <a:off x="228600" y="685800"/>
            <a:ext cx="5351463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11"/>
          <p:cNvSpPr txBox="1">
            <a:spLocks noChangeArrowheads="1"/>
          </p:cNvSpPr>
          <p:nvPr/>
        </p:nvSpPr>
        <p:spPr bwMode="auto">
          <a:xfrm>
            <a:off x="6084888" y="260350"/>
            <a:ext cx="2525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Зарядка</a:t>
            </a:r>
          </a:p>
        </p:txBody>
      </p:sp>
      <p:sp>
        <p:nvSpPr>
          <p:cNvPr id="24579" name="Text Box 12"/>
          <p:cNvSpPr txBox="1">
            <a:spLocks noChangeArrowheads="1"/>
          </p:cNvSpPr>
          <p:nvPr/>
        </p:nvSpPr>
        <p:spPr bwMode="auto">
          <a:xfrm>
            <a:off x="5029200" y="1295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>
              <a:solidFill>
                <a:srgbClr val="11111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Застелить постель 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Picture 5" descr="Заправляют кроватки - Картинка 331/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484313"/>
            <a:ext cx="46799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Дети и школа - Векторный клипрт School childrens - Stock Vectors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25538"/>
            <a:ext cx="266065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Одеться </a:t>
            </a:r>
          </a:p>
        </p:txBody>
      </p:sp>
      <p:pic>
        <p:nvPicPr>
          <p:cNvPr id="27651" name="Picture 8" descr="Дети и школа - Векторный клипрт School childrens - Stock Vec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268413"/>
            <a:ext cx="3040062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1" descr="0c6106eabb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125538"/>
            <a:ext cx="5183188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33"/>
          <p:cNvSpPr txBox="1">
            <a:spLocks noChangeArrowheads="1"/>
          </p:cNvSpPr>
          <p:nvPr/>
        </p:nvSpPr>
        <p:spPr bwMode="auto">
          <a:xfrm>
            <a:off x="6400800" y="381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Завтрак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80" descr="7428d74289b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781300"/>
            <a:ext cx="4935537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81"/>
          <p:cNvSpPr txBox="1">
            <a:spLocks noChangeArrowheads="1"/>
          </p:cNvSpPr>
          <p:nvPr/>
        </p:nvSpPr>
        <p:spPr bwMode="auto">
          <a:xfrm>
            <a:off x="762000" y="152400"/>
            <a:ext cx="502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Дорога в школу</a:t>
            </a:r>
          </a:p>
        </p:txBody>
      </p:sp>
      <p:sp>
        <p:nvSpPr>
          <p:cNvPr id="30723" name="Text Box 82"/>
          <p:cNvSpPr txBox="1">
            <a:spLocks noChangeArrowheads="1"/>
          </p:cNvSpPr>
          <p:nvPr/>
        </p:nvSpPr>
        <p:spPr bwMode="auto">
          <a:xfrm>
            <a:off x="152400" y="91440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latin typeface="Monotype Corsiva" pitchFamily="66" charset="0"/>
            </a:endParaRPr>
          </a:p>
        </p:txBody>
      </p:sp>
      <p:pic>
        <p:nvPicPr>
          <p:cNvPr id="30724" name="Picture 83" descr="humor1_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52400"/>
            <a:ext cx="18478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60</Words>
  <Application>Microsoft Office PowerPoint</Application>
  <PresentationFormat>Экран (4:3)</PresentationFormat>
  <Paragraphs>49</Paragraphs>
  <Slides>22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Monotype Corsiva</vt:lpstr>
      <vt:lpstr>Оформление по умолчанию</vt:lpstr>
      <vt:lpstr>Слайд 1</vt:lpstr>
      <vt:lpstr>  Режим – распорядок дел, действий.</vt:lpstr>
      <vt:lpstr>Слайд 3</vt:lpstr>
      <vt:lpstr>Слайд 4</vt:lpstr>
      <vt:lpstr>Слайд 5</vt:lpstr>
      <vt:lpstr>Застелить постель </vt:lpstr>
      <vt:lpstr>Одеться </vt:lpstr>
      <vt:lpstr>Слайд 8</vt:lpstr>
      <vt:lpstr>Слайд 9</vt:lpstr>
      <vt:lpstr>Слайд 10</vt:lpstr>
      <vt:lpstr>Слайд 11</vt:lpstr>
      <vt:lpstr>Обед </vt:lpstr>
      <vt:lpstr>Прогулка </vt:lpstr>
      <vt:lpstr>Уроки </vt:lpstr>
      <vt:lpstr>Слайд 15</vt:lpstr>
      <vt:lpstr>Ужин </vt:lpstr>
      <vt:lpstr>Свободное время </vt:lpstr>
      <vt:lpstr>Слайд 18</vt:lpstr>
      <vt:lpstr>Подготовка ко сну </vt:lpstr>
      <vt:lpstr>Сон </vt:lpstr>
      <vt:lpstr>Режим дня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14</cp:revision>
  <cp:lastPrinted>1601-01-01T00:00:00Z</cp:lastPrinted>
  <dcterms:created xsi:type="dcterms:W3CDTF">2008-12-19T17:31:08Z</dcterms:created>
  <dcterms:modified xsi:type="dcterms:W3CDTF">2014-11-18T15:43:18Z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