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0" r:id="rId1"/>
  </p:sldMasterIdLst>
  <p:sldIdLst>
    <p:sldId id="256" r:id="rId2"/>
    <p:sldId id="262" r:id="rId3"/>
    <p:sldId id="258" r:id="rId4"/>
    <p:sldId id="259" r:id="rId5"/>
    <p:sldId id="260" r:id="rId6"/>
    <p:sldId id="261" r:id="rId7"/>
    <p:sldId id="257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3978-2324-42FC-97B1-8E8A01674F9C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178EB-94FA-4441-893B-1DEC0CE840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226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3978-2324-42FC-97B1-8E8A01674F9C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178EB-94FA-4441-893B-1DEC0CE840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729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3978-2324-42FC-97B1-8E8A01674F9C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178EB-94FA-4441-893B-1DEC0CE840E0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632854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3978-2324-42FC-97B1-8E8A01674F9C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178EB-94FA-4441-893B-1DEC0CE840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27473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3978-2324-42FC-97B1-8E8A01674F9C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178EB-94FA-4441-893B-1DEC0CE840E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147856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3978-2324-42FC-97B1-8E8A01674F9C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178EB-94FA-4441-893B-1DEC0CE840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0259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3978-2324-42FC-97B1-8E8A01674F9C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178EB-94FA-4441-893B-1DEC0CE840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8932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3978-2324-42FC-97B1-8E8A01674F9C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178EB-94FA-4441-893B-1DEC0CE840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135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3978-2324-42FC-97B1-8E8A01674F9C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178EB-94FA-4441-893B-1DEC0CE840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23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3978-2324-42FC-97B1-8E8A01674F9C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178EB-94FA-4441-893B-1DEC0CE840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616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3978-2324-42FC-97B1-8E8A01674F9C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178EB-94FA-4441-893B-1DEC0CE840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829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3978-2324-42FC-97B1-8E8A01674F9C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178EB-94FA-4441-893B-1DEC0CE840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635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3978-2324-42FC-97B1-8E8A01674F9C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178EB-94FA-4441-893B-1DEC0CE840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928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3978-2324-42FC-97B1-8E8A01674F9C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178EB-94FA-4441-893B-1DEC0CE840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9493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3978-2324-42FC-97B1-8E8A01674F9C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178EB-94FA-4441-893B-1DEC0CE840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2587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C3978-2324-42FC-97B1-8E8A01674F9C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178EB-94FA-4441-893B-1DEC0CE840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884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C3978-2324-42FC-97B1-8E8A01674F9C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29178EB-94FA-4441-893B-1DEC0CE840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46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52" r:id="rId2"/>
    <p:sldLayoutId id="2147483853" r:id="rId3"/>
    <p:sldLayoutId id="2147483854" r:id="rId4"/>
    <p:sldLayoutId id="2147483855" r:id="rId5"/>
    <p:sldLayoutId id="2147483856" r:id="rId6"/>
    <p:sldLayoutId id="2147483857" r:id="rId7"/>
    <p:sldLayoutId id="2147483858" r:id="rId8"/>
    <p:sldLayoutId id="2147483859" r:id="rId9"/>
    <p:sldLayoutId id="2147483860" r:id="rId10"/>
    <p:sldLayoutId id="2147483861" r:id="rId11"/>
    <p:sldLayoutId id="2147483862" r:id="rId12"/>
    <p:sldLayoutId id="2147483863" r:id="rId13"/>
    <p:sldLayoutId id="2147483864" r:id="rId14"/>
    <p:sldLayoutId id="2147483865" r:id="rId15"/>
    <p:sldLayoutId id="214748386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Тренируем в</a:t>
            </a:r>
            <a:r>
              <a:rPr lang="ru-RU" dirty="0" smtClean="0"/>
              <a:t>нимание в 2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Рубцова М.В</a:t>
            </a:r>
            <a:r>
              <a:rPr lang="ru-RU" dirty="0" smtClean="0"/>
              <a:t>. ГБОУ средняя школа № 376 Санкт-Петербург</a:t>
            </a:r>
          </a:p>
          <a:p>
            <a:r>
              <a:rPr lang="ru-RU" dirty="0" smtClean="0"/>
              <a:t>(для занятий в ГПД)</a:t>
            </a:r>
          </a:p>
          <a:p>
            <a:r>
              <a:rPr lang="ru-RU" dirty="0" smtClean="0"/>
              <a:t>2016 - 2017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041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8794" y="746975"/>
            <a:ext cx="78919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Прочитать слова в таблице справа.</a:t>
            </a:r>
          </a:p>
          <a:p>
            <a:pPr marL="342900" indent="-342900">
              <a:buAutoNum type="arabicPeriod"/>
            </a:pPr>
            <a:r>
              <a:rPr lang="ru-RU" dirty="0" smtClean="0"/>
              <a:t>Включить полосу с числами.</a:t>
            </a:r>
          </a:p>
          <a:p>
            <a:pPr marL="342900" indent="-342900">
              <a:buAutoNum type="arabicPeriod"/>
            </a:pPr>
            <a:r>
              <a:rPr lang="ru-RU" dirty="0" smtClean="0"/>
              <a:t>Прочитать с детьми числа, заменяя некоторые словами </a:t>
            </a:r>
            <a:r>
              <a:rPr lang="ru-RU" smtClean="0"/>
              <a:t>из таблицы.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30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08993" y="309418"/>
            <a:ext cx="2443371" cy="313932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- бом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4 – тук-тук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6 -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квак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8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гав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96215" y="437882"/>
            <a:ext cx="6814686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16     45      38        69        81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6215" y="1558590"/>
            <a:ext cx="8648521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31     47       58        76       21         54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6215" y="2679298"/>
            <a:ext cx="9212778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18      35        78         56         43        18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9095" y="3800006"/>
            <a:ext cx="9777035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98      17        53         67          13           96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015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40158" y="579550"/>
            <a:ext cx="5205271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13        15       27          39 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522971" y="372996"/>
            <a:ext cx="2393347" cy="338554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 - бом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4 – тук-тук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5 -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квак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7 - гав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9 - кукареку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1406" y="1733712"/>
            <a:ext cx="7160935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14       63       89          25         69           17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3335" y="2746206"/>
            <a:ext cx="7917552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24      19        64        81          16           32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1820" y="3820256"/>
            <a:ext cx="8148384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32       61         56         48          91          29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4816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7022" y="437882"/>
            <a:ext cx="5205271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13        15       27          39 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89354" y="1330434"/>
            <a:ext cx="7160935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14       63       89          25         69           17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9354" y="2192208"/>
            <a:ext cx="7917552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24      19        64        81          16           32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7022" y="3115538"/>
            <a:ext cx="8148384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32       61         56         48          91          29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037122" y="484048"/>
            <a:ext cx="2645795" cy="286232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- бом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4 – тук-тук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6 -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квак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8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гав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79632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45881" y="2764572"/>
            <a:ext cx="2208810" cy="43088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1 - мяу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 - бом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4 – тук-тук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6 –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квак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7-кукареку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8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гав</a:t>
            </a:r>
          </a:p>
          <a:p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07159"/>
            <a:ext cx="8999621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12   46   81    38    26    72    49     65    28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5827" y="1722976"/>
            <a:ext cx="9635971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32   66   56   87   22   88   48   67   44   82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2900348"/>
            <a:ext cx="8789586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24   61   82   36   58   72   46    88   14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9456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040968" y="321972"/>
            <a:ext cx="2488630" cy="304698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3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мяу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– бом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– тук – тук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–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квак</a:t>
            </a: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 – гав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9 - кукареку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0608" y="450761"/>
            <a:ext cx="7534435" cy="769441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31  24  92  56  17  35  29  74  5</a:t>
            </a:r>
            <a:r>
              <a:rPr lang="ru-RU" sz="4400" dirty="0" smtClean="0"/>
              <a:t>6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60608" y="1828800"/>
            <a:ext cx="7943200" cy="769441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23  57  19  47  25  14   92  41  35  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5995" y="2984239"/>
            <a:ext cx="8366393" cy="769441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37 45  89  19  26  73  94  15  69   50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0638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48</TotalTime>
  <Words>271</Words>
  <Application>Microsoft Office PowerPoint</Application>
  <PresentationFormat>Широкоэкранный</PresentationFormat>
  <Paragraphs>58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Times New Roman</vt:lpstr>
      <vt:lpstr>Trebuchet MS</vt:lpstr>
      <vt:lpstr>Wingdings 3</vt:lpstr>
      <vt:lpstr>Грань</vt:lpstr>
      <vt:lpstr>Тренируем внимание в 2 класс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Внимание</dc:title>
  <dc:creator>Марина</dc:creator>
  <cp:lastModifiedBy>Пользователь Windows</cp:lastModifiedBy>
  <cp:revision>8</cp:revision>
  <dcterms:created xsi:type="dcterms:W3CDTF">2017-01-28T17:27:53Z</dcterms:created>
  <dcterms:modified xsi:type="dcterms:W3CDTF">2019-05-01T07:18:04Z</dcterms:modified>
</cp:coreProperties>
</file>