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7" r:id="rId2"/>
    <p:sldId id="256" r:id="rId3"/>
    <p:sldId id="258" r:id="rId4"/>
    <p:sldId id="259" r:id="rId5"/>
    <p:sldId id="260" r:id="rId6"/>
    <p:sldId id="263" r:id="rId7"/>
    <p:sldId id="261" r:id="rId8"/>
    <p:sldId id="264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8" d="100"/>
          <a:sy n="78" d="100"/>
        </p:scale>
        <p:origin x="-924" y="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8D96F7-DA45-42B6-B307-8C9CFED745F6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AEF35A-88BD-4CC0-80DA-6800F3E3D4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774922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AEF35A-88BD-4CC0-80DA-6800F3E3D4E5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652305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CA995-5829-435D-A961-1B23339CEA5D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8CE0E-A918-4AEB-887E-17881FB7AD7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CA995-5829-435D-A961-1B23339CEA5D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8CE0E-A918-4AEB-887E-17881FB7AD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CA995-5829-435D-A961-1B23339CEA5D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8CE0E-A918-4AEB-887E-17881FB7AD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CA995-5829-435D-A961-1B23339CEA5D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8CE0E-A918-4AEB-887E-17881FB7AD7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CA995-5829-435D-A961-1B23339CEA5D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8CE0E-A918-4AEB-887E-17881FB7AD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CA995-5829-435D-A961-1B23339CEA5D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8CE0E-A918-4AEB-887E-17881FB7AD7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CA995-5829-435D-A961-1B23339CEA5D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8CE0E-A918-4AEB-887E-17881FB7AD7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CA995-5829-435D-A961-1B23339CEA5D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8CE0E-A918-4AEB-887E-17881FB7AD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CA995-5829-435D-A961-1B23339CEA5D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8CE0E-A918-4AEB-887E-17881FB7AD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CA995-5829-435D-A961-1B23339CEA5D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8CE0E-A918-4AEB-887E-17881FB7AD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CA995-5829-435D-A961-1B23339CEA5D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8CE0E-A918-4AEB-887E-17881FB7AD7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68CA995-5829-435D-A961-1B23339CEA5D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B68CE0E-A918-4AEB-887E-17881FB7AD7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39552" y="5517232"/>
            <a:ext cx="6571253" cy="1152128"/>
          </a:xfrm>
        </p:spPr>
        <p:txBody>
          <a:bodyPr/>
          <a:lstStyle/>
          <a:p>
            <a:r>
              <a:rPr lang="ru-RU" dirty="0" smtClean="0">
                <a:solidFill>
                  <a:schemeClr val="bg1">
                    <a:lumMod val="25000"/>
                  </a:schemeClr>
                </a:solidFill>
              </a:rPr>
              <a:t>Подготовила учитель английского языка </a:t>
            </a:r>
          </a:p>
          <a:p>
            <a:r>
              <a:rPr lang="ru-RU" dirty="0" smtClean="0">
                <a:solidFill>
                  <a:schemeClr val="bg1">
                    <a:lumMod val="25000"/>
                  </a:schemeClr>
                </a:solidFill>
              </a:rPr>
              <a:t>МАОУ СОШ №47 Бартенева Елена Викторовна</a:t>
            </a:r>
            <a:endParaRPr lang="ru-RU" dirty="0">
              <a:solidFill>
                <a:schemeClr val="bg1">
                  <a:lumMod val="25000"/>
                </a:schemeClr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67545" y="476673"/>
            <a:ext cx="8064896" cy="1512167"/>
          </a:xfrm>
        </p:spPr>
        <p:txBody>
          <a:bodyPr/>
          <a:lstStyle/>
          <a:p>
            <a:pPr marL="182880" indent="0">
              <a:buNone/>
            </a:pPr>
            <a:r>
              <a:rPr lang="ru-RU" sz="3600" dirty="0" smtClean="0">
                <a:solidFill>
                  <a:schemeClr val="bg1">
                    <a:lumMod val="25000"/>
                  </a:schemeClr>
                </a:solidFill>
              </a:rPr>
              <a:t>Презентация к уроку 46 </a:t>
            </a:r>
            <a:r>
              <a:rPr lang="en-US" sz="3600" dirty="0" smtClean="0">
                <a:solidFill>
                  <a:schemeClr val="bg1">
                    <a:lumMod val="25000"/>
                  </a:schemeClr>
                </a:solidFill>
              </a:rPr>
              <a:t/>
            </a:r>
            <a:br>
              <a:rPr lang="en-US" sz="3600" dirty="0" smtClean="0">
                <a:solidFill>
                  <a:schemeClr val="bg1">
                    <a:lumMod val="25000"/>
                  </a:schemeClr>
                </a:solidFill>
              </a:rPr>
            </a:br>
            <a:r>
              <a:rPr lang="ru-RU" sz="3600" dirty="0" smtClean="0">
                <a:solidFill>
                  <a:schemeClr val="bg1">
                    <a:lumMod val="25000"/>
                  </a:schemeClr>
                </a:solidFill>
              </a:rPr>
              <a:t>по теме «</a:t>
            </a:r>
            <a:r>
              <a:rPr lang="en-US" sz="3600" dirty="0" smtClean="0">
                <a:solidFill>
                  <a:schemeClr val="bg1">
                    <a:lumMod val="25000"/>
                  </a:schemeClr>
                </a:solidFill>
              </a:rPr>
              <a:t>My life</a:t>
            </a:r>
            <a:r>
              <a:rPr lang="ru-RU" sz="3600" dirty="0" smtClean="0">
                <a:solidFill>
                  <a:schemeClr val="bg1">
                    <a:lumMod val="25000"/>
                  </a:schemeClr>
                </a:solidFill>
              </a:rPr>
              <a:t>»</a:t>
            </a:r>
            <a:r>
              <a:rPr lang="en-US" sz="3600" dirty="0" smtClean="0">
                <a:solidFill>
                  <a:schemeClr val="bg1">
                    <a:lumMod val="25000"/>
                  </a:schemeClr>
                </a:solidFill>
              </a:rPr>
              <a:t> </a:t>
            </a:r>
            <a:r>
              <a:rPr lang="ru-RU" sz="3600" dirty="0">
                <a:solidFill>
                  <a:schemeClr val="bg1">
                    <a:lumMod val="25000"/>
                  </a:schemeClr>
                </a:solidFill>
              </a:rPr>
              <a:t>по УМК Ю.А Комаровой и И.В. Ларионовой</a:t>
            </a:r>
            <a:r>
              <a:rPr lang="en-US" sz="4000" dirty="0" smtClean="0">
                <a:solidFill>
                  <a:schemeClr val="bg1">
                    <a:lumMod val="25000"/>
                  </a:schemeClr>
                </a:solidFill>
              </a:rPr>
              <a:t/>
            </a:r>
            <a:br>
              <a:rPr lang="en-US" sz="4000" dirty="0" smtClean="0">
                <a:solidFill>
                  <a:schemeClr val="bg1">
                    <a:lumMod val="25000"/>
                  </a:schemeClr>
                </a:solidFill>
              </a:rPr>
            </a:br>
            <a:endParaRPr lang="ru-RU" sz="4000" dirty="0">
              <a:solidFill>
                <a:schemeClr val="bg1">
                  <a:lumMod val="25000"/>
                </a:scheme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714876" y="2351723"/>
            <a:ext cx="3930360" cy="3093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08480" y="2852936"/>
            <a:ext cx="38884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My autobiography 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2010- I was born in Kaliningrad.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2011- I took my first steps…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19736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336431"/>
            <a:ext cx="8640960" cy="5116905"/>
          </a:xfrm>
        </p:spPr>
        <p:txBody>
          <a:bodyPr>
            <a:normAutofit lnSpcReduction="10000"/>
          </a:bodyPr>
          <a:lstStyle/>
          <a:p>
            <a:r>
              <a:rPr lang="en-US" b="1" u="sng" dirty="0" smtClean="0">
                <a:solidFill>
                  <a:schemeClr val="tx1"/>
                </a:solidFill>
              </a:rPr>
              <a:t>New vocabulary:</a:t>
            </a:r>
          </a:p>
          <a:p>
            <a:r>
              <a:rPr lang="en-US" sz="2400" b="1" dirty="0" smtClean="0">
                <a:solidFill>
                  <a:srgbClr val="C00000"/>
                </a:solidFill>
              </a:rPr>
              <a:t>was</a:t>
            </a:r>
            <a:r>
              <a:rPr lang="ru-RU" sz="2400" b="1" dirty="0" smtClean="0">
                <a:solidFill>
                  <a:srgbClr val="C00000"/>
                </a:solidFill>
              </a:rPr>
              <a:t>/</a:t>
            </a:r>
            <a:r>
              <a:rPr lang="en-US" sz="2400" b="1" dirty="0" smtClean="0">
                <a:solidFill>
                  <a:srgbClr val="C00000"/>
                </a:solidFill>
              </a:rPr>
              <a:t> were born-</a:t>
            </a:r>
          </a:p>
          <a:p>
            <a:r>
              <a:rPr lang="en-US" sz="2400" b="1" dirty="0">
                <a:solidFill>
                  <a:srgbClr val="C00000"/>
                </a:solidFill>
              </a:rPr>
              <a:t>t</a:t>
            </a:r>
            <a:r>
              <a:rPr lang="en-US" sz="2400" b="1" dirty="0" smtClean="0">
                <a:solidFill>
                  <a:srgbClr val="C00000"/>
                </a:solidFill>
              </a:rPr>
              <a:t>ake first steps–</a:t>
            </a:r>
          </a:p>
          <a:p>
            <a:r>
              <a:rPr lang="en-US" sz="2400" b="1" dirty="0">
                <a:solidFill>
                  <a:srgbClr val="C00000"/>
                </a:solidFill>
              </a:rPr>
              <a:t>s</a:t>
            </a:r>
            <a:r>
              <a:rPr lang="en-US" sz="2400" b="1" dirty="0" smtClean="0">
                <a:solidFill>
                  <a:srgbClr val="C00000"/>
                </a:solidFill>
              </a:rPr>
              <a:t>ay first words-</a:t>
            </a:r>
            <a:r>
              <a:rPr lang="ru-RU" sz="2400" b="1" dirty="0" smtClean="0">
                <a:solidFill>
                  <a:srgbClr val="C00000"/>
                </a:solidFill>
              </a:rPr>
              <a:t>                </a:t>
            </a:r>
            <a:endParaRPr lang="en-US" sz="2400" b="1" dirty="0" smtClean="0">
              <a:solidFill>
                <a:srgbClr val="C00000"/>
              </a:solidFill>
            </a:endParaRPr>
          </a:p>
          <a:p>
            <a:r>
              <a:rPr lang="en-US" sz="2400" b="1" dirty="0">
                <a:solidFill>
                  <a:srgbClr val="C00000"/>
                </a:solidFill>
              </a:rPr>
              <a:t>g</a:t>
            </a:r>
            <a:r>
              <a:rPr lang="en-US" sz="2400" b="1" dirty="0" smtClean="0">
                <a:solidFill>
                  <a:srgbClr val="C00000"/>
                </a:solidFill>
              </a:rPr>
              <a:t>o to nursery school-</a:t>
            </a:r>
            <a:r>
              <a:rPr lang="ru-RU" sz="2400" b="1" dirty="0" smtClean="0">
                <a:solidFill>
                  <a:srgbClr val="C00000"/>
                </a:solidFill>
              </a:rPr>
              <a:t>                                   </a:t>
            </a:r>
            <a:endParaRPr lang="en-US" sz="2400" b="1" dirty="0" smtClean="0">
              <a:solidFill>
                <a:srgbClr val="C00000"/>
              </a:solidFill>
            </a:endParaRPr>
          </a:p>
          <a:p>
            <a:r>
              <a:rPr lang="en-US" sz="2400" b="1" dirty="0">
                <a:solidFill>
                  <a:srgbClr val="C00000"/>
                </a:solidFill>
              </a:rPr>
              <a:t>g</a:t>
            </a:r>
            <a:r>
              <a:rPr lang="en-US" sz="2400" b="1" dirty="0" smtClean="0">
                <a:solidFill>
                  <a:srgbClr val="C00000"/>
                </a:solidFill>
              </a:rPr>
              <a:t>o to primary school-</a:t>
            </a:r>
          </a:p>
          <a:p>
            <a:r>
              <a:rPr lang="en-US" sz="2400" b="1" dirty="0">
                <a:solidFill>
                  <a:srgbClr val="C00000"/>
                </a:solidFill>
              </a:rPr>
              <a:t>g</a:t>
            </a:r>
            <a:r>
              <a:rPr lang="en-US" sz="2400" b="1" dirty="0" smtClean="0">
                <a:solidFill>
                  <a:srgbClr val="C00000"/>
                </a:solidFill>
              </a:rPr>
              <a:t>o to secondary school-</a:t>
            </a:r>
          </a:p>
          <a:p>
            <a:r>
              <a:rPr lang="en-US" sz="2400" b="1" dirty="0" smtClean="0">
                <a:solidFill>
                  <a:srgbClr val="C00000"/>
                </a:solidFill>
              </a:rPr>
              <a:t>begin guitar lessons-</a:t>
            </a:r>
          </a:p>
          <a:p>
            <a:r>
              <a:rPr lang="en-US" sz="2400" b="1" dirty="0">
                <a:solidFill>
                  <a:srgbClr val="C00000"/>
                </a:solidFill>
              </a:rPr>
              <a:t>w</a:t>
            </a:r>
            <a:r>
              <a:rPr lang="en-US" sz="2400" b="1" dirty="0" smtClean="0">
                <a:solidFill>
                  <a:srgbClr val="C00000"/>
                </a:solidFill>
              </a:rPr>
              <a:t>in a competition-</a:t>
            </a:r>
          </a:p>
          <a:p>
            <a:r>
              <a:rPr lang="en-US" sz="2400" b="1" dirty="0">
                <a:solidFill>
                  <a:srgbClr val="C00000"/>
                </a:solidFill>
              </a:rPr>
              <a:t>m</a:t>
            </a:r>
            <a:r>
              <a:rPr lang="en-US" sz="2400" b="1" dirty="0" smtClean="0">
                <a:solidFill>
                  <a:srgbClr val="C00000"/>
                </a:solidFill>
              </a:rPr>
              <a:t>ove to …</a:t>
            </a:r>
          </a:p>
          <a:p>
            <a:r>
              <a:rPr lang="en-US" sz="2400" b="1" dirty="0">
                <a:solidFill>
                  <a:srgbClr val="C00000"/>
                </a:solidFill>
              </a:rPr>
              <a:t>g</a:t>
            </a:r>
            <a:r>
              <a:rPr lang="en-US" sz="2400" b="1" dirty="0" smtClean="0">
                <a:solidFill>
                  <a:srgbClr val="C00000"/>
                </a:solidFill>
              </a:rPr>
              <a:t>o to a theme park…</a:t>
            </a:r>
          </a:p>
          <a:p>
            <a:endParaRPr lang="en-US" dirty="0" smtClean="0">
              <a:solidFill>
                <a:srgbClr val="C00000"/>
              </a:solidFill>
            </a:endParaRPr>
          </a:p>
          <a:p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214290"/>
            <a:ext cx="8640960" cy="1080120"/>
          </a:xfrm>
        </p:spPr>
        <p:txBody>
          <a:bodyPr/>
          <a:lstStyle/>
          <a:p>
            <a:pPr marL="182880" indent="0">
              <a:buNone/>
            </a:pPr>
            <a:r>
              <a:rPr lang="en-US" sz="6000" dirty="0" smtClean="0">
                <a:solidFill>
                  <a:srgbClr val="0070C0"/>
                </a:solidFill>
              </a:rPr>
              <a:t>My Life</a:t>
            </a:r>
            <a:endParaRPr lang="ru-RU" sz="6000" dirty="0">
              <a:solidFill>
                <a:srgbClr val="0070C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86512" y="428604"/>
            <a:ext cx="2419059" cy="18997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15074" y="2643182"/>
            <a:ext cx="2571769" cy="1714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0108" y="407261"/>
            <a:ext cx="1924667" cy="10810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57884" y="4572008"/>
            <a:ext cx="3021422" cy="21431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-8983"/>
          <a:stretch/>
        </p:blipFill>
        <p:spPr bwMode="auto">
          <a:xfrm>
            <a:off x="3880634" y="2930045"/>
            <a:ext cx="1813544" cy="1570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677805"/>
            <a:ext cx="2505472" cy="11091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7620" y="4786322"/>
            <a:ext cx="1740732" cy="17407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1590997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456879" cy="1008112"/>
          </a:xfrm>
          <a:solidFill>
            <a:schemeClr val="bg2"/>
          </a:solidFill>
        </p:spPr>
        <p:txBody>
          <a:bodyPr/>
          <a:lstStyle/>
          <a:p>
            <a:pPr marL="0" indent="0">
              <a:buNone/>
            </a:pPr>
            <a:r>
              <a:rPr lang="en-US" sz="2800" dirty="0" smtClean="0">
                <a:solidFill>
                  <a:srgbClr val="C00000"/>
                </a:solidFill>
              </a:rPr>
              <a:t>Listen to </a:t>
            </a:r>
            <a:r>
              <a:rPr lang="en-US" sz="2800" dirty="0" err="1" smtClean="0">
                <a:solidFill>
                  <a:srgbClr val="C00000"/>
                </a:solidFill>
              </a:rPr>
              <a:t>Anka’s</a:t>
            </a:r>
            <a:r>
              <a:rPr lang="en-US" sz="2800" dirty="0" smtClean="0">
                <a:solidFill>
                  <a:srgbClr val="C00000"/>
                </a:solidFill>
              </a:rPr>
              <a:t> autobiography.</a:t>
            </a:r>
            <a:br>
              <a:rPr lang="en-US" sz="2800" dirty="0" smtClean="0">
                <a:solidFill>
                  <a:srgbClr val="C00000"/>
                </a:solidFill>
              </a:rPr>
            </a:br>
            <a:r>
              <a:rPr lang="en-US" sz="2800" dirty="0" smtClean="0">
                <a:solidFill>
                  <a:srgbClr val="C00000"/>
                </a:solidFill>
              </a:rPr>
              <a:t>Where did she live?   Where does she live now?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1359" y="1700808"/>
            <a:ext cx="6400800" cy="482453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899592" y="4459546"/>
            <a:ext cx="2721439" cy="2281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611559" y="1484784"/>
            <a:ext cx="3616454" cy="27123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885668"/>
            <a:ext cx="3017911" cy="28556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3438" y="1357298"/>
            <a:ext cx="4136399" cy="232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4799287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188640"/>
            <a:ext cx="6512511" cy="648072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>
                <a:solidFill>
                  <a:schemeClr val="bg1">
                    <a:lumMod val="25000"/>
                  </a:schemeClr>
                </a:solidFill>
              </a:rPr>
              <a:t>Read the autobiography.</a:t>
            </a:r>
            <a:endParaRPr lang="ru-RU" sz="2800" dirty="0">
              <a:solidFill>
                <a:schemeClr val="bg1">
                  <a:lumMod val="2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836712"/>
            <a:ext cx="8424936" cy="5904656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1997</a:t>
            </a:r>
            <a:r>
              <a:rPr lang="en-US" dirty="0" smtClean="0">
                <a:solidFill>
                  <a:schemeClr val="bg1">
                    <a:lumMod val="25000"/>
                  </a:schemeClr>
                </a:solidFill>
              </a:rPr>
              <a:t> I was born on 26</a:t>
            </a:r>
            <a:r>
              <a:rPr lang="en-US" baseline="30000" dirty="0" smtClean="0">
                <a:solidFill>
                  <a:schemeClr val="bg1">
                    <a:lumMod val="25000"/>
                  </a:schemeClr>
                </a:solidFill>
              </a:rPr>
              <a:t>th</a:t>
            </a:r>
            <a:r>
              <a:rPr lang="en-US" dirty="0" smtClean="0">
                <a:solidFill>
                  <a:schemeClr val="bg1">
                    <a:lumMod val="25000"/>
                  </a:schemeClr>
                </a:solidFill>
              </a:rPr>
              <a:t> February in Poland.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1998</a:t>
            </a:r>
            <a:r>
              <a:rPr lang="en-US" dirty="0" smtClean="0">
                <a:solidFill>
                  <a:schemeClr val="bg1">
                    <a:lumMod val="25000"/>
                  </a:schemeClr>
                </a:solidFill>
              </a:rPr>
              <a:t> I took my first steps and said my first words. My first word was </a:t>
            </a:r>
            <a:r>
              <a:rPr lang="en-US" dirty="0" err="1" smtClean="0">
                <a:solidFill>
                  <a:schemeClr val="bg1">
                    <a:lumMod val="25000"/>
                  </a:schemeClr>
                </a:solidFill>
              </a:rPr>
              <a:t>kot</a:t>
            </a:r>
            <a:r>
              <a:rPr lang="en-US" dirty="0" smtClean="0">
                <a:solidFill>
                  <a:schemeClr val="bg1">
                    <a:lumMod val="25000"/>
                  </a:schemeClr>
                </a:solidFill>
              </a:rPr>
              <a:t> (cat in English).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1999</a:t>
            </a:r>
            <a:r>
              <a:rPr lang="en-US" dirty="0" smtClean="0">
                <a:solidFill>
                  <a:schemeClr val="bg1">
                    <a:lumMod val="25000"/>
                  </a:schemeClr>
                </a:solidFill>
              </a:rPr>
              <a:t> I got my first pet, a dog.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2000</a:t>
            </a:r>
            <a:r>
              <a:rPr lang="en-US" dirty="0" smtClean="0">
                <a:solidFill>
                  <a:schemeClr val="bg1">
                    <a:lumMod val="25000"/>
                  </a:schemeClr>
                </a:solidFill>
              </a:rPr>
              <a:t> My brother </a:t>
            </a:r>
            <a:r>
              <a:rPr lang="en-US" dirty="0" err="1" smtClean="0">
                <a:solidFill>
                  <a:schemeClr val="bg1">
                    <a:lumMod val="25000"/>
                  </a:schemeClr>
                </a:solidFill>
              </a:rPr>
              <a:t>Kuba</a:t>
            </a:r>
            <a:r>
              <a:rPr lang="en-US" dirty="0" smtClean="0">
                <a:solidFill>
                  <a:schemeClr val="bg1">
                    <a:lumMod val="25000"/>
                  </a:schemeClr>
                </a:solidFill>
              </a:rPr>
              <a:t> was born on 7</a:t>
            </a:r>
            <a:r>
              <a:rPr lang="en-US" baseline="30000" dirty="0" smtClean="0">
                <a:solidFill>
                  <a:schemeClr val="bg1">
                    <a:lumMod val="25000"/>
                  </a:schemeClr>
                </a:solidFill>
              </a:rPr>
              <a:t>th</a:t>
            </a:r>
            <a:r>
              <a:rPr lang="en-US" dirty="0" smtClean="0">
                <a:solidFill>
                  <a:schemeClr val="bg1">
                    <a:lumMod val="25000"/>
                  </a:schemeClr>
                </a:solidFill>
              </a:rPr>
              <a:t> May.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2001</a:t>
            </a:r>
            <a:r>
              <a:rPr lang="en-US" dirty="0" smtClean="0">
                <a:solidFill>
                  <a:schemeClr val="bg1">
                    <a:lumMod val="25000"/>
                  </a:schemeClr>
                </a:solidFill>
              </a:rPr>
              <a:t> I went to nursery school. I had an operation in hospital.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2002</a:t>
            </a:r>
            <a:r>
              <a:rPr lang="en-US" dirty="0" smtClean="0">
                <a:solidFill>
                  <a:schemeClr val="bg1">
                    <a:lumMod val="25000"/>
                  </a:schemeClr>
                </a:solidFill>
              </a:rPr>
              <a:t> I got my first bike for my birthday. I learnt how to ride my bike.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2003</a:t>
            </a:r>
            <a:r>
              <a:rPr lang="en-US" dirty="0" smtClean="0">
                <a:solidFill>
                  <a:schemeClr val="bg1">
                    <a:lumMod val="25000"/>
                  </a:schemeClr>
                </a:solidFill>
              </a:rPr>
              <a:t> I started primary school and met my friends Magda and Sonia. I learnt how to swim.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2004</a:t>
            </a:r>
            <a:r>
              <a:rPr lang="en-US" dirty="0" smtClean="0">
                <a:solidFill>
                  <a:schemeClr val="bg1">
                    <a:lumMod val="25000"/>
                  </a:schemeClr>
                </a:solidFill>
              </a:rPr>
              <a:t> I began guitar lessons and I went skiing for the first time.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2005</a:t>
            </a:r>
            <a:r>
              <a:rPr lang="en-US" dirty="0" smtClean="0">
                <a:solidFill>
                  <a:schemeClr val="bg1">
                    <a:lumMod val="25000"/>
                  </a:schemeClr>
                </a:solidFill>
              </a:rPr>
              <a:t> We went on holiday to the Baltic coast and saw the sea for the first time.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2006</a:t>
            </a:r>
            <a:r>
              <a:rPr lang="en-US" dirty="0" smtClean="0">
                <a:solidFill>
                  <a:schemeClr val="bg1">
                    <a:lumMod val="25000"/>
                  </a:schemeClr>
                </a:solidFill>
              </a:rPr>
              <a:t> I went on my first skiing holiday with my class. I won a music competition.</a:t>
            </a:r>
            <a:endParaRPr lang="ru-RU" dirty="0">
              <a:solidFill>
                <a:schemeClr val="bg1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312573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67544" y="836713"/>
            <a:ext cx="8352928" cy="5097952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2007 </a:t>
            </a:r>
            <a:r>
              <a:rPr lang="en-US" dirty="0" smtClean="0">
                <a:solidFill>
                  <a:schemeClr val="bg1">
                    <a:lumMod val="25000"/>
                  </a:schemeClr>
                </a:solidFill>
              </a:rPr>
              <a:t>My family moved to Peterborough in England. I made a new friend. Dana is from the Czech Republic and I had my first conversation in English with her.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2008 </a:t>
            </a:r>
            <a:r>
              <a:rPr lang="en-US" dirty="0" smtClean="0">
                <a:solidFill>
                  <a:schemeClr val="bg1">
                    <a:lumMod val="25000"/>
                  </a:schemeClr>
                </a:solidFill>
              </a:rPr>
              <a:t>I started secondary school. I wore a school uniform for the first time and made my first English friends. My grandmother visited us in the summer and we went to a theme park called Alton Towers. </a:t>
            </a:r>
          </a:p>
          <a:p>
            <a:r>
              <a:rPr lang="en-US" dirty="0" smtClean="0">
                <a:solidFill>
                  <a:schemeClr val="bg1">
                    <a:lumMod val="25000"/>
                  </a:schemeClr>
                </a:solidFill>
              </a:rPr>
              <a:t>At Christmas we went back to Poland for two weeks and I was very excited and happy because I saw my friends Magda and Sonia.</a:t>
            </a:r>
          </a:p>
          <a:p>
            <a:endParaRPr lang="en-US" dirty="0" smtClean="0">
              <a:solidFill>
                <a:schemeClr val="bg1">
                  <a:lumMod val="25000"/>
                </a:schemeClr>
              </a:solidFill>
            </a:endParaRPr>
          </a:p>
          <a:p>
            <a:endParaRPr lang="ru-RU" dirty="0">
              <a:solidFill>
                <a:schemeClr val="bg1">
                  <a:lumMod val="25000"/>
                </a:schemeClr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365104"/>
            <a:ext cx="2672929" cy="2258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7713893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85720" y="1285861"/>
            <a:ext cx="8429683" cy="5429288"/>
          </a:xfrm>
        </p:spPr>
        <p:txBody>
          <a:bodyPr/>
          <a:lstStyle/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85720" y="142853"/>
            <a:ext cx="8572559" cy="1000132"/>
          </a:xfrm>
          <a:solidFill>
            <a:srgbClr val="FFFFFF"/>
          </a:solidFill>
        </p:spPr>
        <p:txBody>
          <a:bodyPr/>
          <a:lstStyle/>
          <a:p>
            <a:pPr algn="ctr">
              <a:buNone/>
            </a:pPr>
            <a:r>
              <a:rPr lang="en-US" sz="2800" dirty="0" smtClean="0"/>
              <a:t>When did </a:t>
            </a:r>
            <a:r>
              <a:rPr lang="en-US" sz="2800" dirty="0" err="1" smtClean="0"/>
              <a:t>Anka</a:t>
            </a:r>
            <a:r>
              <a:rPr lang="en-US" sz="2800" dirty="0" smtClean="0"/>
              <a:t> do these things?</a:t>
            </a:r>
            <a:br>
              <a:rPr lang="en-US" sz="2800" dirty="0" smtClean="0"/>
            </a:br>
            <a:r>
              <a:rPr lang="en-US" sz="2800" dirty="0" smtClean="0"/>
              <a:t>Match </a:t>
            </a:r>
            <a:r>
              <a:rPr lang="en-US" sz="2800" dirty="0" err="1" smtClean="0"/>
              <a:t>Anka’s</a:t>
            </a:r>
            <a:r>
              <a:rPr lang="en-US" sz="2800" dirty="0" smtClean="0"/>
              <a:t> experiences and dates</a:t>
            </a:r>
            <a:endParaRPr lang="ru-RU" sz="2800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85720" y="1214418"/>
          <a:ext cx="8572560" cy="54292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72164"/>
                <a:gridCol w="3000396"/>
              </a:tblGrid>
              <a:tr h="678662">
                <a:tc>
                  <a:txBody>
                    <a:bodyPr/>
                    <a:lstStyle/>
                    <a:p>
                      <a:r>
                        <a:rPr lang="en-US" sz="3200" b="1" dirty="0" smtClean="0">
                          <a:solidFill>
                            <a:srgbClr val="C00000"/>
                          </a:solidFill>
                        </a:rPr>
                        <a:t>ride a bike</a:t>
                      </a:r>
                      <a:endParaRPr lang="ru-RU" sz="32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 smtClean="0">
                          <a:solidFill>
                            <a:schemeClr val="tx1"/>
                          </a:solidFill>
                        </a:rPr>
                        <a:t>1999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</a:tr>
              <a:tr h="678662">
                <a:tc>
                  <a:txBody>
                    <a:bodyPr/>
                    <a:lstStyle/>
                    <a:p>
                      <a:r>
                        <a:rPr lang="en-US" sz="3200" b="1" dirty="0" smtClean="0">
                          <a:solidFill>
                            <a:srgbClr val="C00000"/>
                          </a:solidFill>
                        </a:rPr>
                        <a:t>play the guitar</a:t>
                      </a:r>
                      <a:endParaRPr lang="ru-RU" sz="32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 smtClean="0">
                          <a:solidFill>
                            <a:schemeClr val="tx1"/>
                          </a:solidFill>
                        </a:rPr>
                        <a:t>2003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</a:tr>
              <a:tr h="678662">
                <a:tc>
                  <a:txBody>
                    <a:bodyPr/>
                    <a:lstStyle/>
                    <a:p>
                      <a:r>
                        <a:rPr lang="en-US" sz="3200" b="1" dirty="0" smtClean="0">
                          <a:solidFill>
                            <a:srgbClr val="C00000"/>
                          </a:solidFill>
                        </a:rPr>
                        <a:t>speak English</a:t>
                      </a:r>
                      <a:endParaRPr lang="ru-RU" sz="32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 smtClean="0">
                          <a:solidFill>
                            <a:schemeClr val="tx1"/>
                          </a:solidFill>
                        </a:rPr>
                        <a:t>2006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</a:tr>
              <a:tr h="678662">
                <a:tc>
                  <a:txBody>
                    <a:bodyPr/>
                    <a:lstStyle/>
                    <a:p>
                      <a:r>
                        <a:rPr lang="en-US" sz="3200" b="1" dirty="0" smtClean="0">
                          <a:solidFill>
                            <a:srgbClr val="C00000"/>
                          </a:solidFill>
                        </a:rPr>
                        <a:t>go on first skiing holiday</a:t>
                      </a:r>
                      <a:endParaRPr lang="ru-RU" sz="32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 smtClean="0">
                          <a:solidFill>
                            <a:schemeClr val="tx1"/>
                          </a:solidFill>
                        </a:rPr>
                        <a:t>2002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</a:tr>
              <a:tr h="678662">
                <a:tc>
                  <a:txBody>
                    <a:bodyPr/>
                    <a:lstStyle/>
                    <a:p>
                      <a:r>
                        <a:rPr lang="en-US" sz="3200" b="1" dirty="0" smtClean="0">
                          <a:solidFill>
                            <a:srgbClr val="C00000"/>
                          </a:solidFill>
                        </a:rPr>
                        <a:t>win a music competition</a:t>
                      </a:r>
                      <a:endParaRPr lang="ru-RU" sz="32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 smtClean="0">
                          <a:solidFill>
                            <a:schemeClr val="tx1"/>
                          </a:solidFill>
                        </a:rPr>
                        <a:t>2007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</a:tr>
              <a:tr h="678662">
                <a:tc>
                  <a:txBody>
                    <a:bodyPr/>
                    <a:lstStyle/>
                    <a:p>
                      <a:r>
                        <a:rPr lang="en-US" sz="3200" b="1" dirty="0" smtClean="0">
                          <a:solidFill>
                            <a:srgbClr val="C00000"/>
                          </a:solidFill>
                        </a:rPr>
                        <a:t>take first steps</a:t>
                      </a:r>
                      <a:endParaRPr lang="ru-RU" sz="32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 smtClean="0">
                          <a:solidFill>
                            <a:schemeClr val="tx1"/>
                          </a:solidFill>
                        </a:rPr>
                        <a:t>2006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</a:tr>
              <a:tr h="678662">
                <a:tc>
                  <a:txBody>
                    <a:bodyPr/>
                    <a:lstStyle/>
                    <a:p>
                      <a:r>
                        <a:rPr lang="en-US" sz="3200" b="1" dirty="0" smtClean="0">
                          <a:solidFill>
                            <a:srgbClr val="C00000"/>
                          </a:solidFill>
                        </a:rPr>
                        <a:t>learn</a:t>
                      </a:r>
                      <a:r>
                        <a:rPr lang="en-US" sz="3200" b="1" baseline="0" dirty="0" smtClean="0">
                          <a:solidFill>
                            <a:srgbClr val="C00000"/>
                          </a:solidFill>
                        </a:rPr>
                        <a:t> to swim</a:t>
                      </a:r>
                      <a:endParaRPr lang="ru-RU" sz="32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 smtClean="0">
                          <a:solidFill>
                            <a:schemeClr val="tx1"/>
                          </a:solidFill>
                        </a:rPr>
                        <a:t>2004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</a:tr>
              <a:tr h="678662">
                <a:tc>
                  <a:txBody>
                    <a:bodyPr/>
                    <a:lstStyle/>
                    <a:p>
                      <a:r>
                        <a:rPr lang="en-US" sz="3200" b="1" dirty="0" smtClean="0">
                          <a:solidFill>
                            <a:srgbClr val="C00000"/>
                          </a:solidFill>
                        </a:rPr>
                        <a:t>get</a:t>
                      </a:r>
                      <a:r>
                        <a:rPr lang="en-US" sz="3200" b="1" baseline="0" dirty="0" smtClean="0">
                          <a:solidFill>
                            <a:srgbClr val="C00000"/>
                          </a:solidFill>
                        </a:rPr>
                        <a:t> the first pet</a:t>
                      </a:r>
                      <a:endParaRPr lang="ru-RU" sz="32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 smtClean="0">
                          <a:solidFill>
                            <a:schemeClr val="tx1"/>
                          </a:solidFill>
                        </a:rPr>
                        <a:t>1998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57158" y="714356"/>
            <a:ext cx="8501122" cy="5810988"/>
          </a:xfrm>
        </p:spPr>
        <p:txBody>
          <a:bodyPr>
            <a:normAutofit fontScale="92500" lnSpcReduction="10000"/>
          </a:bodyPr>
          <a:lstStyle/>
          <a:p>
            <a:r>
              <a:rPr lang="en-US" sz="2600" i="1" dirty="0" smtClean="0">
                <a:solidFill>
                  <a:schemeClr val="bg1">
                    <a:lumMod val="25000"/>
                  </a:schemeClr>
                </a:solidFill>
              </a:rPr>
              <a:t>Example: When was </a:t>
            </a:r>
            <a:r>
              <a:rPr lang="en-US" sz="2600" i="1" dirty="0" err="1" smtClean="0">
                <a:solidFill>
                  <a:schemeClr val="bg1">
                    <a:lumMod val="25000"/>
                  </a:schemeClr>
                </a:solidFill>
              </a:rPr>
              <a:t>Anka</a:t>
            </a:r>
            <a:r>
              <a:rPr lang="en-US" sz="2600" i="1" dirty="0" smtClean="0">
                <a:solidFill>
                  <a:schemeClr val="bg1">
                    <a:lumMod val="25000"/>
                  </a:schemeClr>
                </a:solidFill>
              </a:rPr>
              <a:t> born? – She was born on 26</a:t>
            </a:r>
            <a:r>
              <a:rPr lang="en-US" sz="2600" i="1" baseline="30000" dirty="0" smtClean="0">
                <a:solidFill>
                  <a:schemeClr val="bg1">
                    <a:lumMod val="25000"/>
                  </a:schemeClr>
                </a:solidFill>
              </a:rPr>
              <a:t>th</a:t>
            </a:r>
            <a:r>
              <a:rPr lang="en-US" sz="2600" i="1" dirty="0" smtClean="0">
                <a:solidFill>
                  <a:schemeClr val="bg1">
                    <a:lumMod val="25000"/>
                  </a:schemeClr>
                </a:solidFill>
              </a:rPr>
              <a:t> February, in 1997.</a:t>
            </a:r>
          </a:p>
          <a:p>
            <a:r>
              <a:rPr lang="en-US" sz="3200" dirty="0" smtClean="0">
                <a:solidFill>
                  <a:schemeClr val="tx1"/>
                </a:solidFill>
              </a:rPr>
              <a:t>1.What was her first word?-</a:t>
            </a:r>
          </a:p>
          <a:p>
            <a:r>
              <a:rPr lang="en-US" sz="3200" dirty="0" smtClean="0">
                <a:solidFill>
                  <a:schemeClr val="tx1"/>
                </a:solidFill>
              </a:rPr>
              <a:t>2.When did </a:t>
            </a:r>
            <a:r>
              <a:rPr lang="en-US" sz="3200" dirty="0" err="1" smtClean="0">
                <a:solidFill>
                  <a:schemeClr val="tx1"/>
                </a:solidFill>
              </a:rPr>
              <a:t>Anka</a:t>
            </a:r>
            <a:r>
              <a:rPr lang="en-US" sz="3200" dirty="0" smtClean="0">
                <a:solidFill>
                  <a:schemeClr val="tx1"/>
                </a:solidFill>
              </a:rPr>
              <a:t> take her first steps?-</a:t>
            </a:r>
          </a:p>
          <a:p>
            <a:r>
              <a:rPr lang="en-US" sz="3200" dirty="0" smtClean="0">
                <a:solidFill>
                  <a:schemeClr val="tx1"/>
                </a:solidFill>
              </a:rPr>
              <a:t>3.When did she say first word? – </a:t>
            </a:r>
          </a:p>
          <a:p>
            <a:r>
              <a:rPr lang="en-US" sz="3200" dirty="0" smtClean="0">
                <a:solidFill>
                  <a:schemeClr val="tx1"/>
                </a:solidFill>
              </a:rPr>
              <a:t>4.When did she learn how to ride a bike? –</a:t>
            </a:r>
          </a:p>
          <a:p>
            <a:r>
              <a:rPr lang="en-US" sz="3200" dirty="0" smtClean="0">
                <a:solidFill>
                  <a:schemeClr val="tx1"/>
                </a:solidFill>
              </a:rPr>
              <a:t>5.Who did she meet in 2003?-</a:t>
            </a:r>
          </a:p>
          <a:p>
            <a:r>
              <a:rPr lang="en-US" sz="3200" dirty="0" smtClean="0">
                <a:solidFill>
                  <a:schemeClr val="tx1"/>
                </a:solidFill>
              </a:rPr>
              <a:t>6.Where did her family move to in 2003?-</a:t>
            </a:r>
          </a:p>
          <a:p>
            <a:r>
              <a:rPr lang="en-US" sz="3200" dirty="0" smtClean="0">
                <a:solidFill>
                  <a:schemeClr val="tx1"/>
                </a:solidFill>
              </a:rPr>
              <a:t>7.Who did she meet there?</a:t>
            </a:r>
          </a:p>
          <a:p>
            <a:r>
              <a:rPr lang="en-US" sz="3200" dirty="0" smtClean="0">
                <a:solidFill>
                  <a:schemeClr val="tx1"/>
                </a:solidFill>
              </a:rPr>
              <a:t>8.What did she wear for the first time in 2008?</a:t>
            </a:r>
          </a:p>
          <a:p>
            <a:r>
              <a:rPr lang="en-US" sz="3200" dirty="0" smtClean="0">
                <a:solidFill>
                  <a:schemeClr val="tx1"/>
                </a:solidFill>
              </a:rPr>
              <a:t>9.Who visited </a:t>
            </a:r>
            <a:r>
              <a:rPr lang="en-US" sz="3200" dirty="0" err="1" smtClean="0">
                <a:solidFill>
                  <a:schemeClr val="tx1"/>
                </a:solidFill>
              </a:rPr>
              <a:t>Anka’s</a:t>
            </a:r>
            <a:r>
              <a:rPr lang="en-US" sz="3200" dirty="0" smtClean="0">
                <a:solidFill>
                  <a:schemeClr val="tx1"/>
                </a:solidFill>
              </a:rPr>
              <a:t> family in England?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23528" y="109729"/>
            <a:ext cx="8405944" cy="676065"/>
          </a:xfrm>
        </p:spPr>
        <p:txBody>
          <a:bodyPr/>
          <a:lstStyle/>
          <a:p>
            <a:pPr marL="182880" indent="0">
              <a:buNone/>
            </a:pPr>
            <a:r>
              <a:rPr lang="en-US" sz="3200" dirty="0" smtClean="0">
                <a:solidFill>
                  <a:srgbClr val="C00000"/>
                </a:solidFill>
              </a:rPr>
              <a:t>Answer the questions about </a:t>
            </a:r>
            <a:r>
              <a:rPr lang="en-US" sz="3200" dirty="0" err="1" smtClean="0">
                <a:solidFill>
                  <a:srgbClr val="C00000"/>
                </a:solidFill>
              </a:rPr>
              <a:t>Anka</a:t>
            </a:r>
            <a:endParaRPr lang="ru-RU" sz="32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3693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42844" y="1214422"/>
            <a:ext cx="6967961" cy="4720243"/>
          </a:xfrm>
        </p:spPr>
        <p:txBody>
          <a:bodyPr>
            <a:normAutofit lnSpcReduction="10000"/>
          </a:bodyPr>
          <a:lstStyle/>
          <a:p>
            <a:endParaRPr lang="ru-RU" sz="2400" dirty="0" smtClean="0">
              <a:solidFill>
                <a:srgbClr val="C00000"/>
              </a:solidFill>
            </a:endParaRPr>
          </a:p>
          <a:p>
            <a:r>
              <a:rPr lang="en-US" sz="2400" dirty="0" smtClean="0">
                <a:solidFill>
                  <a:srgbClr val="C00000"/>
                </a:solidFill>
              </a:rPr>
              <a:t>Find the missing information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1. Jess was born in…</a:t>
            </a:r>
          </a:p>
          <a:p>
            <a:pPr marL="457200" indent="-457200"/>
            <a:r>
              <a:rPr lang="en-US" sz="2400" dirty="0" smtClean="0">
                <a:solidFill>
                  <a:schemeClr val="tx1"/>
                </a:solidFill>
              </a:rPr>
              <a:t>2. Jess’s family moved to Kenya when she was …</a:t>
            </a:r>
          </a:p>
          <a:p>
            <a:pPr marL="457200" indent="-457200"/>
            <a:r>
              <a:rPr lang="en-US" sz="2400" dirty="0" smtClean="0">
                <a:solidFill>
                  <a:schemeClr val="tx1"/>
                </a:solidFill>
              </a:rPr>
              <a:t>years old.</a:t>
            </a:r>
          </a:p>
          <a:p>
            <a:pPr marL="457200" indent="-457200"/>
            <a:r>
              <a:rPr lang="en-US" sz="2400" dirty="0" smtClean="0">
                <a:solidFill>
                  <a:schemeClr val="tx1"/>
                </a:solidFill>
              </a:rPr>
              <a:t>3. They lived there for … years.</a:t>
            </a:r>
          </a:p>
          <a:p>
            <a:pPr marL="457200" indent="-457200"/>
            <a:r>
              <a:rPr lang="en-US" sz="2400" dirty="0" smtClean="0">
                <a:solidFill>
                  <a:schemeClr val="tx1"/>
                </a:solidFill>
              </a:rPr>
              <a:t>4. Jess went to … and… school in </a:t>
            </a:r>
            <a:r>
              <a:rPr lang="en-US" sz="2400" dirty="0" err="1" smtClean="0">
                <a:solidFill>
                  <a:schemeClr val="tx1"/>
                </a:solidFill>
              </a:rPr>
              <a:t>Kenia</a:t>
            </a:r>
            <a:r>
              <a:rPr lang="en-US" sz="2400" dirty="0" smtClean="0">
                <a:solidFill>
                  <a:schemeClr val="tx1"/>
                </a:solidFill>
              </a:rPr>
              <a:t>.</a:t>
            </a:r>
          </a:p>
          <a:p>
            <a:pPr marL="457200" indent="-457200"/>
            <a:r>
              <a:rPr lang="en-US" sz="2400" dirty="0" smtClean="0">
                <a:solidFill>
                  <a:schemeClr val="tx1"/>
                </a:solidFill>
              </a:rPr>
              <a:t>5. She spoke … and Swahili in </a:t>
            </a:r>
            <a:r>
              <a:rPr lang="en-US" sz="2400" dirty="0" err="1" smtClean="0">
                <a:solidFill>
                  <a:schemeClr val="tx1"/>
                </a:solidFill>
              </a:rPr>
              <a:t>Kenia</a:t>
            </a:r>
            <a:r>
              <a:rPr lang="en-US" sz="2400" dirty="0" smtClean="0">
                <a:solidFill>
                  <a:schemeClr val="tx1"/>
                </a:solidFill>
              </a:rPr>
              <a:t>.</a:t>
            </a:r>
          </a:p>
          <a:p>
            <a:pPr marL="457200" indent="-457200"/>
            <a:r>
              <a:rPr lang="en-US" sz="2400" dirty="0" smtClean="0">
                <a:solidFill>
                  <a:schemeClr val="tx1"/>
                </a:solidFill>
              </a:rPr>
              <a:t>6. Her family moved back to Cardiff in …  .</a:t>
            </a:r>
          </a:p>
          <a:p>
            <a:pPr marL="457200" indent="-457200"/>
            <a:r>
              <a:rPr lang="en-US" sz="2400" dirty="0" smtClean="0">
                <a:solidFill>
                  <a:schemeClr val="tx1"/>
                </a:solidFill>
              </a:rPr>
              <a:t>7. She liked life in … more than life in …   .</a:t>
            </a:r>
          </a:p>
          <a:p>
            <a:pPr marL="457200" indent="-457200"/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42845" y="214291"/>
            <a:ext cx="6643733" cy="1071570"/>
          </a:xfrm>
        </p:spPr>
        <p:txBody>
          <a:bodyPr/>
          <a:lstStyle/>
          <a:p>
            <a:pPr>
              <a:buNone/>
            </a:pPr>
            <a:r>
              <a:rPr lang="en-US" sz="2800" dirty="0" smtClean="0"/>
              <a:t>Listen to an interview. Where Jess live now? Where did she live?</a:t>
            </a:r>
            <a:endParaRPr lang="ru-RU" sz="2800" dirty="0"/>
          </a:p>
        </p:txBody>
      </p:sp>
      <p:pic>
        <p:nvPicPr>
          <p:cNvPr id="1026" name="Picture 2" descr="C:\Users\Rost\Desktop\195355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643702" y="214290"/>
            <a:ext cx="2312631" cy="27860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39552" y="1196752"/>
            <a:ext cx="8064896" cy="5161205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Where and when were you born?</a:t>
            </a:r>
          </a:p>
          <a:p>
            <a:pPr marL="457200" indent="-457200">
              <a:buAutoNum type="arabicPeriod"/>
            </a:pP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When did you take your first steps?</a:t>
            </a:r>
          </a:p>
          <a:p>
            <a:pPr marL="457200" indent="-457200">
              <a:buAutoNum type="arabicPeriod"/>
            </a:pP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What was your first word?</a:t>
            </a:r>
          </a:p>
          <a:p>
            <a:pPr marL="457200" indent="-457200">
              <a:buAutoNum type="arabicPeriod"/>
            </a:pP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Did you go to nursery school? </a:t>
            </a:r>
          </a:p>
          <a:p>
            <a:pPr marL="457200" indent="-457200">
              <a:buAutoNum type="arabicPeriod"/>
            </a:pP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When did you meet your first friend?</a:t>
            </a:r>
          </a:p>
          <a:p>
            <a:pPr marL="457200" indent="-457200">
              <a:buAutoNum type="arabicPeriod"/>
            </a:pP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When did you start primary school?</a:t>
            </a:r>
          </a:p>
          <a:p>
            <a:pPr marL="457200" indent="-457200">
              <a:buAutoNum type="arabicPeriod"/>
            </a:pP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When did you start learning English?</a:t>
            </a:r>
          </a:p>
          <a:p>
            <a:pPr marL="457200" indent="-457200">
              <a:buAutoNum type="arabicPeriod"/>
            </a:pP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Did you win any competitions?</a:t>
            </a:r>
          </a:p>
          <a:p>
            <a:pPr marL="457200" indent="-457200">
              <a:buAutoNum type="arabicPeriod"/>
            </a:pP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When did you start secondary school?</a:t>
            </a:r>
          </a:p>
          <a:p>
            <a:pPr marL="457200" indent="-457200"/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14282" y="188639"/>
            <a:ext cx="7358114" cy="864097"/>
          </a:xfrm>
        </p:spPr>
        <p:txBody>
          <a:bodyPr/>
          <a:lstStyle/>
          <a:p>
            <a:pPr marL="182880" indent="0">
              <a:buNone/>
            </a:pPr>
            <a:r>
              <a:rPr lang="en-US" sz="4400" dirty="0" smtClean="0">
                <a:solidFill>
                  <a:srgbClr val="C00000"/>
                </a:solidFill>
              </a:rPr>
              <a:t>Write your autobiography</a:t>
            </a:r>
            <a:endParaRPr lang="ru-RU" sz="4400" dirty="0">
              <a:solidFill>
                <a:srgbClr val="C00000"/>
              </a:solidFill>
            </a:endParaRPr>
          </a:p>
        </p:txBody>
      </p:sp>
      <p:pic>
        <p:nvPicPr>
          <p:cNvPr id="1026" name="Picture 2" descr="C:\Users\Rost\Desktop\1_525514fe6c77e525514fe6c7c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286644" y="285728"/>
            <a:ext cx="1643042" cy="12307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700667743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Другая 2">
      <a:dk1>
        <a:srgbClr val="292934"/>
      </a:dk1>
      <a:lt1>
        <a:srgbClr val="CCFF99"/>
      </a:lt1>
      <a:dk2>
        <a:srgbClr val="CCFF99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320</TotalTime>
  <Words>634</Words>
  <Application>Microsoft Office PowerPoint</Application>
  <PresentationFormat>Экран (4:3)</PresentationFormat>
  <Paragraphs>83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Презентация к уроку 46  по теме «My life» по УМК Ю.А Комаровой и И.В. Ларионовой </vt:lpstr>
      <vt:lpstr>My Life</vt:lpstr>
      <vt:lpstr>Listen to Anka’s autobiography. Where did she live?   Where does she live now?</vt:lpstr>
      <vt:lpstr>Read the autobiography.</vt:lpstr>
      <vt:lpstr>Слайд 5</vt:lpstr>
      <vt:lpstr>When did Anka do these things? Match Anka’s experiences and dates</vt:lpstr>
      <vt:lpstr>Answer the questions about Anka</vt:lpstr>
      <vt:lpstr>Listen to an interview. Where Jess live now? Where did she live?</vt:lpstr>
      <vt:lpstr>Write your autobiography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Life</dc:title>
  <dc:creator>USER</dc:creator>
  <cp:lastModifiedBy>Rost</cp:lastModifiedBy>
  <cp:revision>32</cp:revision>
  <dcterms:created xsi:type="dcterms:W3CDTF">2019-04-29T16:55:38Z</dcterms:created>
  <dcterms:modified xsi:type="dcterms:W3CDTF">2019-05-02T09:49:42Z</dcterms:modified>
</cp:coreProperties>
</file>