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1"/>
  </p:notesMasterIdLst>
  <p:sldIdLst>
    <p:sldId id="257" r:id="rId2"/>
    <p:sldId id="258" r:id="rId3"/>
    <p:sldId id="262" r:id="rId4"/>
    <p:sldId id="259" r:id="rId5"/>
    <p:sldId id="260" r:id="rId6"/>
    <p:sldId id="263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3ADFA-DC99-4427-916B-A163EADA9037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E78D1-288E-455C-A7E7-24103F0F4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E78D1-288E-455C-A7E7-24103F0F4C3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6BBA4E-0D78-49AF-A982-201AA6F00B9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012AFF-A7D0-4659-845B-90EA10C1C4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104" y="1412776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Бессоюзные</a:t>
            </a:r>
            <a:r>
              <a:rPr lang="ru-RU" sz="4000" b="1" baseline="0" dirty="0" smtClean="0">
                <a:latin typeface="Times New Roman" pitchFamily="18" charset="0"/>
                <a:cs typeface="Times New Roman" pitchFamily="18" charset="0"/>
              </a:rPr>
              <a:t>  сложные  предложения  со  значением  причины,  пояснения, дополнения.  Двоеточие  в  бессоюзном  сложном  предложении.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836712"/>
            <a:ext cx="6060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ПОВТОРЕНИЕ.</a:t>
            </a:r>
            <a:r>
              <a:rPr lang="ru-RU" sz="2400" b="1" baseline="0" dirty="0" smtClean="0">
                <a:latin typeface="Times New Roman" pitchFamily="18" charset="0"/>
                <a:cs typeface="Times New Roman" pitchFamily="18" charset="0"/>
              </a:rPr>
              <a:t>  ГОТОВИМСЯ   К   ОГЭ.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717032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1) К великому удивлению моему,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Иконин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 только прочел,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но и перевел несколько строк с помощью профессора,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который ему подсказывал.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Чувствуя свое превосходство перед таким слабым соперником,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(4)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не мог не улыбнуться и даже несколько презрительно,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(5)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когда дело дошло до анализа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Иконин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по-прежнему погрузился в очевидно безвыходное молчание. 3) Я этой умной,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(6)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слегка насмешливой улыбкой хотел понравиться профессору,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(7)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вышло наоборот.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(Л.Н.Толстой. «Юность».)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9"/>
            <a:ext cx="80648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Выпишите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слово, в котором правописание приставки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зависит от глухости – звонкости последующего согласного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айдите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предложение, осложненное обособленным распространенным обстоятельством. Напишите номер этого предложения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Выпишите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цифру, обозначающую запятую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 вводном слове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Укажите количество грамматических основ в предложении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 запишите цифрой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836712"/>
            <a:ext cx="1948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ПОВТОРЕНИЕ.</a:t>
            </a:r>
            <a:r>
              <a:rPr lang="ru-RU" b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Запятая  и  точка  с  запятой  в  бессоюзном  сложном  предложении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7" y="2348880"/>
          <a:ext cx="7920879" cy="4276887"/>
        </p:xfrm>
        <a:graphic>
          <a:graphicData uri="http://schemas.openxmlformats.org/drawingml/2006/table">
            <a:tbl>
              <a:tblPr/>
              <a:tblGrid>
                <a:gridCol w="2639757"/>
                <a:gridCol w="2640561"/>
                <a:gridCol w="2640561"/>
              </a:tblGrid>
              <a:tr h="1039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Схема предложения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Чем заменить знак в предложении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     ], [     ].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Перечисление фактов.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Луна  сияла,  июльская  ночь  была  тиха.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     ]; [     ].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Перечисление фактов.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Всё  сугробы  да  овраги;  поминутно  сани  опрокидывались,  поминутно  он  их  подымал.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692696"/>
            <a:ext cx="1948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ПОВТОРЕНИЕ.</a:t>
            </a:r>
            <a:r>
              <a:rPr lang="ru-RU" b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28800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Наконец он закрыл книгу так нервически быстро  что захлопнул между листьями свой палец  сердито выдернув его оттуда он дал мне билет из грамматики и  откинувшись назад на кресла  стал молчать самым зловещим образом. 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вот у меня нет гувернера  у меня есть свои дрожки  имя мое напечатано в списке студентов  у меня шпага на портупее  будочники могут иногда делать мне честь...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24744"/>
            <a:ext cx="58813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Задание: списать, расставить знаки препинания.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5805264"/>
            <a:ext cx="2821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(Л.Н.Толстой. «Юность».)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2880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Наконец он закрыл книгу так нервически быстро, что захлопнул между листьями свой палец; сердито выдернув его оттуда, он дал мне билет из грамматики и, откинувшись назад на кресла, стал молчать самым зловещим образом. 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вот у меня нет гувернера, у меня есть свои дрожки, имя мое напечатано в списке студентов, у меня шпага на портупее, будочники могут иногда делать мне честь...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764704"/>
            <a:ext cx="1805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Проверяем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Двоеточие  в  бессоюзном  сложном  предложении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628800"/>
          <a:ext cx="8064895" cy="4512623"/>
        </p:xfrm>
        <a:graphic>
          <a:graphicData uri="http://schemas.openxmlformats.org/drawingml/2006/table">
            <a:tbl>
              <a:tblPr/>
              <a:tblGrid>
                <a:gridCol w="3062774"/>
                <a:gridCol w="2100660"/>
                <a:gridCol w="2901461"/>
              </a:tblGrid>
              <a:tr h="717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Схема предложения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Чем заменить знак в предложении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Примеры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   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]: </a:t>
                      </a: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[причина].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потому  что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Вдруг  потемнело: набежала  на  солнце  туча.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   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]: </a:t>
                      </a: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[пояснение].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  именно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Утро  было  чудесным:  умытый  лес  улыбался,  пели  птицы.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3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[   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]: [дополнение</a:t>
                      </a: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].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увидел, услышал, почувствовал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союзом что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знаю: в  вашем  сердце  есть  и  гордость, и  прямая  честь.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Серёжка  оглянулся: пожар охватывал дом всё больше и больше.</a:t>
                      </a: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628800"/>
            <a:ext cx="83894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Из залы вели две двери одна прямо в бывшую гостиную  другая направо в кабинет.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Да и не время рассуждать  а нужно действовать  война в России.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Не тужи дружок  час терпеть  а век жить.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Всё узнал  ваше сиятельство  ростовские стоят на площади в доме купца Бронникова.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Наташа остановилась  нельзя было говорить.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Для этого нужно было сделать самое простое и легкое  не допустить войска до грабежа заготовить зимние одежды  которых достало бы Москве на всю армию.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С минуту она колебалась  говорить или не говорить?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(Л.Н.Толстой «Война и мир»)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08720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Задание: списать, расставить знаки препинания.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Из залы вели две двери: одна прямо в бывшую гостиную, другая направо в кабинет.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Да и не время рассуждать, а нужно действовать: война в России.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Не тужи дружок: час терпеть, а век жить.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Всё узнал, ваше сиятельство: ростовские стоят на площади, в доме купца Бронникова.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Наташа остановилась: нельзя было говорить.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Для этого нужно было сделать самое простое и легкое: не допустить войска до грабежа, заготовить зимние одежды, которых достало бы Москве на всю армию.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С минуту она колебалась: говорить или не говорить?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836712"/>
            <a:ext cx="1470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Проверяем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8711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Укажите верные утверждения.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Двоеточие между частями бессоюзного сложного предложения ставится: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а) если вторая часть указывает причину того, о чём говорится в первой части;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если вторая часть разъясняет, раскрывает содержание первой части или каких либо её членов;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в) если первая часть указывает на время того, о чём говорится во второй части;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г) если вторая часть поясняет сказуемое первой части.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Найдите предложение, соответствующее схеме [ ]: [ причина ] (знаки препинания не проставлены):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а) Настанет утро двинемся в путь.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Дрова все вышли топить нечем.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в) Пассажиры спешили до отправления поезда оставалось пять минут.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Укажите верное объяснение пунктуации в предложении: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Любите книгу ( ) она поможет разобраться в пёстрой путанице мыслей…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а) ставится запятая, т.к. в предложении перечисляются последовательно происходящие явления;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ставится точка с запятой, т.к. части менее тесно связаны по смыслу;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в) ставится двоеточие, т.к. вторая часть указывает причину того, о чём говорится в первой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548680"/>
            <a:ext cx="651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</TotalTime>
  <Words>722</Words>
  <Application>Microsoft Office PowerPoint</Application>
  <PresentationFormat>Экран (4:3)</PresentationFormat>
  <Paragraphs>97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Zverdvd.org</dc:creator>
  <cp:lastModifiedBy>Zverdvd.org</cp:lastModifiedBy>
  <cp:revision>18</cp:revision>
  <dcterms:created xsi:type="dcterms:W3CDTF">2019-02-18T12:37:22Z</dcterms:created>
  <dcterms:modified xsi:type="dcterms:W3CDTF">2019-02-24T10:14:58Z</dcterms:modified>
</cp:coreProperties>
</file>