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60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2" autoAdjust="0"/>
    <p:restoredTop sz="94660"/>
  </p:normalViewPr>
  <p:slideViewPr>
    <p:cSldViewPr snapToGrid="0">
      <p:cViewPr>
        <p:scale>
          <a:sx n="44" d="100"/>
          <a:sy n="44" d="100"/>
        </p:scale>
        <p:origin x="175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929D0-B0A4-4B35-ACB2-7EDA2C1C2024}" type="datetimeFigureOut">
              <a:rPr lang="ru-RU" smtClean="0"/>
              <a:t>02.05.2019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B3C19-3C76-4583-A19B-B7FC6727EC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01609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929D0-B0A4-4B35-ACB2-7EDA2C1C2024}" type="datetimeFigureOut">
              <a:rPr lang="ru-RU" smtClean="0"/>
              <a:t>02.05.2019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B3C19-3C76-4583-A19B-B7FC6727EC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8416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929D0-B0A4-4B35-ACB2-7EDA2C1C2024}" type="datetimeFigureOut">
              <a:rPr lang="ru-RU" smtClean="0"/>
              <a:t>02.05.2019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B3C19-3C76-4583-A19B-B7FC6727EC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980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929D0-B0A4-4B35-ACB2-7EDA2C1C2024}" type="datetimeFigureOut">
              <a:rPr lang="ru-RU" smtClean="0"/>
              <a:t>02.05.2019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B3C19-3C76-4583-A19B-B7FC6727EC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7635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929D0-B0A4-4B35-ACB2-7EDA2C1C2024}" type="datetimeFigureOut">
              <a:rPr lang="ru-RU" smtClean="0"/>
              <a:t>02.05.2019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B3C19-3C76-4583-A19B-B7FC6727EC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1960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929D0-B0A4-4B35-ACB2-7EDA2C1C2024}" type="datetimeFigureOut">
              <a:rPr lang="ru-RU" smtClean="0"/>
              <a:t>02.05.2019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B3C19-3C76-4583-A19B-B7FC6727EC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22994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929D0-B0A4-4B35-ACB2-7EDA2C1C2024}" type="datetimeFigureOut">
              <a:rPr lang="ru-RU" smtClean="0"/>
              <a:t>02.05.2019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B3C19-3C76-4583-A19B-B7FC6727EC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8736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929D0-B0A4-4B35-ACB2-7EDA2C1C2024}" type="datetimeFigureOut">
              <a:rPr lang="ru-RU" smtClean="0"/>
              <a:t>02.05.2019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B3C19-3C76-4583-A19B-B7FC6727EC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51009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929D0-B0A4-4B35-ACB2-7EDA2C1C2024}" type="datetimeFigureOut">
              <a:rPr lang="ru-RU" smtClean="0"/>
              <a:t>02.05.2019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B3C19-3C76-4583-A19B-B7FC6727EC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161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929D0-B0A4-4B35-ACB2-7EDA2C1C2024}" type="datetimeFigureOut">
              <a:rPr lang="ru-RU" smtClean="0"/>
              <a:t>02.05.2019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B3C19-3C76-4583-A19B-B7FC6727EC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4396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929D0-B0A4-4B35-ACB2-7EDA2C1C2024}" type="datetimeFigureOut">
              <a:rPr lang="ru-RU" smtClean="0"/>
              <a:t>02.05.2019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B3C19-3C76-4583-A19B-B7FC6727EC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25844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F929D0-B0A4-4B35-ACB2-7EDA2C1C2024}" type="datetimeFigureOut">
              <a:rPr lang="ru-RU" smtClean="0"/>
              <a:t>02.05.2019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CB3C19-3C76-4583-A19B-B7FC6727EC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2540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8242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30939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</TotalTime>
  <Words>0</Words>
  <Application>Microsoft Office PowerPoint</Application>
  <PresentationFormat>Лист A4 (210x297 мм)</PresentationFormat>
  <Paragraphs>0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12133</dc:creator>
  <cp:lastModifiedBy>12133</cp:lastModifiedBy>
  <cp:revision>2</cp:revision>
  <dcterms:created xsi:type="dcterms:W3CDTF">2019-05-02T08:59:23Z</dcterms:created>
  <dcterms:modified xsi:type="dcterms:W3CDTF">2019-05-02T09:11:45Z</dcterms:modified>
</cp:coreProperties>
</file>