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2" r:id="rId2"/>
    <p:sldId id="273" r:id="rId3"/>
    <p:sldId id="257" r:id="rId4"/>
    <p:sldId id="258" r:id="rId5"/>
    <p:sldId id="259" r:id="rId6"/>
    <p:sldId id="260" r:id="rId7"/>
    <p:sldId id="261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76" autoAdjust="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A454E7-51E9-4746-85E9-0E75A0785F5F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146813-B711-45F4-A0B9-B3CAD4C3AE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7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на тему: «Музыкальные инструменты»</a:t>
            </a:r>
            <a: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музыкальный руководитель Левчикова П.Э </a:t>
            </a:r>
            <a:b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д/с №7 г. Калининград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1.infourok.ru/uploads/ex/042f/0000795e-9fc0af6a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bukvic.ru/wp-content/uploads/2016/02/detskay-myz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7560840" cy="4751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17a/000076a9-8c856574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028" name="Picture 4" descr="https://ds02.infourok.ru/uploads/ex/0ca5/000158ac-1ee7e47b/1/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38690"/>
            <a:ext cx="7848872" cy="588665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4-004-Gruppy-detskikh-muzykalnykh-instrument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5-005-Gruppy-detskikh-muzykalnykh-instrumentov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1.infourok.ru/uploads/ex/042f/0000795e-9fc0af6a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1.infourok.ru/uploads/ex/042f/0000795e-9fc0af6a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</TotalTime>
  <Words>4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Презентация на тему: «Музыкальные инструменты» Выполнила: музыкальный руководитель Левчикова П.Э  МАДОУ д/с №7 г. Калининград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PC1</cp:lastModifiedBy>
  <cp:revision>16</cp:revision>
  <dcterms:created xsi:type="dcterms:W3CDTF">2015-05-26T19:08:57Z</dcterms:created>
  <dcterms:modified xsi:type="dcterms:W3CDTF">2019-05-03T17:02:35Z</dcterms:modified>
</cp:coreProperties>
</file>