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2"/>
  </p:notesMasterIdLst>
  <p:sldIdLst>
    <p:sldId id="290" r:id="rId2"/>
    <p:sldId id="257" r:id="rId3"/>
    <p:sldId id="258" r:id="rId4"/>
    <p:sldId id="259" r:id="rId5"/>
    <p:sldId id="260" r:id="rId6"/>
    <p:sldId id="261" r:id="rId7"/>
    <p:sldId id="262" r:id="rId8"/>
    <p:sldId id="286" r:id="rId9"/>
    <p:sldId id="287" r:id="rId10"/>
    <p:sldId id="266" r:id="rId11"/>
    <p:sldId id="283" r:id="rId12"/>
    <p:sldId id="288" r:id="rId13"/>
    <p:sldId id="289" r:id="rId14"/>
    <p:sldId id="278" r:id="rId15"/>
    <p:sldId id="279" r:id="rId16"/>
    <p:sldId id="264" r:id="rId17"/>
    <p:sldId id="267" r:id="rId18"/>
    <p:sldId id="27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119481088"/>
        <c:axId val="119482624"/>
        <c:axId val="80788544"/>
      </c:bar3DChart>
      <c:catAx>
        <c:axId val="119481088"/>
        <c:scaling>
          <c:orientation val="minMax"/>
        </c:scaling>
        <c:axPos val="b"/>
        <c:tickLblPos val="nextTo"/>
        <c:crossAx val="119482624"/>
        <c:crosses val="autoZero"/>
        <c:auto val="1"/>
        <c:lblAlgn val="ctr"/>
        <c:lblOffset val="100"/>
      </c:catAx>
      <c:valAx>
        <c:axId val="119482624"/>
        <c:scaling>
          <c:orientation val="minMax"/>
        </c:scaling>
        <c:axPos val="l"/>
        <c:majorGridlines/>
        <c:numFmt formatCode="General" sourceLinked="1"/>
        <c:tickLblPos val="nextTo"/>
        <c:crossAx val="119481088"/>
        <c:crosses val="autoZero"/>
        <c:crossBetween val="between"/>
      </c:valAx>
      <c:serAx>
        <c:axId val="80788544"/>
        <c:scaling>
          <c:orientation val="minMax"/>
        </c:scaling>
        <c:axPos val="b"/>
        <c:tickLblPos val="nextTo"/>
        <c:crossAx val="119482624"/>
        <c:crosses val="autoZero"/>
      </c:ser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119574912"/>
        <c:axId val="119576448"/>
      </c:lineChart>
      <c:catAx>
        <c:axId val="119574912"/>
        <c:scaling>
          <c:orientation val="minMax"/>
        </c:scaling>
        <c:axPos val="b"/>
        <c:tickLblPos val="nextTo"/>
        <c:crossAx val="119576448"/>
        <c:crosses val="autoZero"/>
        <c:auto val="1"/>
        <c:lblAlgn val="ctr"/>
        <c:lblOffset val="100"/>
      </c:catAx>
      <c:valAx>
        <c:axId val="119576448"/>
        <c:scaling>
          <c:orientation val="minMax"/>
        </c:scaling>
        <c:axPos val="l"/>
        <c:majorGridlines/>
        <c:numFmt formatCode="General" sourceLinked="1"/>
        <c:tickLblPos val="nextTo"/>
        <c:crossAx val="11957491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FF419-0E1D-47A7-AC10-4088FB68EDD3}" type="doc">
      <dgm:prSet loTypeId="urn:microsoft.com/office/officeart/2005/8/layout/list1" loCatId="list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2FB948-50E3-4EBE-97D9-1F2AF6BD74F4}">
      <dgm:prSet phldrT="[Текст]" custT="1"/>
      <dgm:spPr/>
      <dgm:t>
        <a:bodyPr/>
        <a:lstStyle/>
        <a:p>
          <a:r>
            <a:rPr lang="ru-RU" sz="2800" dirty="0" smtClean="0"/>
            <a:t>экологические знания и умения</a:t>
          </a:r>
          <a:endParaRPr lang="ru-RU" sz="2800" dirty="0"/>
        </a:p>
      </dgm:t>
    </dgm:pt>
    <dgm:pt modelId="{867086DF-E715-4D44-8FAD-258CA19F1959}" type="parTrans" cxnId="{6C48C4E2-6607-48C0-90C3-384316114C4E}">
      <dgm:prSet/>
      <dgm:spPr/>
      <dgm:t>
        <a:bodyPr/>
        <a:lstStyle/>
        <a:p>
          <a:endParaRPr lang="ru-RU"/>
        </a:p>
      </dgm:t>
    </dgm:pt>
    <dgm:pt modelId="{967F22CB-BA77-43BF-AEA0-17D91F9188E6}" type="sibTrans" cxnId="{6C48C4E2-6607-48C0-90C3-384316114C4E}">
      <dgm:prSet/>
      <dgm:spPr/>
      <dgm:t>
        <a:bodyPr/>
        <a:lstStyle/>
        <a:p>
          <a:endParaRPr lang="ru-RU"/>
        </a:p>
      </dgm:t>
    </dgm:pt>
    <dgm:pt modelId="{FBBDC234-8290-4197-8D76-DE89C92DE70D}">
      <dgm:prSet phldrT="[Текст]" custT="1"/>
      <dgm:spPr/>
      <dgm:t>
        <a:bodyPr/>
        <a:lstStyle/>
        <a:p>
          <a:r>
            <a:rPr lang="ru-RU" sz="2800" dirty="0" smtClean="0"/>
            <a:t>экологическое мышление</a:t>
          </a:r>
          <a:endParaRPr lang="ru-RU" sz="2800" dirty="0"/>
        </a:p>
      </dgm:t>
    </dgm:pt>
    <dgm:pt modelId="{898E49A6-F00F-47D5-A9E9-149AD2B3CF35}" type="parTrans" cxnId="{A5EB0512-43C0-4FC9-A23F-0D98539C8D74}">
      <dgm:prSet/>
      <dgm:spPr/>
      <dgm:t>
        <a:bodyPr/>
        <a:lstStyle/>
        <a:p>
          <a:endParaRPr lang="ru-RU"/>
        </a:p>
      </dgm:t>
    </dgm:pt>
    <dgm:pt modelId="{F3A06F6F-E2EC-4662-A39E-89C690DEB293}" type="sibTrans" cxnId="{A5EB0512-43C0-4FC9-A23F-0D98539C8D74}">
      <dgm:prSet/>
      <dgm:spPr/>
      <dgm:t>
        <a:bodyPr/>
        <a:lstStyle/>
        <a:p>
          <a:endParaRPr lang="ru-RU"/>
        </a:p>
      </dgm:t>
    </dgm:pt>
    <dgm:pt modelId="{03ECFAA5-2E64-4ED0-92EB-05160FA5BD35}">
      <dgm:prSet phldrT="[Текст]" custT="1"/>
      <dgm:spPr/>
      <dgm:t>
        <a:bodyPr/>
        <a:lstStyle/>
        <a:p>
          <a:r>
            <a:rPr lang="ru-RU" sz="2800" dirty="0" smtClean="0"/>
            <a:t>ценностные ориентации</a:t>
          </a:r>
          <a:endParaRPr lang="ru-RU" sz="2800" dirty="0"/>
        </a:p>
      </dgm:t>
    </dgm:pt>
    <dgm:pt modelId="{9C4A0677-FF05-4E44-BD90-414547AEA818}" type="parTrans" cxnId="{02D33B5C-0EB6-4DC0-9FC9-1A3CDDFCE21D}">
      <dgm:prSet/>
      <dgm:spPr/>
      <dgm:t>
        <a:bodyPr/>
        <a:lstStyle/>
        <a:p>
          <a:endParaRPr lang="ru-RU"/>
        </a:p>
      </dgm:t>
    </dgm:pt>
    <dgm:pt modelId="{B17E4021-E216-44A2-8CD3-7656ED5C6479}" type="sibTrans" cxnId="{02D33B5C-0EB6-4DC0-9FC9-1A3CDDFCE21D}">
      <dgm:prSet/>
      <dgm:spPr/>
      <dgm:t>
        <a:bodyPr/>
        <a:lstStyle/>
        <a:p>
          <a:endParaRPr lang="ru-RU"/>
        </a:p>
      </dgm:t>
    </dgm:pt>
    <dgm:pt modelId="{453344D1-9A56-47D7-A0A0-6F515D0871BE}">
      <dgm:prSet custT="1"/>
      <dgm:spPr/>
      <dgm:t>
        <a:bodyPr/>
        <a:lstStyle/>
        <a:p>
          <a:r>
            <a:rPr lang="ru-RU" sz="2800" dirty="0" smtClean="0"/>
            <a:t> экологически оправданное поведение</a:t>
          </a:r>
          <a:endParaRPr lang="ru-RU" sz="2800" dirty="0"/>
        </a:p>
      </dgm:t>
    </dgm:pt>
    <dgm:pt modelId="{20ACE58D-C33B-403C-BF43-3A04E3C363C2}" type="parTrans" cxnId="{92312DF8-B13F-41E1-BB47-1848B7DAA7F1}">
      <dgm:prSet/>
      <dgm:spPr/>
      <dgm:t>
        <a:bodyPr/>
        <a:lstStyle/>
        <a:p>
          <a:endParaRPr lang="ru-RU"/>
        </a:p>
      </dgm:t>
    </dgm:pt>
    <dgm:pt modelId="{4A7ABFC5-1579-4E43-BDD7-9F6D46627601}" type="sibTrans" cxnId="{92312DF8-B13F-41E1-BB47-1848B7DAA7F1}">
      <dgm:prSet/>
      <dgm:spPr/>
      <dgm:t>
        <a:bodyPr/>
        <a:lstStyle/>
        <a:p>
          <a:endParaRPr lang="ru-RU"/>
        </a:p>
      </dgm:t>
    </dgm:pt>
    <dgm:pt modelId="{E572DCA9-FC18-40FA-AC38-59ABF38B46BF}" type="pres">
      <dgm:prSet presAssocID="{91FFF419-0E1D-47A7-AC10-4088FB68ED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D44521-551F-4D44-AD47-67D7FCF1C1FB}" type="pres">
      <dgm:prSet presAssocID="{522FB948-50E3-4EBE-97D9-1F2AF6BD74F4}" presName="parentLin" presStyleCnt="0"/>
      <dgm:spPr/>
    </dgm:pt>
    <dgm:pt modelId="{4E76DD67-2B31-4017-8943-14B48FB552A0}" type="pres">
      <dgm:prSet presAssocID="{522FB948-50E3-4EBE-97D9-1F2AF6BD74F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F6E9B3D-7F29-43BF-9310-2A22A1AEA8DC}" type="pres">
      <dgm:prSet presAssocID="{522FB948-50E3-4EBE-97D9-1F2AF6BD74F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CE2D8-736F-427A-ADAF-1F02052800A8}" type="pres">
      <dgm:prSet presAssocID="{522FB948-50E3-4EBE-97D9-1F2AF6BD74F4}" presName="negativeSpace" presStyleCnt="0"/>
      <dgm:spPr/>
    </dgm:pt>
    <dgm:pt modelId="{8E2C7478-5993-45E3-AD42-028BE2E74B8F}" type="pres">
      <dgm:prSet presAssocID="{522FB948-50E3-4EBE-97D9-1F2AF6BD74F4}" presName="childText" presStyleLbl="conFgAcc1" presStyleIdx="0" presStyleCnt="4">
        <dgm:presLayoutVars>
          <dgm:bulletEnabled val="1"/>
        </dgm:presLayoutVars>
      </dgm:prSet>
      <dgm:spPr/>
    </dgm:pt>
    <dgm:pt modelId="{A61077EA-ACAF-4CD0-9D55-5D30F3FD2D76}" type="pres">
      <dgm:prSet presAssocID="{967F22CB-BA77-43BF-AEA0-17D91F9188E6}" presName="spaceBetweenRectangles" presStyleCnt="0"/>
      <dgm:spPr/>
    </dgm:pt>
    <dgm:pt modelId="{B1FD9B66-B26A-4FB5-9F8D-CE77439A8FD2}" type="pres">
      <dgm:prSet presAssocID="{FBBDC234-8290-4197-8D76-DE89C92DE70D}" presName="parentLin" presStyleCnt="0"/>
      <dgm:spPr/>
    </dgm:pt>
    <dgm:pt modelId="{B36AF592-FB42-4FBA-B720-A1D6BB348D8B}" type="pres">
      <dgm:prSet presAssocID="{FBBDC234-8290-4197-8D76-DE89C92DE70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0A51571-B014-4C36-B2F8-85835FE6F95A}" type="pres">
      <dgm:prSet presAssocID="{FBBDC234-8290-4197-8D76-DE89C92DE70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AF417-D086-470C-B7E7-B7C22BB7A552}" type="pres">
      <dgm:prSet presAssocID="{FBBDC234-8290-4197-8D76-DE89C92DE70D}" presName="negativeSpace" presStyleCnt="0"/>
      <dgm:spPr/>
    </dgm:pt>
    <dgm:pt modelId="{7F146FE4-E5BE-4DC6-9678-A7071604E210}" type="pres">
      <dgm:prSet presAssocID="{FBBDC234-8290-4197-8D76-DE89C92DE70D}" presName="childText" presStyleLbl="conFgAcc1" presStyleIdx="1" presStyleCnt="4">
        <dgm:presLayoutVars>
          <dgm:bulletEnabled val="1"/>
        </dgm:presLayoutVars>
      </dgm:prSet>
      <dgm:spPr/>
    </dgm:pt>
    <dgm:pt modelId="{B09FA9D9-D072-4830-8332-F2A7B5575ED5}" type="pres">
      <dgm:prSet presAssocID="{F3A06F6F-E2EC-4662-A39E-89C690DEB293}" presName="spaceBetweenRectangles" presStyleCnt="0"/>
      <dgm:spPr/>
    </dgm:pt>
    <dgm:pt modelId="{A630A599-C802-4F34-8930-1EB2D2FFEF45}" type="pres">
      <dgm:prSet presAssocID="{03ECFAA5-2E64-4ED0-92EB-05160FA5BD35}" presName="parentLin" presStyleCnt="0"/>
      <dgm:spPr/>
    </dgm:pt>
    <dgm:pt modelId="{9A29CD6C-9951-43C8-B67A-1F801A73B672}" type="pres">
      <dgm:prSet presAssocID="{03ECFAA5-2E64-4ED0-92EB-05160FA5BD3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D6210E7-272C-443F-AB25-F6A45EA59D7E}" type="pres">
      <dgm:prSet presAssocID="{03ECFAA5-2E64-4ED0-92EB-05160FA5BD3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CFE1E-C637-4746-9FC3-6BEA625048BA}" type="pres">
      <dgm:prSet presAssocID="{03ECFAA5-2E64-4ED0-92EB-05160FA5BD35}" presName="negativeSpace" presStyleCnt="0"/>
      <dgm:spPr/>
    </dgm:pt>
    <dgm:pt modelId="{FA7D6D98-D172-4F0B-BFC1-A27F1921FFEE}" type="pres">
      <dgm:prSet presAssocID="{03ECFAA5-2E64-4ED0-92EB-05160FA5BD35}" presName="childText" presStyleLbl="conFgAcc1" presStyleIdx="2" presStyleCnt="4">
        <dgm:presLayoutVars>
          <dgm:bulletEnabled val="1"/>
        </dgm:presLayoutVars>
      </dgm:prSet>
      <dgm:spPr/>
    </dgm:pt>
    <dgm:pt modelId="{8EB2DC9A-4E23-4F23-8A4C-6D2911E86FBE}" type="pres">
      <dgm:prSet presAssocID="{B17E4021-E216-44A2-8CD3-7656ED5C6479}" presName="spaceBetweenRectangles" presStyleCnt="0"/>
      <dgm:spPr/>
    </dgm:pt>
    <dgm:pt modelId="{4F9A2553-05BD-4519-B469-D792B7B6CF7D}" type="pres">
      <dgm:prSet presAssocID="{453344D1-9A56-47D7-A0A0-6F515D0871BE}" presName="parentLin" presStyleCnt="0"/>
      <dgm:spPr/>
    </dgm:pt>
    <dgm:pt modelId="{4AD5EB32-0A05-4D1D-BD84-F0023C2AD1BF}" type="pres">
      <dgm:prSet presAssocID="{453344D1-9A56-47D7-A0A0-6F515D0871BE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F8C2604-BE98-48D0-B19D-9CEB6F6C6715}" type="pres">
      <dgm:prSet presAssocID="{453344D1-9A56-47D7-A0A0-6F515D0871B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6031F4-5E24-4FA8-AB12-CFB0B92FBF75}" type="pres">
      <dgm:prSet presAssocID="{453344D1-9A56-47D7-A0A0-6F515D0871BE}" presName="negativeSpace" presStyleCnt="0"/>
      <dgm:spPr/>
    </dgm:pt>
    <dgm:pt modelId="{679707F9-6342-442F-8FE2-9B80F6DE5F9E}" type="pres">
      <dgm:prSet presAssocID="{453344D1-9A56-47D7-A0A0-6F515D0871B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2D33B5C-0EB6-4DC0-9FC9-1A3CDDFCE21D}" srcId="{91FFF419-0E1D-47A7-AC10-4088FB68EDD3}" destId="{03ECFAA5-2E64-4ED0-92EB-05160FA5BD35}" srcOrd="2" destOrd="0" parTransId="{9C4A0677-FF05-4E44-BD90-414547AEA818}" sibTransId="{B17E4021-E216-44A2-8CD3-7656ED5C6479}"/>
    <dgm:cxn modelId="{6C48C4E2-6607-48C0-90C3-384316114C4E}" srcId="{91FFF419-0E1D-47A7-AC10-4088FB68EDD3}" destId="{522FB948-50E3-4EBE-97D9-1F2AF6BD74F4}" srcOrd="0" destOrd="0" parTransId="{867086DF-E715-4D44-8FAD-258CA19F1959}" sibTransId="{967F22CB-BA77-43BF-AEA0-17D91F9188E6}"/>
    <dgm:cxn modelId="{0C54368E-0A57-48BA-B255-DD2EF74A4E40}" type="presOf" srcId="{453344D1-9A56-47D7-A0A0-6F515D0871BE}" destId="{EF8C2604-BE98-48D0-B19D-9CEB6F6C6715}" srcOrd="1" destOrd="0" presId="urn:microsoft.com/office/officeart/2005/8/layout/list1"/>
    <dgm:cxn modelId="{A5EB0512-43C0-4FC9-A23F-0D98539C8D74}" srcId="{91FFF419-0E1D-47A7-AC10-4088FB68EDD3}" destId="{FBBDC234-8290-4197-8D76-DE89C92DE70D}" srcOrd="1" destOrd="0" parTransId="{898E49A6-F00F-47D5-A9E9-149AD2B3CF35}" sibTransId="{F3A06F6F-E2EC-4662-A39E-89C690DEB293}"/>
    <dgm:cxn modelId="{054E3D5A-F045-43A0-95DE-B496BEBFD1A5}" type="presOf" srcId="{91FFF419-0E1D-47A7-AC10-4088FB68EDD3}" destId="{E572DCA9-FC18-40FA-AC38-59ABF38B46BF}" srcOrd="0" destOrd="0" presId="urn:microsoft.com/office/officeart/2005/8/layout/list1"/>
    <dgm:cxn modelId="{826C3E2E-BC37-40D2-B453-36F14020A121}" type="presOf" srcId="{522FB948-50E3-4EBE-97D9-1F2AF6BD74F4}" destId="{6F6E9B3D-7F29-43BF-9310-2A22A1AEA8DC}" srcOrd="1" destOrd="0" presId="urn:microsoft.com/office/officeart/2005/8/layout/list1"/>
    <dgm:cxn modelId="{C4DF436E-BB20-4E53-B309-85A165251755}" type="presOf" srcId="{FBBDC234-8290-4197-8D76-DE89C92DE70D}" destId="{B36AF592-FB42-4FBA-B720-A1D6BB348D8B}" srcOrd="0" destOrd="0" presId="urn:microsoft.com/office/officeart/2005/8/layout/list1"/>
    <dgm:cxn modelId="{92312DF8-B13F-41E1-BB47-1848B7DAA7F1}" srcId="{91FFF419-0E1D-47A7-AC10-4088FB68EDD3}" destId="{453344D1-9A56-47D7-A0A0-6F515D0871BE}" srcOrd="3" destOrd="0" parTransId="{20ACE58D-C33B-403C-BF43-3A04E3C363C2}" sibTransId="{4A7ABFC5-1579-4E43-BDD7-9F6D46627601}"/>
    <dgm:cxn modelId="{F448B49C-82B8-46E2-A8ED-D1F6EA64F384}" type="presOf" srcId="{03ECFAA5-2E64-4ED0-92EB-05160FA5BD35}" destId="{ED6210E7-272C-443F-AB25-F6A45EA59D7E}" srcOrd="1" destOrd="0" presId="urn:microsoft.com/office/officeart/2005/8/layout/list1"/>
    <dgm:cxn modelId="{7BA6F5CC-9FEB-4F5A-9622-B24D3CFE658A}" type="presOf" srcId="{453344D1-9A56-47D7-A0A0-6F515D0871BE}" destId="{4AD5EB32-0A05-4D1D-BD84-F0023C2AD1BF}" srcOrd="0" destOrd="0" presId="urn:microsoft.com/office/officeart/2005/8/layout/list1"/>
    <dgm:cxn modelId="{A917D382-FCB6-48B7-B6E6-F6162B665820}" type="presOf" srcId="{522FB948-50E3-4EBE-97D9-1F2AF6BD74F4}" destId="{4E76DD67-2B31-4017-8943-14B48FB552A0}" srcOrd="0" destOrd="0" presId="urn:microsoft.com/office/officeart/2005/8/layout/list1"/>
    <dgm:cxn modelId="{8B3998B8-9EAE-40E2-A905-9F332B59CB17}" type="presOf" srcId="{03ECFAA5-2E64-4ED0-92EB-05160FA5BD35}" destId="{9A29CD6C-9951-43C8-B67A-1F801A73B672}" srcOrd="0" destOrd="0" presId="urn:microsoft.com/office/officeart/2005/8/layout/list1"/>
    <dgm:cxn modelId="{AF06EFEC-1937-49C1-B638-DBBECC652823}" type="presOf" srcId="{FBBDC234-8290-4197-8D76-DE89C92DE70D}" destId="{50A51571-B014-4C36-B2F8-85835FE6F95A}" srcOrd="1" destOrd="0" presId="urn:microsoft.com/office/officeart/2005/8/layout/list1"/>
    <dgm:cxn modelId="{C922CC43-3B81-430F-9958-C26AC28C0769}" type="presParOf" srcId="{E572DCA9-FC18-40FA-AC38-59ABF38B46BF}" destId="{61D44521-551F-4D44-AD47-67D7FCF1C1FB}" srcOrd="0" destOrd="0" presId="urn:microsoft.com/office/officeart/2005/8/layout/list1"/>
    <dgm:cxn modelId="{812CA9D9-14F1-4E5E-B9DB-7F736FE300B9}" type="presParOf" srcId="{61D44521-551F-4D44-AD47-67D7FCF1C1FB}" destId="{4E76DD67-2B31-4017-8943-14B48FB552A0}" srcOrd="0" destOrd="0" presId="urn:microsoft.com/office/officeart/2005/8/layout/list1"/>
    <dgm:cxn modelId="{34FBE7ED-68B4-4379-9148-367A0F6F4458}" type="presParOf" srcId="{61D44521-551F-4D44-AD47-67D7FCF1C1FB}" destId="{6F6E9B3D-7F29-43BF-9310-2A22A1AEA8DC}" srcOrd="1" destOrd="0" presId="urn:microsoft.com/office/officeart/2005/8/layout/list1"/>
    <dgm:cxn modelId="{2C188C20-0B53-4A10-ADFC-A69DF350074E}" type="presParOf" srcId="{E572DCA9-FC18-40FA-AC38-59ABF38B46BF}" destId="{65ACE2D8-736F-427A-ADAF-1F02052800A8}" srcOrd="1" destOrd="0" presId="urn:microsoft.com/office/officeart/2005/8/layout/list1"/>
    <dgm:cxn modelId="{28F5F388-DD08-439F-9F0C-FC9E18C70A9C}" type="presParOf" srcId="{E572DCA9-FC18-40FA-AC38-59ABF38B46BF}" destId="{8E2C7478-5993-45E3-AD42-028BE2E74B8F}" srcOrd="2" destOrd="0" presId="urn:microsoft.com/office/officeart/2005/8/layout/list1"/>
    <dgm:cxn modelId="{B5B0A331-688C-433D-BAED-194431E4C652}" type="presParOf" srcId="{E572DCA9-FC18-40FA-AC38-59ABF38B46BF}" destId="{A61077EA-ACAF-4CD0-9D55-5D30F3FD2D76}" srcOrd="3" destOrd="0" presId="urn:microsoft.com/office/officeart/2005/8/layout/list1"/>
    <dgm:cxn modelId="{C5A7A549-E0CB-4133-9CA6-476FE03EC23B}" type="presParOf" srcId="{E572DCA9-FC18-40FA-AC38-59ABF38B46BF}" destId="{B1FD9B66-B26A-4FB5-9F8D-CE77439A8FD2}" srcOrd="4" destOrd="0" presId="urn:microsoft.com/office/officeart/2005/8/layout/list1"/>
    <dgm:cxn modelId="{F4CF5007-5EE8-4411-9E50-6B2CB7839245}" type="presParOf" srcId="{B1FD9B66-B26A-4FB5-9F8D-CE77439A8FD2}" destId="{B36AF592-FB42-4FBA-B720-A1D6BB348D8B}" srcOrd="0" destOrd="0" presId="urn:microsoft.com/office/officeart/2005/8/layout/list1"/>
    <dgm:cxn modelId="{8E5F62AF-DFCD-4F05-89FE-FB3D3FE91752}" type="presParOf" srcId="{B1FD9B66-B26A-4FB5-9F8D-CE77439A8FD2}" destId="{50A51571-B014-4C36-B2F8-85835FE6F95A}" srcOrd="1" destOrd="0" presId="urn:microsoft.com/office/officeart/2005/8/layout/list1"/>
    <dgm:cxn modelId="{CF35CC4A-B9E4-44EF-9A68-0C1096986C0A}" type="presParOf" srcId="{E572DCA9-FC18-40FA-AC38-59ABF38B46BF}" destId="{806AF417-D086-470C-B7E7-B7C22BB7A552}" srcOrd="5" destOrd="0" presId="urn:microsoft.com/office/officeart/2005/8/layout/list1"/>
    <dgm:cxn modelId="{A22A78B3-714B-49CF-B839-A18531271AC5}" type="presParOf" srcId="{E572DCA9-FC18-40FA-AC38-59ABF38B46BF}" destId="{7F146FE4-E5BE-4DC6-9678-A7071604E210}" srcOrd="6" destOrd="0" presId="urn:microsoft.com/office/officeart/2005/8/layout/list1"/>
    <dgm:cxn modelId="{D3F38005-E90C-44E2-8CB2-F265EA280EBE}" type="presParOf" srcId="{E572DCA9-FC18-40FA-AC38-59ABF38B46BF}" destId="{B09FA9D9-D072-4830-8332-F2A7B5575ED5}" srcOrd="7" destOrd="0" presId="urn:microsoft.com/office/officeart/2005/8/layout/list1"/>
    <dgm:cxn modelId="{7DCE5FC5-0C0D-42F2-A744-80E598647E4C}" type="presParOf" srcId="{E572DCA9-FC18-40FA-AC38-59ABF38B46BF}" destId="{A630A599-C802-4F34-8930-1EB2D2FFEF45}" srcOrd="8" destOrd="0" presId="urn:microsoft.com/office/officeart/2005/8/layout/list1"/>
    <dgm:cxn modelId="{9E173625-331A-4E7C-B963-7F87BCC744A4}" type="presParOf" srcId="{A630A599-C802-4F34-8930-1EB2D2FFEF45}" destId="{9A29CD6C-9951-43C8-B67A-1F801A73B672}" srcOrd="0" destOrd="0" presId="urn:microsoft.com/office/officeart/2005/8/layout/list1"/>
    <dgm:cxn modelId="{054051BF-B0FC-4C1D-8754-ABB28124DB3F}" type="presParOf" srcId="{A630A599-C802-4F34-8930-1EB2D2FFEF45}" destId="{ED6210E7-272C-443F-AB25-F6A45EA59D7E}" srcOrd="1" destOrd="0" presId="urn:microsoft.com/office/officeart/2005/8/layout/list1"/>
    <dgm:cxn modelId="{B00FC6F0-55CF-4C2B-AD97-0B787DD981B3}" type="presParOf" srcId="{E572DCA9-FC18-40FA-AC38-59ABF38B46BF}" destId="{936CFE1E-C637-4746-9FC3-6BEA625048BA}" srcOrd="9" destOrd="0" presId="urn:microsoft.com/office/officeart/2005/8/layout/list1"/>
    <dgm:cxn modelId="{4891354E-F9A4-4A33-B36E-F9D9AA0FCBC3}" type="presParOf" srcId="{E572DCA9-FC18-40FA-AC38-59ABF38B46BF}" destId="{FA7D6D98-D172-4F0B-BFC1-A27F1921FFEE}" srcOrd="10" destOrd="0" presId="urn:microsoft.com/office/officeart/2005/8/layout/list1"/>
    <dgm:cxn modelId="{1B72A2E9-9588-458A-AE56-BB8CE60BD26F}" type="presParOf" srcId="{E572DCA9-FC18-40FA-AC38-59ABF38B46BF}" destId="{8EB2DC9A-4E23-4F23-8A4C-6D2911E86FBE}" srcOrd="11" destOrd="0" presId="urn:microsoft.com/office/officeart/2005/8/layout/list1"/>
    <dgm:cxn modelId="{FF2612B8-9045-42F1-8C22-374ED2442AF3}" type="presParOf" srcId="{E572DCA9-FC18-40FA-AC38-59ABF38B46BF}" destId="{4F9A2553-05BD-4519-B469-D792B7B6CF7D}" srcOrd="12" destOrd="0" presId="urn:microsoft.com/office/officeart/2005/8/layout/list1"/>
    <dgm:cxn modelId="{512EFCC5-A5C7-44E3-9CCD-53FF0153BCB6}" type="presParOf" srcId="{4F9A2553-05BD-4519-B469-D792B7B6CF7D}" destId="{4AD5EB32-0A05-4D1D-BD84-F0023C2AD1BF}" srcOrd="0" destOrd="0" presId="urn:microsoft.com/office/officeart/2005/8/layout/list1"/>
    <dgm:cxn modelId="{C16D256C-E415-4DBD-BD39-1A3C9ACF1ED1}" type="presParOf" srcId="{4F9A2553-05BD-4519-B469-D792B7B6CF7D}" destId="{EF8C2604-BE98-48D0-B19D-9CEB6F6C6715}" srcOrd="1" destOrd="0" presId="urn:microsoft.com/office/officeart/2005/8/layout/list1"/>
    <dgm:cxn modelId="{6925BAAA-BD85-4C45-96DF-562DC1769300}" type="presParOf" srcId="{E572DCA9-FC18-40FA-AC38-59ABF38B46BF}" destId="{396031F4-5E24-4FA8-AB12-CFB0B92FBF75}" srcOrd="13" destOrd="0" presId="urn:microsoft.com/office/officeart/2005/8/layout/list1"/>
    <dgm:cxn modelId="{FB4F6972-F07C-48C3-8CE7-5331E3276397}" type="presParOf" srcId="{E572DCA9-FC18-40FA-AC38-59ABF38B46BF}" destId="{679707F9-6342-442F-8FE2-9B80F6DE5F9E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BA23D1-B7B7-42A5-924B-D2D3FADEA22B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</dgm:pt>
    <dgm:pt modelId="{71CC7FAE-EA7C-4915-BF89-E6BC6343DA9D}">
      <dgm:prSet phldrT="[Текст]" custT="1"/>
      <dgm:spPr/>
      <dgm:t>
        <a:bodyPr/>
        <a:lstStyle/>
        <a:p>
          <a:pPr algn="ctr"/>
          <a:r>
            <a:rPr lang="ru-RU" sz="1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у детей элементов экологического сознания. 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3E4EB0-A1F6-4861-880B-8D8FDF0CAB4B}" type="parTrans" cxnId="{7DF5EB0B-5F8D-4159-9815-884E2912A2DB}">
      <dgm:prSet/>
      <dgm:spPr/>
      <dgm:t>
        <a:bodyPr/>
        <a:lstStyle/>
        <a:p>
          <a:endParaRPr lang="ru-RU"/>
        </a:p>
      </dgm:t>
    </dgm:pt>
    <dgm:pt modelId="{CDFCE21A-FEF8-4939-9307-19D9082D9379}" type="sibTrans" cxnId="{7DF5EB0B-5F8D-4159-9815-884E2912A2DB}">
      <dgm:prSet/>
      <dgm:spPr/>
      <dgm:t>
        <a:bodyPr/>
        <a:lstStyle/>
        <a:p>
          <a:endParaRPr lang="ru-RU"/>
        </a:p>
      </dgm:t>
    </dgm:pt>
    <dgm:pt modelId="{48B84D9A-BEE8-4AA4-9471-4E192AB6B4CC}">
      <dgm:prSet phldrT="[Текст]" custT="1"/>
      <dgm:spPr/>
      <dgm:t>
        <a:bodyPr/>
        <a:lstStyle/>
        <a:p>
          <a:pPr algn="ctr"/>
          <a:r>
            <a:rPr lang="ru-RU" sz="1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у детей практических навыков и умений в разнообразной деятельности в природе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1E3714-091B-4D8E-845C-22C21E82BF9D}" type="parTrans" cxnId="{529F2BE9-F874-4431-BB04-33BDD02531DD}">
      <dgm:prSet/>
      <dgm:spPr/>
      <dgm:t>
        <a:bodyPr/>
        <a:lstStyle/>
        <a:p>
          <a:endParaRPr lang="ru-RU"/>
        </a:p>
      </dgm:t>
    </dgm:pt>
    <dgm:pt modelId="{F6F63F06-AA1F-4CFD-9B2F-7D7E8DDDD8BD}" type="sibTrans" cxnId="{529F2BE9-F874-4431-BB04-33BDD02531DD}">
      <dgm:prSet/>
      <dgm:spPr/>
      <dgm:t>
        <a:bodyPr/>
        <a:lstStyle/>
        <a:p>
          <a:endParaRPr lang="ru-RU"/>
        </a:p>
      </dgm:t>
    </dgm:pt>
    <dgm:pt modelId="{F50F19E8-20E1-4C92-87B1-F0CAB57D2524}">
      <dgm:prSet phldrT="[Текст]" custT="1"/>
      <dgm:spPr/>
      <dgm:t>
        <a:bodyPr/>
        <a:lstStyle/>
        <a:p>
          <a:pPr algn="ctr"/>
          <a:r>
            <a:rPr lang="ru-RU" sz="1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Воспитание          гуманного отношения к природе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619FBE-6BBF-4D8B-838B-EE5C875DDA7B}" type="parTrans" cxnId="{EB4A9AF2-FCA6-4B40-B71D-6DD2C9C684DF}">
      <dgm:prSet/>
      <dgm:spPr/>
      <dgm:t>
        <a:bodyPr/>
        <a:lstStyle/>
        <a:p>
          <a:endParaRPr lang="ru-RU"/>
        </a:p>
      </dgm:t>
    </dgm:pt>
    <dgm:pt modelId="{E62F492A-865D-4B5A-8E4F-A31EB79D6FDA}" type="sibTrans" cxnId="{EB4A9AF2-FCA6-4B40-B71D-6DD2C9C684DF}">
      <dgm:prSet/>
      <dgm:spPr/>
      <dgm:t>
        <a:bodyPr/>
        <a:lstStyle/>
        <a:p>
          <a:endParaRPr lang="ru-RU"/>
        </a:p>
      </dgm:t>
    </dgm:pt>
    <dgm:pt modelId="{4BDC6F2C-7D2C-4438-B7CF-040DB450E1DC}" type="pres">
      <dgm:prSet presAssocID="{35BA23D1-B7B7-42A5-924B-D2D3FADEA22B}" presName="Name0" presStyleCnt="0">
        <dgm:presLayoutVars>
          <dgm:dir/>
          <dgm:resizeHandles val="exact"/>
        </dgm:presLayoutVars>
      </dgm:prSet>
      <dgm:spPr/>
    </dgm:pt>
    <dgm:pt modelId="{5826E21F-BE70-4D42-8673-1D2F5B2B6543}" type="pres">
      <dgm:prSet presAssocID="{71CC7FAE-EA7C-4915-BF89-E6BC6343DA9D}" presName="Name5" presStyleLbl="vennNode1" presStyleIdx="0" presStyleCnt="3" custScaleY="104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9C72F-09AC-48A6-8DE9-76827C4367B6}" type="pres">
      <dgm:prSet presAssocID="{CDFCE21A-FEF8-4939-9307-19D9082D9379}" presName="space" presStyleCnt="0"/>
      <dgm:spPr/>
    </dgm:pt>
    <dgm:pt modelId="{D3A8E562-323F-42A0-BCA5-F64BFB130DB1}" type="pres">
      <dgm:prSet presAssocID="{48B84D9A-BEE8-4AA4-9471-4E192AB6B4CC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CD825-814F-4D63-9075-E29BB91D8FBD}" type="pres">
      <dgm:prSet presAssocID="{F6F63F06-AA1F-4CFD-9B2F-7D7E8DDDD8BD}" presName="space" presStyleCnt="0"/>
      <dgm:spPr/>
    </dgm:pt>
    <dgm:pt modelId="{16818D8A-C865-464B-9639-835F8445D484}" type="pres">
      <dgm:prSet presAssocID="{F50F19E8-20E1-4C92-87B1-F0CAB57D2524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9F2BE9-F874-4431-BB04-33BDD02531DD}" srcId="{35BA23D1-B7B7-42A5-924B-D2D3FADEA22B}" destId="{48B84D9A-BEE8-4AA4-9471-4E192AB6B4CC}" srcOrd="1" destOrd="0" parTransId="{1C1E3714-091B-4D8E-845C-22C21E82BF9D}" sibTransId="{F6F63F06-AA1F-4CFD-9B2F-7D7E8DDDD8BD}"/>
    <dgm:cxn modelId="{7C8F58F0-6BDD-4457-AF5B-A963C46616B3}" type="presOf" srcId="{71CC7FAE-EA7C-4915-BF89-E6BC6343DA9D}" destId="{5826E21F-BE70-4D42-8673-1D2F5B2B6543}" srcOrd="0" destOrd="0" presId="urn:microsoft.com/office/officeart/2005/8/layout/venn3"/>
    <dgm:cxn modelId="{C29A7F9E-1405-4794-ADCB-447294478E21}" type="presOf" srcId="{48B84D9A-BEE8-4AA4-9471-4E192AB6B4CC}" destId="{D3A8E562-323F-42A0-BCA5-F64BFB130DB1}" srcOrd="0" destOrd="0" presId="urn:microsoft.com/office/officeart/2005/8/layout/venn3"/>
    <dgm:cxn modelId="{EB4A9AF2-FCA6-4B40-B71D-6DD2C9C684DF}" srcId="{35BA23D1-B7B7-42A5-924B-D2D3FADEA22B}" destId="{F50F19E8-20E1-4C92-87B1-F0CAB57D2524}" srcOrd="2" destOrd="0" parTransId="{95619FBE-6BBF-4D8B-838B-EE5C875DDA7B}" sibTransId="{E62F492A-865D-4B5A-8E4F-A31EB79D6FDA}"/>
    <dgm:cxn modelId="{3E59B5DB-6DAF-4AF9-999F-B11BA93005B2}" type="presOf" srcId="{35BA23D1-B7B7-42A5-924B-D2D3FADEA22B}" destId="{4BDC6F2C-7D2C-4438-B7CF-040DB450E1DC}" srcOrd="0" destOrd="0" presId="urn:microsoft.com/office/officeart/2005/8/layout/venn3"/>
    <dgm:cxn modelId="{7DF5EB0B-5F8D-4159-9815-884E2912A2DB}" srcId="{35BA23D1-B7B7-42A5-924B-D2D3FADEA22B}" destId="{71CC7FAE-EA7C-4915-BF89-E6BC6343DA9D}" srcOrd="0" destOrd="0" parTransId="{DF3E4EB0-A1F6-4861-880B-8D8FDF0CAB4B}" sibTransId="{CDFCE21A-FEF8-4939-9307-19D9082D9379}"/>
    <dgm:cxn modelId="{D2040B0A-4158-4F0E-B6D7-34A380A068F7}" type="presOf" srcId="{F50F19E8-20E1-4C92-87B1-F0CAB57D2524}" destId="{16818D8A-C865-464B-9639-835F8445D484}" srcOrd="0" destOrd="0" presId="urn:microsoft.com/office/officeart/2005/8/layout/venn3"/>
    <dgm:cxn modelId="{9B7F83EE-08DB-4231-886E-9E6FC556644C}" type="presParOf" srcId="{4BDC6F2C-7D2C-4438-B7CF-040DB450E1DC}" destId="{5826E21F-BE70-4D42-8673-1D2F5B2B6543}" srcOrd="0" destOrd="0" presId="urn:microsoft.com/office/officeart/2005/8/layout/venn3"/>
    <dgm:cxn modelId="{7FB68432-BC3E-4D06-A961-2C1F1FA4D1B1}" type="presParOf" srcId="{4BDC6F2C-7D2C-4438-B7CF-040DB450E1DC}" destId="{A949C72F-09AC-48A6-8DE9-76827C4367B6}" srcOrd="1" destOrd="0" presId="urn:microsoft.com/office/officeart/2005/8/layout/venn3"/>
    <dgm:cxn modelId="{AD8F0667-16D5-48C0-B5C8-4C159E114A0B}" type="presParOf" srcId="{4BDC6F2C-7D2C-4438-B7CF-040DB450E1DC}" destId="{D3A8E562-323F-42A0-BCA5-F64BFB130DB1}" srcOrd="2" destOrd="0" presId="urn:microsoft.com/office/officeart/2005/8/layout/venn3"/>
    <dgm:cxn modelId="{BF6B1F2E-66B2-4429-9F06-3F8DE196FF2E}" type="presParOf" srcId="{4BDC6F2C-7D2C-4438-B7CF-040DB450E1DC}" destId="{F0ACD825-814F-4D63-9075-E29BB91D8FBD}" srcOrd="3" destOrd="0" presId="urn:microsoft.com/office/officeart/2005/8/layout/venn3"/>
    <dgm:cxn modelId="{B005F1A4-B77A-462C-900B-B490A07B4246}" type="presParOf" srcId="{4BDC6F2C-7D2C-4438-B7CF-040DB450E1DC}" destId="{16818D8A-C865-464B-9639-835F8445D484}" srcOrd="4" destOrd="0" presId="urn:microsoft.com/office/officeart/2005/8/layout/venn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4ED11E-E2A3-4930-8FF3-8BF01B4FE72E}" type="doc">
      <dgm:prSet loTypeId="urn:microsoft.com/office/officeart/2005/8/layout/bProcess3" loCatId="process" qsTypeId="urn:microsoft.com/office/officeart/2005/8/quickstyle/simple2" qsCatId="simple" csTypeId="urn:microsoft.com/office/officeart/2005/8/colors/accent1_2" csCatId="accent1" phldr="1"/>
      <dgm:spPr/>
    </dgm:pt>
    <dgm:pt modelId="{B30DA777-F730-485F-A1AB-ADEA2018FA54}">
      <dgm:prSet phldrT="[Текст]"/>
      <dgm:spPr/>
      <dgm:t>
        <a:bodyPr/>
        <a:lstStyle/>
        <a:p>
          <a:r>
            <a:rPr lang="ru-RU" dirty="0" smtClean="0"/>
            <a:t>постепенно увеличивает количество сравниваемых объектов до трех-четырех;</a:t>
          </a:r>
          <a:endParaRPr lang="ru-RU" dirty="0"/>
        </a:p>
      </dgm:t>
    </dgm:pt>
    <dgm:pt modelId="{C7D5E515-E989-4C41-8767-5CA8643F9C6F}" type="sibTrans" cxnId="{AC317551-2C22-403E-90EE-38471FCBE5CA}">
      <dgm:prSet/>
      <dgm:spPr/>
      <dgm:t>
        <a:bodyPr/>
        <a:lstStyle/>
        <a:p>
          <a:endParaRPr lang="ru-RU"/>
        </a:p>
      </dgm:t>
    </dgm:pt>
    <dgm:pt modelId="{E8AC8928-38B5-486F-B05F-FF405FB83184}" type="parTrans" cxnId="{AC317551-2C22-403E-90EE-38471FCBE5CA}">
      <dgm:prSet/>
      <dgm:spPr/>
      <dgm:t>
        <a:bodyPr/>
        <a:lstStyle/>
        <a:p>
          <a:endParaRPr lang="ru-RU"/>
        </a:p>
      </dgm:t>
    </dgm:pt>
    <dgm:pt modelId="{0427F8FE-2290-41DE-BC4E-1C371894D8B2}">
      <dgm:prSet phldrT="[Текст]"/>
      <dgm:spPr/>
      <dgm:t>
        <a:bodyPr/>
        <a:lstStyle/>
        <a:p>
          <a:r>
            <a:rPr lang="ru-RU" smtClean="0"/>
            <a:t>организует </a:t>
          </a:r>
          <a:r>
            <a:rPr lang="ru-RU" dirty="0" smtClean="0"/>
            <a:t>сравнение двух объектов между собой, учит выделению признаков различия и сходства, одновременно дает задание последовательно отбирать и выкладывать на панно модели, замещающие эти признаки;</a:t>
          </a:r>
          <a:endParaRPr lang="ru-RU" dirty="0"/>
        </a:p>
      </dgm:t>
    </dgm:pt>
    <dgm:pt modelId="{01EF545A-8980-4907-B72B-569B816DB5C5}" type="sibTrans" cxnId="{CE143F6F-955C-4C36-B17F-DDC0CEDEF347}">
      <dgm:prSet/>
      <dgm:spPr/>
      <dgm:t>
        <a:bodyPr/>
        <a:lstStyle/>
        <a:p>
          <a:endParaRPr lang="ru-RU"/>
        </a:p>
      </dgm:t>
    </dgm:pt>
    <dgm:pt modelId="{24290F99-3BC0-4138-A471-17FFFEA806F1}" type="parTrans" cxnId="{CE143F6F-955C-4C36-B17F-DDC0CEDEF347}">
      <dgm:prSet/>
      <dgm:spPr/>
      <dgm:t>
        <a:bodyPr/>
        <a:lstStyle/>
        <a:p>
          <a:endParaRPr lang="ru-RU"/>
        </a:p>
      </dgm:t>
    </dgm:pt>
    <dgm:pt modelId="{75F639E6-49D5-4FE0-B155-4BCEA8E51324}">
      <dgm:prSet/>
      <dgm:spPr/>
      <dgm:t>
        <a:bodyPr/>
        <a:lstStyle/>
        <a:p>
          <a:r>
            <a:rPr lang="ru-RU" dirty="0" smtClean="0"/>
            <a:t>предлагает детям описать новые объекты природы с помощью готовой модели, ранее усвоенной ими</a:t>
          </a:r>
          <a:endParaRPr lang="ru-RU" dirty="0"/>
        </a:p>
      </dgm:t>
    </dgm:pt>
    <dgm:pt modelId="{6EEC729C-14F3-4AB0-B1FA-E3B5C9A21177}" type="sibTrans" cxnId="{BC0E1B17-77ED-4C04-8EB1-C6AEC356EF0C}">
      <dgm:prSet/>
      <dgm:spPr/>
      <dgm:t>
        <a:bodyPr/>
        <a:lstStyle/>
        <a:p>
          <a:endParaRPr lang="ru-RU"/>
        </a:p>
      </dgm:t>
    </dgm:pt>
    <dgm:pt modelId="{12738D02-5798-4545-B786-D2089BF732AA}" type="parTrans" cxnId="{BC0E1B17-77ED-4C04-8EB1-C6AEC356EF0C}">
      <dgm:prSet/>
      <dgm:spPr/>
      <dgm:t>
        <a:bodyPr/>
        <a:lstStyle/>
        <a:p>
          <a:endParaRPr lang="ru-RU"/>
        </a:p>
      </dgm:t>
    </dgm:pt>
    <dgm:pt modelId="{C6B48F2B-AAEA-4C20-A7BF-2C2B6190E7BC}">
      <dgm:prSet phldrT="[Текст]"/>
      <dgm:spPr/>
      <dgm:t>
        <a:bodyPr/>
        <a:lstStyle/>
        <a:p>
          <a:r>
            <a:rPr lang="ru-RU" dirty="0" smtClean="0"/>
            <a:t>обучает детей моделированию существенных или значимых для деятельности признаков </a:t>
          </a:r>
          <a:endParaRPr lang="ru-RU" dirty="0"/>
        </a:p>
      </dgm:t>
    </dgm:pt>
    <dgm:pt modelId="{588FFC63-B5E7-412D-9172-09CA3E6E501F}" type="parTrans" cxnId="{52074634-5047-4780-A679-9ED72A5B4B51}">
      <dgm:prSet/>
      <dgm:spPr/>
      <dgm:t>
        <a:bodyPr/>
        <a:lstStyle/>
        <a:p>
          <a:endParaRPr lang="ru-RU"/>
        </a:p>
      </dgm:t>
    </dgm:pt>
    <dgm:pt modelId="{DA41E408-EED4-4B07-A7FB-6CBCB8770104}" type="sibTrans" cxnId="{52074634-5047-4780-A679-9ED72A5B4B51}">
      <dgm:prSet/>
      <dgm:spPr/>
      <dgm:t>
        <a:bodyPr/>
        <a:lstStyle/>
        <a:p>
          <a:endParaRPr lang="ru-RU"/>
        </a:p>
      </dgm:t>
    </dgm:pt>
    <dgm:pt modelId="{88F9244C-2BFD-44CD-BE6E-87B722B22482}">
      <dgm:prSet phldrT="[Текст]"/>
      <dgm:spPr/>
      <dgm:t>
        <a:bodyPr/>
        <a:lstStyle/>
        <a:p>
          <a:r>
            <a:rPr lang="ru-RU" dirty="0" smtClean="0"/>
            <a:t>руководит созданием моделей элементарных понятий, таких как "рыбы", "птицы", "звери", "домашние животные","дикие животные", "растения", "живое", "неживое" и т.д.</a:t>
          </a:r>
          <a:endParaRPr lang="ru-RU" dirty="0"/>
        </a:p>
      </dgm:t>
    </dgm:pt>
    <dgm:pt modelId="{02EC971E-0F0E-4E14-A4F1-FEC09F720FD6}" type="parTrans" cxnId="{09EF8A3E-B5AB-4E5D-8180-1F09F33BDC91}">
      <dgm:prSet/>
      <dgm:spPr/>
      <dgm:t>
        <a:bodyPr/>
        <a:lstStyle/>
        <a:p>
          <a:endParaRPr lang="ru-RU"/>
        </a:p>
      </dgm:t>
    </dgm:pt>
    <dgm:pt modelId="{1CF076DD-5AC4-497A-88C8-BB16B1025D3A}" type="sibTrans" cxnId="{09EF8A3E-B5AB-4E5D-8180-1F09F33BDC91}">
      <dgm:prSet/>
      <dgm:spPr/>
      <dgm:t>
        <a:bodyPr/>
        <a:lstStyle/>
        <a:p>
          <a:endParaRPr lang="ru-RU"/>
        </a:p>
      </dgm:t>
    </dgm:pt>
    <dgm:pt modelId="{12B86940-B3EE-425B-888A-E85A1FDB7EC3}" type="pres">
      <dgm:prSet presAssocID="{D34ED11E-E2A3-4930-8FF3-8BF01B4FE72E}" presName="Name0" presStyleCnt="0">
        <dgm:presLayoutVars>
          <dgm:dir/>
          <dgm:resizeHandles val="exact"/>
        </dgm:presLayoutVars>
      </dgm:prSet>
      <dgm:spPr/>
    </dgm:pt>
    <dgm:pt modelId="{99F42600-D9C9-4D31-B618-FC48FA2DB78D}" type="pres">
      <dgm:prSet presAssocID="{75F639E6-49D5-4FE0-B155-4BCEA8E5132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C1D16-7D92-49BD-B9F7-08390B926CAC}" type="pres">
      <dgm:prSet presAssocID="{6EEC729C-14F3-4AB0-B1FA-E3B5C9A21177}" presName="sibTrans" presStyleLbl="sibTrans1D1" presStyleIdx="0" presStyleCnt="4"/>
      <dgm:spPr/>
      <dgm:t>
        <a:bodyPr/>
        <a:lstStyle/>
        <a:p>
          <a:endParaRPr lang="ru-RU"/>
        </a:p>
      </dgm:t>
    </dgm:pt>
    <dgm:pt modelId="{22C287D9-4FFD-4314-846F-5A42A5879C93}" type="pres">
      <dgm:prSet presAssocID="{6EEC729C-14F3-4AB0-B1FA-E3B5C9A21177}" presName="connectorText" presStyleLbl="sibTrans1D1" presStyleIdx="0" presStyleCnt="4"/>
      <dgm:spPr/>
      <dgm:t>
        <a:bodyPr/>
        <a:lstStyle/>
        <a:p>
          <a:endParaRPr lang="ru-RU"/>
        </a:p>
      </dgm:t>
    </dgm:pt>
    <dgm:pt modelId="{6E0832C8-876B-4D08-A634-B4E100428EE8}" type="pres">
      <dgm:prSet presAssocID="{0427F8FE-2290-41DE-BC4E-1C371894D8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D5F2C-EC70-4CB6-A780-E0C66BCA148D}" type="pres">
      <dgm:prSet presAssocID="{01EF545A-8980-4907-B72B-569B816DB5C5}" presName="sibTrans" presStyleLbl="sibTrans1D1" presStyleIdx="1" presStyleCnt="4"/>
      <dgm:spPr/>
      <dgm:t>
        <a:bodyPr/>
        <a:lstStyle/>
        <a:p>
          <a:endParaRPr lang="ru-RU"/>
        </a:p>
      </dgm:t>
    </dgm:pt>
    <dgm:pt modelId="{3B670D1D-B2C0-4AA6-AAF0-91E271B8DE04}" type="pres">
      <dgm:prSet presAssocID="{01EF545A-8980-4907-B72B-569B816DB5C5}" presName="connectorText" presStyleLbl="sibTrans1D1" presStyleIdx="1" presStyleCnt="4"/>
      <dgm:spPr/>
      <dgm:t>
        <a:bodyPr/>
        <a:lstStyle/>
        <a:p>
          <a:endParaRPr lang="ru-RU"/>
        </a:p>
      </dgm:t>
    </dgm:pt>
    <dgm:pt modelId="{02BA7FF0-8892-465A-A07E-87DC9131358C}" type="pres">
      <dgm:prSet presAssocID="{B30DA777-F730-485F-A1AB-ADEA2018FA5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F4852-1D6B-4FF0-BFD2-E90B30079F14}" type="pres">
      <dgm:prSet presAssocID="{C7D5E515-E989-4C41-8767-5CA8643F9C6F}" presName="sibTrans" presStyleLbl="sibTrans1D1" presStyleIdx="2" presStyleCnt="4"/>
      <dgm:spPr/>
      <dgm:t>
        <a:bodyPr/>
        <a:lstStyle/>
        <a:p>
          <a:endParaRPr lang="ru-RU"/>
        </a:p>
      </dgm:t>
    </dgm:pt>
    <dgm:pt modelId="{651C1049-0CF7-4571-A333-95797E760F1E}" type="pres">
      <dgm:prSet presAssocID="{C7D5E515-E989-4C41-8767-5CA8643F9C6F}" presName="connectorText" presStyleLbl="sibTrans1D1" presStyleIdx="2" presStyleCnt="4"/>
      <dgm:spPr/>
      <dgm:t>
        <a:bodyPr/>
        <a:lstStyle/>
        <a:p>
          <a:endParaRPr lang="ru-RU"/>
        </a:p>
      </dgm:t>
    </dgm:pt>
    <dgm:pt modelId="{0BF0A052-A565-4C19-81BE-48DE9B0516F1}" type="pres">
      <dgm:prSet presAssocID="{C6B48F2B-AAEA-4C20-A7BF-2C2B6190E7B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2F8BA-D367-4D95-9BA5-6DA8FEB193B5}" type="pres">
      <dgm:prSet presAssocID="{DA41E408-EED4-4B07-A7FB-6CBCB8770104}" presName="sibTrans" presStyleLbl="sibTrans1D1" presStyleIdx="3" presStyleCnt="4"/>
      <dgm:spPr/>
      <dgm:t>
        <a:bodyPr/>
        <a:lstStyle/>
        <a:p>
          <a:endParaRPr lang="ru-RU"/>
        </a:p>
      </dgm:t>
    </dgm:pt>
    <dgm:pt modelId="{683B353E-A285-482F-B7AC-E588DF2D8BCD}" type="pres">
      <dgm:prSet presAssocID="{DA41E408-EED4-4B07-A7FB-6CBCB8770104}" presName="connectorText" presStyleLbl="sibTrans1D1" presStyleIdx="3" presStyleCnt="4"/>
      <dgm:spPr/>
      <dgm:t>
        <a:bodyPr/>
        <a:lstStyle/>
        <a:p>
          <a:endParaRPr lang="ru-RU"/>
        </a:p>
      </dgm:t>
    </dgm:pt>
    <dgm:pt modelId="{07E4E2C3-D664-48DE-B98A-83A0B8416D90}" type="pres">
      <dgm:prSet presAssocID="{88F9244C-2BFD-44CD-BE6E-87B722B2248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B63B79-9119-4ECD-897E-C776D3252813}" type="presOf" srcId="{6EEC729C-14F3-4AB0-B1FA-E3B5C9A21177}" destId="{FD5C1D16-7D92-49BD-B9F7-08390B926CAC}" srcOrd="0" destOrd="0" presId="urn:microsoft.com/office/officeart/2005/8/layout/bProcess3"/>
    <dgm:cxn modelId="{AC317551-2C22-403E-90EE-38471FCBE5CA}" srcId="{D34ED11E-E2A3-4930-8FF3-8BF01B4FE72E}" destId="{B30DA777-F730-485F-A1AB-ADEA2018FA54}" srcOrd="2" destOrd="0" parTransId="{E8AC8928-38B5-486F-B05F-FF405FB83184}" sibTransId="{C7D5E515-E989-4C41-8767-5CA8643F9C6F}"/>
    <dgm:cxn modelId="{A09BBF04-663E-4029-95D5-127D48EF4AA5}" type="presOf" srcId="{75F639E6-49D5-4FE0-B155-4BCEA8E51324}" destId="{99F42600-D9C9-4D31-B618-FC48FA2DB78D}" srcOrd="0" destOrd="0" presId="urn:microsoft.com/office/officeart/2005/8/layout/bProcess3"/>
    <dgm:cxn modelId="{0E4BE6C1-8F4A-4B63-90B3-BAEB029A2776}" type="presOf" srcId="{DA41E408-EED4-4B07-A7FB-6CBCB8770104}" destId="{683B353E-A285-482F-B7AC-E588DF2D8BCD}" srcOrd="1" destOrd="0" presId="urn:microsoft.com/office/officeart/2005/8/layout/bProcess3"/>
    <dgm:cxn modelId="{1CE07607-960A-44DC-B984-C4E126B8A4D5}" type="presOf" srcId="{C6B48F2B-AAEA-4C20-A7BF-2C2B6190E7BC}" destId="{0BF0A052-A565-4C19-81BE-48DE9B0516F1}" srcOrd="0" destOrd="0" presId="urn:microsoft.com/office/officeart/2005/8/layout/bProcess3"/>
    <dgm:cxn modelId="{B5F053F5-9B4D-44C3-8911-659C189D2C7A}" type="presOf" srcId="{01EF545A-8980-4907-B72B-569B816DB5C5}" destId="{3B670D1D-B2C0-4AA6-AAF0-91E271B8DE04}" srcOrd="1" destOrd="0" presId="urn:microsoft.com/office/officeart/2005/8/layout/bProcess3"/>
    <dgm:cxn modelId="{04D28220-39F0-4FC3-8B52-6B3264C5C838}" type="presOf" srcId="{B30DA777-F730-485F-A1AB-ADEA2018FA54}" destId="{02BA7FF0-8892-465A-A07E-87DC9131358C}" srcOrd="0" destOrd="0" presId="urn:microsoft.com/office/officeart/2005/8/layout/bProcess3"/>
    <dgm:cxn modelId="{CE143F6F-955C-4C36-B17F-DDC0CEDEF347}" srcId="{D34ED11E-E2A3-4930-8FF3-8BF01B4FE72E}" destId="{0427F8FE-2290-41DE-BC4E-1C371894D8B2}" srcOrd="1" destOrd="0" parTransId="{24290F99-3BC0-4138-A471-17FFFEA806F1}" sibTransId="{01EF545A-8980-4907-B72B-569B816DB5C5}"/>
    <dgm:cxn modelId="{3663F767-F6A0-4105-BDAC-D4479FD0AB41}" type="presOf" srcId="{DA41E408-EED4-4B07-A7FB-6CBCB8770104}" destId="{D2A2F8BA-D367-4D95-9BA5-6DA8FEB193B5}" srcOrd="0" destOrd="0" presId="urn:microsoft.com/office/officeart/2005/8/layout/bProcess3"/>
    <dgm:cxn modelId="{5B203A6C-62DA-4A36-88F4-7878BF49D9B8}" type="presOf" srcId="{6EEC729C-14F3-4AB0-B1FA-E3B5C9A21177}" destId="{22C287D9-4FFD-4314-846F-5A42A5879C93}" srcOrd="1" destOrd="0" presId="urn:microsoft.com/office/officeart/2005/8/layout/bProcess3"/>
    <dgm:cxn modelId="{52074634-5047-4780-A679-9ED72A5B4B51}" srcId="{D34ED11E-E2A3-4930-8FF3-8BF01B4FE72E}" destId="{C6B48F2B-AAEA-4C20-A7BF-2C2B6190E7BC}" srcOrd="3" destOrd="0" parTransId="{588FFC63-B5E7-412D-9172-09CA3E6E501F}" sibTransId="{DA41E408-EED4-4B07-A7FB-6CBCB8770104}"/>
    <dgm:cxn modelId="{A0B4510A-62B6-4AE2-96B4-CBA16E3575F3}" type="presOf" srcId="{88F9244C-2BFD-44CD-BE6E-87B722B22482}" destId="{07E4E2C3-D664-48DE-B98A-83A0B8416D90}" srcOrd="0" destOrd="0" presId="urn:microsoft.com/office/officeart/2005/8/layout/bProcess3"/>
    <dgm:cxn modelId="{0A540F7C-0951-4F78-8290-57E9C998D501}" type="presOf" srcId="{C7D5E515-E989-4C41-8767-5CA8643F9C6F}" destId="{651C1049-0CF7-4571-A333-95797E760F1E}" srcOrd="1" destOrd="0" presId="urn:microsoft.com/office/officeart/2005/8/layout/bProcess3"/>
    <dgm:cxn modelId="{09EF8A3E-B5AB-4E5D-8180-1F09F33BDC91}" srcId="{D34ED11E-E2A3-4930-8FF3-8BF01B4FE72E}" destId="{88F9244C-2BFD-44CD-BE6E-87B722B22482}" srcOrd="4" destOrd="0" parTransId="{02EC971E-0F0E-4E14-A4F1-FEC09F720FD6}" sibTransId="{1CF076DD-5AC4-497A-88C8-BB16B1025D3A}"/>
    <dgm:cxn modelId="{BC0E1B17-77ED-4C04-8EB1-C6AEC356EF0C}" srcId="{D34ED11E-E2A3-4930-8FF3-8BF01B4FE72E}" destId="{75F639E6-49D5-4FE0-B155-4BCEA8E51324}" srcOrd="0" destOrd="0" parTransId="{12738D02-5798-4545-B786-D2089BF732AA}" sibTransId="{6EEC729C-14F3-4AB0-B1FA-E3B5C9A21177}"/>
    <dgm:cxn modelId="{FD8F7CFB-AE06-4A9C-AC8C-E26C6094367F}" type="presOf" srcId="{0427F8FE-2290-41DE-BC4E-1C371894D8B2}" destId="{6E0832C8-876B-4D08-A634-B4E100428EE8}" srcOrd="0" destOrd="0" presId="urn:microsoft.com/office/officeart/2005/8/layout/bProcess3"/>
    <dgm:cxn modelId="{8B652653-D37A-4CC4-A62E-D891661CF47D}" type="presOf" srcId="{D34ED11E-E2A3-4930-8FF3-8BF01B4FE72E}" destId="{12B86940-B3EE-425B-888A-E85A1FDB7EC3}" srcOrd="0" destOrd="0" presId="urn:microsoft.com/office/officeart/2005/8/layout/bProcess3"/>
    <dgm:cxn modelId="{B5BB4AFB-9847-4216-BE03-B9E77201BBB8}" type="presOf" srcId="{01EF545A-8980-4907-B72B-569B816DB5C5}" destId="{3ECD5F2C-EC70-4CB6-A780-E0C66BCA148D}" srcOrd="0" destOrd="0" presId="urn:microsoft.com/office/officeart/2005/8/layout/bProcess3"/>
    <dgm:cxn modelId="{1BBBB039-CAD9-43A2-9EB4-78119906B1C7}" type="presOf" srcId="{C7D5E515-E989-4C41-8767-5CA8643F9C6F}" destId="{AC1F4852-1D6B-4FF0-BFD2-E90B30079F14}" srcOrd="0" destOrd="0" presId="urn:microsoft.com/office/officeart/2005/8/layout/bProcess3"/>
    <dgm:cxn modelId="{BC5A327D-C172-4F8F-9878-3D4F43955401}" type="presParOf" srcId="{12B86940-B3EE-425B-888A-E85A1FDB7EC3}" destId="{99F42600-D9C9-4D31-B618-FC48FA2DB78D}" srcOrd="0" destOrd="0" presId="urn:microsoft.com/office/officeart/2005/8/layout/bProcess3"/>
    <dgm:cxn modelId="{4848A4B7-4C4E-4B21-A9D3-9DF876C2E981}" type="presParOf" srcId="{12B86940-B3EE-425B-888A-E85A1FDB7EC3}" destId="{FD5C1D16-7D92-49BD-B9F7-08390B926CAC}" srcOrd="1" destOrd="0" presId="urn:microsoft.com/office/officeart/2005/8/layout/bProcess3"/>
    <dgm:cxn modelId="{25A6579B-D6A6-47C0-80FD-7C7CA0ABBAC9}" type="presParOf" srcId="{FD5C1D16-7D92-49BD-B9F7-08390B926CAC}" destId="{22C287D9-4FFD-4314-846F-5A42A5879C93}" srcOrd="0" destOrd="0" presId="urn:microsoft.com/office/officeart/2005/8/layout/bProcess3"/>
    <dgm:cxn modelId="{B1ECD2C7-F94A-4056-B25F-580AC06A035B}" type="presParOf" srcId="{12B86940-B3EE-425B-888A-E85A1FDB7EC3}" destId="{6E0832C8-876B-4D08-A634-B4E100428EE8}" srcOrd="2" destOrd="0" presId="urn:microsoft.com/office/officeart/2005/8/layout/bProcess3"/>
    <dgm:cxn modelId="{C74D9F25-D492-4D48-9B4E-69FCE7775558}" type="presParOf" srcId="{12B86940-B3EE-425B-888A-E85A1FDB7EC3}" destId="{3ECD5F2C-EC70-4CB6-A780-E0C66BCA148D}" srcOrd="3" destOrd="0" presId="urn:microsoft.com/office/officeart/2005/8/layout/bProcess3"/>
    <dgm:cxn modelId="{040B074E-44E9-4E76-88C5-A019B15CB7F1}" type="presParOf" srcId="{3ECD5F2C-EC70-4CB6-A780-E0C66BCA148D}" destId="{3B670D1D-B2C0-4AA6-AAF0-91E271B8DE04}" srcOrd="0" destOrd="0" presId="urn:microsoft.com/office/officeart/2005/8/layout/bProcess3"/>
    <dgm:cxn modelId="{6083DA77-9010-4518-B3F5-1E5C59FC4F58}" type="presParOf" srcId="{12B86940-B3EE-425B-888A-E85A1FDB7EC3}" destId="{02BA7FF0-8892-465A-A07E-87DC9131358C}" srcOrd="4" destOrd="0" presId="urn:microsoft.com/office/officeart/2005/8/layout/bProcess3"/>
    <dgm:cxn modelId="{78EFF48A-394C-482E-AB5A-CEBA3872513B}" type="presParOf" srcId="{12B86940-B3EE-425B-888A-E85A1FDB7EC3}" destId="{AC1F4852-1D6B-4FF0-BFD2-E90B30079F14}" srcOrd="5" destOrd="0" presId="urn:microsoft.com/office/officeart/2005/8/layout/bProcess3"/>
    <dgm:cxn modelId="{20966A76-841A-43BB-BE15-0F16DDA67CA0}" type="presParOf" srcId="{AC1F4852-1D6B-4FF0-BFD2-E90B30079F14}" destId="{651C1049-0CF7-4571-A333-95797E760F1E}" srcOrd="0" destOrd="0" presId="urn:microsoft.com/office/officeart/2005/8/layout/bProcess3"/>
    <dgm:cxn modelId="{7F235C41-C733-4168-A84F-E02650D75B32}" type="presParOf" srcId="{12B86940-B3EE-425B-888A-E85A1FDB7EC3}" destId="{0BF0A052-A565-4C19-81BE-48DE9B0516F1}" srcOrd="6" destOrd="0" presId="urn:microsoft.com/office/officeart/2005/8/layout/bProcess3"/>
    <dgm:cxn modelId="{8834CC21-D749-42A9-8E71-DB0EBA72F145}" type="presParOf" srcId="{12B86940-B3EE-425B-888A-E85A1FDB7EC3}" destId="{D2A2F8BA-D367-4D95-9BA5-6DA8FEB193B5}" srcOrd="7" destOrd="0" presId="urn:microsoft.com/office/officeart/2005/8/layout/bProcess3"/>
    <dgm:cxn modelId="{A91A678C-9BFE-4AC5-B915-5F7694673843}" type="presParOf" srcId="{D2A2F8BA-D367-4D95-9BA5-6DA8FEB193B5}" destId="{683B353E-A285-482F-B7AC-E588DF2D8BCD}" srcOrd="0" destOrd="0" presId="urn:microsoft.com/office/officeart/2005/8/layout/bProcess3"/>
    <dgm:cxn modelId="{442C0415-A648-4125-A504-68DB19E6F9FF}" type="presParOf" srcId="{12B86940-B3EE-425B-888A-E85A1FDB7EC3}" destId="{07E4E2C3-D664-48DE-B98A-83A0B8416D90}" srcOrd="8" destOrd="0" presId="urn:microsoft.com/office/officeart/2005/8/layout/bProcess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E36A76-F8FE-49FB-B78E-FD6440367EBF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</dgm:pt>
    <dgm:pt modelId="{927ACABB-07D6-4170-8422-294AE965C1F2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предметная модель в виде физической конструкции предмета или предметов, закономерно связанных. .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23E691-3176-4BFB-B220-CDAA7CDBE4B7}" type="parTrans" cxnId="{884555B5-FB29-413C-94D7-8DE59EF83F56}">
      <dgm:prSet/>
      <dgm:spPr/>
      <dgm:t>
        <a:bodyPr/>
        <a:lstStyle/>
        <a:p>
          <a:endParaRPr lang="ru-RU"/>
        </a:p>
      </dgm:t>
    </dgm:pt>
    <dgm:pt modelId="{F0C79A83-6830-4CF3-8F66-5B4F7F7D2089}" type="sibTrans" cxnId="{884555B5-FB29-413C-94D7-8DE59EF83F56}">
      <dgm:prSet/>
      <dgm:spPr/>
      <dgm:t>
        <a:bodyPr/>
        <a:lstStyle/>
        <a:p>
          <a:endParaRPr lang="ru-RU"/>
        </a:p>
      </dgm:t>
    </dgm:pt>
    <dgm:pt modelId="{1EEE70DA-1DDF-4BB8-A185-389E800D2636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предметно-схематическая модель.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BB3105-56A5-4FE4-9223-FE635754A191}" type="parTrans" cxnId="{31B9795E-3374-42A3-8B2A-CB1042095CD2}">
      <dgm:prSet/>
      <dgm:spPr/>
      <dgm:t>
        <a:bodyPr/>
        <a:lstStyle/>
        <a:p>
          <a:endParaRPr lang="ru-RU"/>
        </a:p>
      </dgm:t>
    </dgm:pt>
    <dgm:pt modelId="{1B526A8E-BE3C-4ECE-A722-6C7A69AF3DBA}" type="sibTrans" cxnId="{31B9795E-3374-42A3-8B2A-CB1042095CD2}">
      <dgm:prSet/>
      <dgm:spPr/>
      <dgm:t>
        <a:bodyPr/>
        <a:lstStyle/>
        <a:p>
          <a:endParaRPr lang="ru-RU"/>
        </a:p>
      </dgm:t>
    </dgm:pt>
    <dgm:pt modelId="{D988389C-4305-4A27-8293-CFBC6400F0EA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графические модели (графики, формулы, схемы и т.п.)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A335FB-BEAC-4477-93AC-6B1F942E1DBA}" type="parTrans" cxnId="{238AEA06-F0E6-44B2-A57F-6CD65B1AAB9E}">
      <dgm:prSet/>
      <dgm:spPr/>
      <dgm:t>
        <a:bodyPr/>
        <a:lstStyle/>
        <a:p>
          <a:endParaRPr lang="ru-RU"/>
        </a:p>
      </dgm:t>
    </dgm:pt>
    <dgm:pt modelId="{CA9D2449-04F0-44CC-B947-0C596091EA46}" type="sibTrans" cxnId="{238AEA06-F0E6-44B2-A57F-6CD65B1AAB9E}">
      <dgm:prSet/>
      <dgm:spPr/>
      <dgm:t>
        <a:bodyPr/>
        <a:lstStyle/>
        <a:p>
          <a:endParaRPr lang="ru-RU"/>
        </a:p>
      </dgm:t>
    </dgm:pt>
    <dgm:pt modelId="{5643198E-E5A9-4304-842D-E7D9B7762C39}" type="pres">
      <dgm:prSet presAssocID="{3BE36A76-F8FE-49FB-B78E-FD6440367EBF}" presName="Name0" presStyleCnt="0">
        <dgm:presLayoutVars>
          <dgm:dir/>
          <dgm:resizeHandles val="exact"/>
        </dgm:presLayoutVars>
      </dgm:prSet>
      <dgm:spPr/>
    </dgm:pt>
    <dgm:pt modelId="{83E1AA9F-710C-40A5-99C3-A653724ED7F7}" type="pres">
      <dgm:prSet presAssocID="{927ACABB-07D6-4170-8422-294AE965C1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69235-7345-424B-929E-26B08C18F223}" type="pres">
      <dgm:prSet presAssocID="{F0C79A83-6830-4CF3-8F66-5B4F7F7D2089}" presName="sibTrans" presStyleCnt="0"/>
      <dgm:spPr/>
    </dgm:pt>
    <dgm:pt modelId="{05CB128B-417B-4D8D-9BFA-CFE3207A66C7}" type="pres">
      <dgm:prSet presAssocID="{1EEE70DA-1DDF-4BB8-A185-389E800D263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AD433-E252-4554-B31F-1E712CB8E18B}" type="pres">
      <dgm:prSet presAssocID="{1B526A8E-BE3C-4ECE-A722-6C7A69AF3DBA}" presName="sibTrans" presStyleCnt="0"/>
      <dgm:spPr/>
    </dgm:pt>
    <dgm:pt modelId="{49345294-E752-423B-8907-48343BF479F1}" type="pres">
      <dgm:prSet presAssocID="{D988389C-4305-4A27-8293-CFBC6400F0E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52DAAE-08F7-47DC-BCC0-B7FE79337ACD}" type="presOf" srcId="{3BE36A76-F8FE-49FB-B78E-FD6440367EBF}" destId="{5643198E-E5A9-4304-842D-E7D9B7762C39}" srcOrd="0" destOrd="0" presId="urn:microsoft.com/office/officeart/2005/8/layout/hList6"/>
    <dgm:cxn modelId="{DFDF2070-1D20-46DF-B9ED-C45B84195415}" type="presOf" srcId="{927ACABB-07D6-4170-8422-294AE965C1F2}" destId="{83E1AA9F-710C-40A5-99C3-A653724ED7F7}" srcOrd="0" destOrd="0" presId="urn:microsoft.com/office/officeart/2005/8/layout/hList6"/>
    <dgm:cxn modelId="{7927E8B9-0E8B-4BA9-B991-7F875D8EB94F}" type="presOf" srcId="{D988389C-4305-4A27-8293-CFBC6400F0EA}" destId="{49345294-E752-423B-8907-48343BF479F1}" srcOrd="0" destOrd="0" presId="urn:microsoft.com/office/officeart/2005/8/layout/hList6"/>
    <dgm:cxn modelId="{884555B5-FB29-413C-94D7-8DE59EF83F56}" srcId="{3BE36A76-F8FE-49FB-B78E-FD6440367EBF}" destId="{927ACABB-07D6-4170-8422-294AE965C1F2}" srcOrd="0" destOrd="0" parTransId="{8123E691-3176-4BFB-B220-CDAA7CDBE4B7}" sibTransId="{F0C79A83-6830-4CF3-8F66-5B4F7F7D2089}"/>
    <dgm:cxn modelId="{320DBDA5-C373-4C65-9092-E39D807A6CD9}" type="presOf" srcId="{1EEE70DA-1DDF-4BB8-A185-389E800D2636}" destId="{05CB128B-417B-4D8D-9BFA-CFE3207A66C7}" srcOrd="0" destOrd="0" presId="urn:microsoft.com/office/officeart/2005/8/layout/hList6"/>
    <dgm:cxn modelId="{31B9795E-3374-42A3-8B2A-CB1042095CD2}" srcId="{3BE36A76-F8FE-49FB-B78E-FD6440367EBF}" destId="{1EEE70DA-1DDF-4BB8-A185-389E800D2636}" srcOrd="1" destOrd="0" parTransId="{F7BB3105-56A5-4FE4-9223-FE635754A191}" sibTransId="{1B526A8E-BE3C-4ECE-A722-6C7A69AF3DBA}"/>
    <dgm:cxn modelId="{238AEA06-F0E6-44B2-A57F-6CD65B1AAB9E}" srcId="{3BE36A76-F8FE-49FB-B78E-FD6440367EBF}" destId="{D988389C-4305-4A27-8293-CFBC6400F0EA}" srcOrd="2" destOrd="0" parTransId="{C2A335FB-BEAC-4477-93AC-6B1F942E1DBA}" sibTransId="{CA9D2449-04F0-44CC-B947-0C596091EA46}"/>
    <dgm:cxn modelId="{B3CA4CB5-AF54-4290-BD78-A2CF009011FB}" type="presParOf" srcId="{5643198E-E5A9-4304-842D-E7D9B7762C39}" destId="{83E1AA9F-710C-40A5-99C3-A653724ED7F7}" srcOrd="0" destOrd="0" presId="urn:microsoft.com/office/officeart/2005/8/layout/hList6"/>
    <dgm:cxn modelId="{E4DF7E31-800C-4491-81A9-9228078EF31B}" type="presParOf" srcId="{5643198E-E5A9-4304-842D-E7D9B7762C39}" destId="{AB869235-7345-424B-929E-26B08C18F223}" srcOrd="1" destOrd="0" presId="urn:microsoft.com/office/officeart/2005/8/layout/hList6"/>
    <dgm:cxn modelId="{40994ABB-92CE-4F9E-BD01-74527FEF9CEA}" type="presParOf" srcId="{5643198E-E5A9-4304-842D-E7D9B7762C39}" destId="{05CB128B-417B-4D8D-9BFA-CFE3207A66C7}" srcOrd="2" destOrd="0" presId="urn:microsoft.com/office/officeart/2005/8/layout/hList6"/>
    <dgm:cxn modelId="{B9F948DF-50C1-4FA4-B219-941B363638DC}" type="presParOf" srcId="{5643198E-E5A9-4304-842D-E7D9B7762C39}" destId="{127AD433-E252-4554-B31F-1E712CB8E18B}" srcOrd="3" destOrd="0" presId="urn:microsoft.com/office/officeart/2005/8/layout/hList6"/>
    <dgm:cxn modelId="{E7BA9040-ADBB-4DB6-9B86-CAFF2BC1396B}" type="presParOf" srcId="{5643198E-E5A9-4304-842D-E7D9B7762C39}" destId="{49345294-E752-423B-8907-48343BF479F1}" srcOrd="4" destOrd="0" presId="urn:microsoft.com/office/officeart/2005/8/layout/h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D4E07E-9E52-49AE-8884-02C1E0557DD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A10BC0-C15F-45FB-A989-2461E5F7D801}">
      <dgm:prSet phldrT="[Текст]"/>
      <dgm:spPr/>
      <dgm:t>
        <a:bodyPr/>
        <a:lstStyle/>
        <a:p>
          <a:r>
            <a:rPr lang="ru-RU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1. предусматривает овладение самой моделью. </a:t>
          </a:r>
          <a:endParaRPr lang="ru-RU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8FA54350-EB7F-4754-9BD0-39AEBC8569A8}" type="parTrans" cxnId="{5FB0615E-8EE0-4EAF-B0D5-EFBAFBA34416}">
      <dgm:prSet/>
      <dgm:spPr/>
      <dgm:t>
        <a:bodyPr/>
        <a:lstStyle/>
        <a:p>
          <a:endParaRPr lang="ru-RU"/>
        </a:p>
      </dgm:t>
    </dgm:pt>
    <dgm:pt modelId="{B5B93A37-C0F2-4725-8765-37492442FF5E}" type="sibTrans" cxnId="{5FB0615E-8EE0-4EAF-B0D5-EFBAFBA34416}">
      <dgm:prSet/>
      <dgm:spPr/>
      <dgm:t>
        <a:bodyPr/>
        <a:lstStyle/>
        <a:p>
          <a:endParaRPr lang="ru-RU"/>
        </a:p>
      </dgm:t>
    </dgm:pt>
    <dgm:pt modelId="{A1960D21-A424-4F6E-8AD6-9DCC019C35C1}">
      <dgm:prSet phldrT="[Текст]"/>
      <dgm:spPr/>
      <dgm:t>
        <a:bodyPr/>
        <a:lstStyle/>
        <a:p>
          <a:r>
            <a:rPr lang="ru-RU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2. осуществляется замещение предметно-схематической модели схематической. </a:t>
          </a:r>
          <a:endParaRPr lang="ru-RU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B5F92398-175F-490A-99A6-6E68BB844F9A}" type="parTrans" cxnId="{9BE42991-A6E4-448E-B493-B2AE77FD5301}">
      <dgm:prSet/>
      <dgm:spPr/>
      <dgm:t>
        <a:bodyPr/>
        <a:lstStyle/>
        <a:p>
          <a:endParaRPr lang="ru-RU"/>
        </a:p>
      </dgm:t>
    </dgm:pt>
    <dgm:pt modelId="{9B9BE644-F820-4DD2-8E79-7406E163308A}" type="sibTrans" cxnId="{9BE42991-A6E4-448E-B493-B2AE77FD5301}">
      <dgm:prSet/>
      <dgm:spPr/>
      <dgm:t>
        <a:bodyPr/>
        <a:lstStyle/>
        <a:p>
          <a:endParaRPr lang="ru-RU"/>
        </a:p>
      </dgm:t>
    </dgm:pt>
    <dgm:pt modelId="{5887C923-D8B4-4FAC-8762-F22F3AE83442}">
      <dgm:prSet phldrT="[Текст]"/>
      <dgm:spPr/>
      <dgm:t>
        <a:bodyPr/>
        <a:lstStyle/>
        <a:p>
          <a:r>
            <a:rPr lang="ru-RU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3. самостоятельное использование усвоенных моделей и приемов работы с ними в собственной деятельности.</a:t>
          </a:r>
          <a:endParaRPr lang="ru-RU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39C51B48-C89A-4570-B082-8E07A0C9A3B9}" type="parTrans" cxnId="{7072182A-23C5-41D2-819F-5738986EBC96}">
      <dgm:prSet/>
      <dgm:spPr/>
      <dgm:t>
        <a:bodyPr/>
        <a:lstStyle/>
        <a:p>
          <a:endParaRPr lang="ru-RU"/>
        </a:p>
      </dgm:t>
    </dgm:pt>
    <dgm:pt modelId="{8B13C3C3-F7C7-4906-8572-2C0E563C28B2}" type="sibTrans" cxnId="{7072182A-23C5-41D2-819F-5738986EBC96}">
      <dgm:prSet/>
      <dgm:spPr/>
      <dgm:t>
        <a:bodyPr/>
        <a:lstStyle/>
        <a:p>
          <a:endParaRPr lang="ru-RU"/>
        </a:p>
      </dgm:t>
    </dgm:pt>
    <dgm:pt modelId="{95D50D51-FEFA-46F5-8D8A-7C8981E368E3}" type="pres">
      <dgm:prSet presAssocID="{75D4E07E-9E52-49AE-8884-02C1E0557D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D86F41-1177-499D-9449-0FDEEDD1932F}" type="pres">
      <dgm:prSet presAssocID="{D4A10BC0-C15F-45FB-A989-2461E5F7D801}" presName="linNode" presStyleCnt="0"/>
      <dgm:spPr/>
    </dgm:pt>
    <dgm:pt modelId="{385F84A0-3130-4707-B319-163843883417}" type="pres">
      <dgm:prSet presAssocID="{D4A10BC0-C15F-45FB-A989-2461E5F7D801}" presName="parentText" presStyleLbl="node1" presStyleIdx="0" presStyleCnt="3" custScaleX="1312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FFA4C-BBDD-4F3B-9098-3A0CE13B3543}" type="pres">
      <dgm:prSet presAssocID="{B5B93A37-C0F2-4725-8765-37492442FF5E}" presName="sp" presStyleCnt="0"/>
      <dgm:spPr/>
    </dgm:pt>
    <dgm:pt modelId="{AA355741-5DED-4B06-A5C7-D0CC434DF117}" type="pres">
      <dgm:prSet presAssocID="{A1960D21-A424-4F6E-8AD6-9DCC019C35C1}" presName="linNode" presStyleCnt="0"/>
      <dgm:spPr/>
    </dgm:pt>
    <dgm:pt modelId="{93927C53-A34E-41DB-B009-195C4F606E79}" type="pres">
      <dgm:prSet presAssocID="{A1960D21-A424-4F6E-8AD6-9DCC019C35C1}" presName="parentText" presStyleLbl="node1" presStyleIdx="1" presStyleCnt="3" custScaleX="1291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75AE6-2005-433F-BB25-8D623425CAEF}" type="pres">
      <dgm:prSet presAssocID="{9B9BE644-F820-4DD2-8E79-7406E163308A}" presName="sp" presStyleCnt="0"/>
      <dgm:spPr/>
    </dgm:pt>
    <dgm:pt modelId="{3D796FFD-47B5-44E4-A5A2-47D043CE0DFA}" type="pres">
      <dgm:prSet presAssocID="{5887C923-D8B4-4FAC-8762-F22F3AE83442}" presName="linNode" presStyleCnt="0"/>
      <dgm:spPr/>
    </dgm:pt>
    <dgm:pt modelId="{7D1C6B77-19D8-49EF-9571-DEDD523969AB}" type="pres">
      <dgm:prSet presAssocID="{5887C923-D8B4-4FAC-8762-F22F3AE83442}" presName="parentText" presStyleLbl="node1" presStyleIdx="2" presStyleCnt="3" custScaleX="1291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377C0B-0A43-4055-ADF5-1F784874C51A}" type="presOf" srcId="{D4A10BC0-C15F-45FB-A989-2461E5F7D801}" destId="{385F84A0-3130-4707-B319-163843883417}" srcOrd="0" destOrd="0" presId="urn:microsoft.com/office/officeart/2005/8/layout/vList5"/>
    <dgm:cxn modelId="{7072182A-23C5-41D2-819F-5738986EBC96}" srcId="{75D4E07E-9E52-49AE-8884-02C1E0557DD5}" destId="{5887C923-D8B4-4FAC-8762-F22F3AE83442}" srcOrd="2" destOrd="0" parTransId="{39C51B48-C89A-4570-B082-8E07A0C9A3B9}" sibTransId="{8B13C3C3-F7C7-4906-8572-2C0E563C28B2}"/>
    <dgm:cxn modelId="{5FB0615E-8EE0-4EAF-B0D5-EFBAFBA34416}" srcId="{75D4E07E-9E52-49AE-8884-02C1E0557DD5}" destId="{D4A10BC0-C15F-45FB-A989-2461E5F7D801}" srcOrd="0" destOrd="0" parTransId="{8FA54350-EB7F-4754-9BD0-39AEBC8569A8}" sibTransId="{B5B93A37-C0F2-4725-8765-37492442FF5E}"/>
    <dgm:cxn modelId="{754F51C3-0980-4315-8C16-7D130605FB63}" type="presOf" srcId="{75D4E07E-9E52-49AE-8884-02C1E0557DD5}" destId="{95D50D51-FEFA-46F5-8D8A-7C8981E368E3}" srcOrd="0" destOrd="0" presId="urn:microsoft.com/office/officeart/2005/8/layout/vList5"/>
    <dgm:cxn modelId="{BD894379-CA70-4442-926E-96629D11E3A2}" type="presOf" srcId="{A1960D21-A424-4F6E-8AD6-9DCC019C35C1}" destId="{93927C53-A34E-41DB-B009-195C4F606E79}" srcOrd="0" destOrd="0" presId="urn:microsoft.com/office/officeart/2005/8/layout/vList5"/>
    <dgm:cxn modelId="{7F969355-FF56-461A-9F69-4CAEFC83D24C}" type="presOf" srcId="{5887C923-D8B4-4FAC-8762-F22F3AE83442}" destId="{7D1C6B77-19D8-49EF-9571-DEDD523969AB}" srcOrd="0" destOrd="0" presId="urn:microsoft.com/office/officeart/2005/8/layout/vList5"/>
    <dgm:cxn modelId="{9BE42991-A6E4-448E-B493-B2AE77FD5301}" srcId="{75D4E07E-9E52-49AE-8884-02C1E0557DD5}" destId="{A1960D21-A424-4F6E-8AD6-9DCC019C35C1}" srcOrd="1" destOrd="0" parTransId="{B5F92398-175F-490A-99A6-6E68BB844F9A}" sibTransId="{9B9BE644-F820-4DD2-8E79-7406E163308A}"/>
    <dgm:cxn modelId="{17F6F97F-4FDC-49EE-B7F9-347D7746D165}" type="presParOf" srcId="{95D50D51-FEFA-46F5-8D8A-7C8981E368E3}" destId="{EFD86F41-1177-499D-9449-0FDEEDD1932F}" srcOrd="0" destOrd="0" presId="urn:microsoft.com/office/officeart/2005/8/layout/vList5"/>
    <dgm:cxn modelId="{FCFAE4E2-61E2-4477-A7F8-539807FBB7FB}" type="presParOf" srcId="{EFD86F41-1177-499D-9449-0FDEEDD1932F}" destId="{385F84A0-3130-4707-B319-163843883417}" srcOrd="0" destOrd="0" presId="urn:microsoft.com/office/officeart/2005/8/layout/vList5"/>
    <dgm:cxn modelId="{EE849970-3B46-456F-9AE4-83FD71BC3BAC}" type="presParOf" srcId="{95D50D51-FEFA-46F5-8D8A-7C8981E368E3}" destId="{C52FFA4C-BBDD-4F3B-9098-3A0CE13B3543}" srcOrd="1" destOrd="0" presId="urn:microsoft.com/office/officeart/2005/8/layout/vList5"/>
    <dgm:cxn modelId="{542F820F-6AF2-4144-88F2-75C3F21CE610}" type="presParOf" srcId="{95D50D51-FEFA-46F5-8D8A-7C8981E368E3}" destId="{AA355741-5DED-4B06-A5C7-D0CC434DF117}" srcOrd="2" destOrd="0" presId="urn:microsoft.com/office/officeart/2005/8/layout/vList5"/>
    <dgm:cxn modelId="{49765FCB-840F-4EEC-A1AD-67F530337344}" type="presParOf" srcId="{AA355741-5DED-4B06-A5C7-D0CC434DF117}" destId="{93927C53-A34E-41DB-B009-195C4F606E79}" srcOrd="0" destOrd="0" presId="urn:microsoft.com/office/officeart/2005/8/layout/vList5"/>
    <dgm:cxn modelId="{C3E320E5-B6E5-43B6-A829-7DF40B9CAE58}" type="presParOf" srcId="{95D50D51-FEFA-46F5-8D8A-7C8981E368E3}" destId="{E5B75AE6-2005-433F-BB25-8D623425CAEF}" srcOrd="3" destOrd="0" presId="urn:microsoft.com/office/officeart/2005/8/layout/vList5"/>
    <dgm:cxn modelId="{B1400B90-E174-4844-8AC3-2D0CAF3B4C5F}" type="presParOf" srcId="{95D50D51-FEFA-46F5-8D8A-7C8981E368E3}" destId="{3D796FFD-47B5-44E4-A5A2-47D043CE0DFA}" srcOrd="4" destOrd="0" presId="urn:microsoft.com/office/officeart/2005/8/layout/vList5"/>
    <dgm:cxn modelId="{E81FC373-CFDB-4222-AA7C-66C9570917F1}" type="presParOf" srcId="{3D796FFD-47B5-44E4-A5A2-47D043CE0DFA}" destId="{7D1C6B77-19D8-49EF-9571-DEDD523969AB}" srcOrd="0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4F6D04-A9D3-496C-B634-64A35C00661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3A41EB-0C99-45FF-949B-37A70B04B8EF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Овладение приемами работы с </a:t>
          </a:r>
          <a:r>
            <a:rPr lang="ru-RU" b="1" dirty="0" err="1" smtClean="0">
              <a:latin typeface="Bookman Old Style" pitchFamily="18" charset="0"/>
            </a:rPr>
            <a:t>мнемотаблицами</a:t>
          </a:r>
          <a:r>
            <a:rPr lang="ru-RU" b="1" dirty="0" smtClean="0">
              <a:latin typeface="Bookman Old Style" pitchFamily="18" charset="0"/>
            </a:rPr>
            <a:t> значительно сокращает время обучения и одновременно ре­шает задачи, направленные на:</a:t>
          </a:r>
          <a:endParaRPr lang="ru-RU" b="1" dirty="0">
            <a:latin typeface="Bookman Old Style" pitchFamily="18" charset="0"/>
          </a:endParaRPr>
        </a:p>
      </dgm:t>
    </dgm:pt>
    <dgm:pt modelId="{C1FFBA6F-0E34-4784-BA0E-0E6FD85082DC}" type="parTrans" cxnId="{C9497FB3-5249-4740-B4D9-722914CC99AF}">
      <dgm:prSet/>
      <dgm:spPr/>
      <dgm:t>
        <a:bodyPr/>
        <a:lstStyle/>
        <a:p>
          <a:endParaRPr lang="ru-RU"/>
        </a:p>
      </dgm:t>
    </dgm:pt>
    <dgm:pt modelId="{EA4786C6-3E91-4415-871A-C8BD173B690D}" type="sibTrans" cxnId="{C9497FB3-5249-4740-B4D9-722914CC99AF}">
      <dgm:prSet/>
      <dgm:spPr/>
      <dgm:t>
        <a:bodyPr/>
        <a:lstStyle/>
        <a:p>
          <a:endParaRPr lang="ru-RU"/>
        </a:p>
      </dgm:t>
    </dgm:pt>
    <dgm:pt modelId="{86A4AD22-A66F-4D1F-9252-222985BC4792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развитие основных психических процессов — памяти,</a:t>
          </a:r>
          <a:br>
            <a:rPr lang="ru-RU" b="1" dirty="0" smtClean="0">
              <a:latin typeface="Bookman Old Style" pitchFamily="18" charset="0"/>
            </a:rPr>
          </a:br>
          <a:r>
            <a:rPr lang="ru-RU" b="1" dirty="0" smtClean="0">
              <a:latin typeface="Bookman Old Style" pitchFamily="18" charset="0"/>
            </a:rPr>
            <a:t>внимания, образного мышления;</a:t>
          </a:r>
          <a:endParaRPr lang="ru-RU" b="1" dirty="0">
            <a:latin typeface="Bookman Old Style" pitchFamily="18" charset="0"/>
          </a:endParaRPr>
        </a:p>
      </dgm:t>
    </dgm:pt>
    <dgm:pt modelId="{97ED125D-5D55-42C8-95AA-3271D6340912}" type="parTrans" cxnId="{7CD0A751-7192-4C17-B6FC-16906F2C9733}">
      <dgm:prSet/>
      <dgm:spPr/>
      <dgm:t>
        <a:bodyPr/>
        <a:lstStyle/>
        <a:p>
          <a:endParaRPr lang="ru-RU"/>
        </a:p>
      </dgm:t>
    </dgm:pt>
    <dgm:pt modelId="{F378E3BB-C190-4EC7-847E-33B03DC8AB24}" type="sibTrans" cxnId="{7CD0A751-7192-4C17-B6FC-16906F2C9733}">
      <dgm:prSet/>
      <dgm:spPr/>
      <dgm:t>
        <a:bodyPr/>
        <a:lstStyle/>
        <a:p>
          <a:endParaRPr lang="ru-RU"/>
        </a:p>
      </dgm:t>
    </dgm:pt>
    <dgm:pt modelId="{5A9EE508-8AE9-4CEF-81E2-798BF39AC978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перекодирование информации, т. е. преобразование из абстрактных символов в образы;</a:t>
          </a:r>
          <a:endParaRPr lang="ru-RU" b="1" dirty="0">
            <a:latin typeface="Bookman Old Style" pitchFamily="18" charset="0"/>
          </a:endParaRPr>
        </a:p>
      </dgm:t>
    </dgm:pt>
    <dgm:pt modelId="{51D2812B-B4CA-4E9D-B9EF-2E33BE22F76A}" type="parTrans" cxnId="{17387B15-3242-44EF-AB1B-6E69830ABBE8}">
      <dgm:prSet/>
      <dgm:spPr/>
      <dgm:t>
        <a:bodyPr/>
        <a:lstStyle/>
        <a:p>
          <a:endParaRPr lang="ru-RU"/>
        </a:p>
      </dgm:t>
    </dgm:pt>
    <dgm:pt modelId="{ACA8D9E4-30C1-4CFF-8EBB-A9EC87203532}" type="sibTrans" cxnId="{17387B15-3242-44EF-AB1B-6E69830ABBE8}">
      <dgm:prSet/>
      <dgm:spPr/>
      <dgm:t>
        <a:bodyPr/>
        <a:lstStyle/>
        <a:p>
          <a:endParaRPr lang="ru-RU"/>
        </a:p>
      </dgm:t>
    </dgm:pt>
    <dgm:pt modelId="{63E42063-E3C0-4D01-AB3B-C6E93E2E25B9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развитие мелкой моторики рук при частичном или</a:t>
          </a:r>
          <a:br>
            <a:rPr lang="ru-RU" b="1" dirty="0" smtClean="0">
              <a:latin typeface="Bookman Old Style" pitchFamily="18" charset="0"/>
            </a:rPr>
          </a:br>
          <a:r>
            <a:rPr lang="ru-RU" b="1" dirty="0" smtClean="0">
              <a:latin typeface="Bookman Old Style" pitchFamily="18" charset="0"/>
            </a:rPr>
            <a:t>полном графическом воспроизведении.</a:t>
          </a:r>
          <a:endParaRPr lang="ru-RU" b="1" dirty="0">
            <a:latin typeface="Bookman Old Style" pitchFamily="18" charset="0"/>
          </a:endParaRPr>
        </a:p>
      </dgm:t>
    </dgm:pt>
    <dgm:pt modelId="{202CFB60-21E3-4060-B431-5E862CDE38E6}" type="parTrans" cxnId="{1D30C2EC-8009-4C40-BDB2-E2839ABA3F54}">
      <dgm:prSet/>
      <dgm:spPr/>
      <dgm:t>
        <a:bodyPr/>
        <a:lstStyle/>
        <a:p>
          <a:endParaRPr lang="ru-RU"/>
        </a:p>
      </dgm:t>
    </dgm:pt>
    <dgm:pt modelId="{F5C9F89B-BB33-464D-A5A8-E7E32490EFFE}" type="sibTrans" cxnId="{1D30C2EC-8009-4C40-BDB2-E2839ABA3F54}">
      <dgm:prSet/>
      <dgm:spPr/>
    </dgm:pt>
    <dgm:pt modelId="{444A2021-E8B5-4C1B-B627-C42A436ECEBF}" type="pres">
      <dgm:prSet presAssocID="{354F6D04-A9D3-496C-B634-64A35C00661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70756B-F61B-40B0-941C-778BDF19CD3C}" type="pres">
      <dgm:prSet presAssocID="{343A41EB-0C99-45FF-949B-37A70B04B8EF}" presName="root1" presStyleCnt="0"/>
      <dgm:spPr/>
    </dgm:pt>
    <dgm:pt modelId="{402F4F1C-655B-4EF2-8481-F5437BA200FC}" type="pres">
      <dgm:prSet presAssocID="{343A41EB-0C99-45FF-949B-37A70B04B8EF}" presName="LevelOneTextNode" presStyleLbl="node0" presStyleIdx="0" presStyleCnt="1" custScaleX="115766" custScaleY="1264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653A35-EDAE-4916-9CBD-9BD9D6ECBC18}" type="pres">
      <dgm:prSet presAssocID="{343A41EB-0C99-45FF-949B-37A70B04B8EF}" presName="level2hierChild" presStyleCnt="0"/>
      <dgm:spPr/>
    </dgm:pt>
    <dgm:pt modelId="{2EE6D8C7-7D78-4CB2-9045-C9B867C363EE}" type="pres">
      <dgm:prSet presAssocID="{97ED125D-5D55-42C8-95AA-3271D634091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C5631330-01A4-4207-82C5-F33DB9BDC3E8}" type="pres">
      <dgm:prSet presAssocID="{97ED125D-5D55-42C8-95AA-3271D634091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65B40ED-85AC-4E62-B889-AE70A61F63E3}" type="pres">
      <dgm:prSet presAssocID="{86A4AD22-A66F-4D1F-9252-222985BC4792}" presName="root2" presStyleCnt="0"/>
      <dgm:spPr/>
    </dgm:pt>
    <dgm:pt modelId="{D1C6BB4B-0171-414D-8301-0CD09A6F5276}" type="pres">
      <dgm:prSet presAssocID="{86A4AD22-A66F-4D1F-9252-222985BC4792}" presName="LevelTwoTextNode" presStyleLbl="node2" presStyleIdx="0" presStyleCnt="3" custScaleX="133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653EA4-FD68-4BD3-9B41-CE248D103C25}" type="pres">
      <dgm:prSet presAssocID="{86A4AD22-A66F-4D1F-9252-222985BC4792}" presName="level3hierChild" presStyleCnt="0"/>
      <dgm:spPr/>
    </dgm:pt>
    <dgm:pt modelId="{C59A8CEF-F417-4C7B-A51F-C5998E24BBDE}" type="pres">
      <dgm:prSet presAssocID="{51D2812B-B4CA-4E9D-B9EF-2E33BE22F76A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CD60F42-09F8-40ED-B56F-5E25D9C0AC5E}" type="pres">
      <dgm:prSet presAssocID="{51D2812B-B4CA-4E9D-B9EF-2E33BE22F76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EF9FF371-E62B-4EE7-89AB-CDE9A6374F59}" type="pres">
      <dgm:prSet presAssocID="{5A9EE508-8AE9-4CEF-81E2-798BF39AC978}" presName="root2" presStyleCnt="0"/>
      <dgm:spPr/>
    </dgm:pt>
    <dgm:pt modelId="{4B552747-1596-4F9D-A9AC-FA5C85F5B046}" type="pres">
      <dgm:prSet presAssocID="{5A9EE508-8AE9-4CEF-81E2-798BF39AC978}" presName="LevelTwoTextNode" presStyleLbl="node2" presStyleIdx="1" presStyleCnt="3" custScaleX="133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E75D06-F9A0-41AF-8447-210BD514A070}" type="pres">
      <dgm:prSet presAssocID="{5A9EE508-8AE9-4CEF-81E2-798BF39AC978}" presName="level3hierChild" presStyleCnt="0"/>
      <dgm:spPr/>
    </dgm:pt>
    <dgm:pt modelId="{8AA25969-5AFF-4C97-BB26-902AE98C18B2}" type="pres">
      <dgm:prSet presAssocID="{202CFB60-21E3-4060-B431-5E862CDE38E6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6CC011E-A96D-46F4-BE14-2E05C282D82F}" type="pres">
      <dgm:prSet presAssocID="{202CFB60-21E3-4060-B431-5E862CDE38E6}" presName="connTx" presStyleLbl="parChTrans1D2" presStyleIdx="2" presStyleCnt="3"/>
      <dgm:spPr/>
      <dgm:t>
        <a:bodyPr/>
        <a:lstStyle/>
        <a:p>
          <a:endParaRPr lang="ru-RU"/>
        </a:p>
      </dgm:t>
    </dgm:pt>
    <dgm:pt modelId="{5F00B16F-D063-4340-A62A-2E4FC4D21595}" type="pres">
      <dgm:prSet presAssocID="{63E42063-E3C0-4D01-AB3B-C6E93E2E25B9}" presName="root2" presStyleCnt="0"/>
      <dgm:spPr/>
    </dgm:pt>
    <dgm:pt modelId="{EDB15BDA-B90A-4143-8B43-5A46E523718E}" type="pres">
      <dgm:prSet presAssocID="{63E42063-E3C0-4D01-AB3B-C6E93E2E25B9}" presName="LevelTwoTextNode" presStyleLbl="node2" presStyleIdx="2" presStyleCnt="3" custScaleX="1297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2FEB26-D793-40BB-9A7F-301DFFBBBFE2}" type="pres">
      <dgm:prSet presAssocID="{63E42063-E3C0-4D01-AB3B-C6E93E2E25B9}" presName="level3hierChild" presStyleCnt="0"/>
      <dgm:spPr/>
    </dgm:pt>
  </dgm:ptLst>
  <dgm:cxnLst>
    <dgm:cxn modelId="{17387B15-3242-44EF-AB1B-6E69830ABBE8}" srcId="{343A41EB-0C99-45FF-949B-37A70B04B8EF}" destId="{5A9EE508-8AE9-4CEF-81E2-798BF39AC978}" srcOrd="1" destOrd="0" parTransId="{51D2812B-B4CA-4E9D-B9EF-2E33BE22F76A}" sibTransId="{ACA8D9E4-30C1-4CFF-8EBB-A9EC87203532}"/>
    <dgm:cxn modelId="{EB441846-6095-4D06-9B49-502B5FE04807}" type="presOf" srcId="{63E42063-E3C0-4D01-AB3B-C6E93E2E25B9}" destId="{EDB15BDA-B90A-4143-8B43-5A46E523718E}" srcOrd="0" destOrd="0" presId="urn:microsoft.com/office/officeart/2005/8/layout/hierarchy2"/>
    <dgm:cxn modelId="{D7E93CB2-7EB8-49FF-B94B-27E797612744}" type="presOf" srcId="{5A9EE508-8AE9-4CEF-81E2-798BF39AC978}" destId="{4B552747-1596-4F9D-A9AC-FA5C85F5B046}" srcOrd="0" destOrd="0" presId="urn:microsoft.com/office/officeart/2005/8/layout/hierarchy2"/>
    <dgm:cxn modelId="{B1990F10-E893-4EDE-BCE2-EEB1881F13E8}" type="presOf" srcId="{202CFB60-21E3-4060-B431-5E862CDE38E6}" destId="{8AA25969-5AFF-4C97-BB26-902AE98C18B2}" srcOrd="0" destOrd="0" presId="urn:microsoft.com/office/officeart/2005/8/layout/hierarchy2"/>
    <dgm:cxn modelId="{77DD091C-C26C-47F7-93B6-2D01E96CCF0D}" type="presOf" srcId="{354F6D04-A9D3-496C-B634-64A35C006616}" destId="{444A2021-E8B5-4C1B-B627-C42A436ECEBF}" srcOrd="0" destOrd="0" presId="urn:microsoft.com/office/officeart/2005/8/layout/hierarchy2"/>
    <dgm:cxn modelId="{7CD0A751-7192-4C17-B6FC-16906F2C9733}" srcId="{343A41EB-0C99-45FF-949B-37A70B04B8EF}" destId="{86A4AD22-A66F-4D1F-9252-222985BC4792}" srcOrd="0" destOrd="0" parTransId="{97ED125D-5D55-42C8-95AA-3271D6340912}" sibTransId="{F378E3BB-C190-4EC7-847E-33B03DC8AB24}"/>
    <dgm:cxn modelId="{1D30C2EC-8009-4C40-BDB2-E2839ABA3F54}" srcId="{343A41EB-0C99-45FF-949B-37A70B04B8EF}" destId="{63E42063-E3C0-4D01-AB3B-C6E93E2E25B9}" srcOrd="2" destOrd="0" parTransId="{202CFB60-21E3-4060-B431-5E862CDE38E6}" sibTransId="{F5C9F89B-BB33-464D-A5A8-E7E32490EFFE}"/>
    <dgm:cxn modelId="{0C680CD6-CAA9-44F7-BA00-5828FDE915E3}" type="presOf" srcId="{51D2812B-B4CA-4E9D-B9EF-2E33BE22F76A}" destId="{1CD60F42-09F8-40ED-B56F-5E25D9C0AC5E}" srcOrd="1" destOrd="0" presId="urn:microsoft.com/office/officeart/2005/8/layout/hierarchy2"/>
    <dgm:cxn modelId="{35B2C8A5-8525-4510-8476-617D4E917B36}" type="presOf" srcId="{51D2812B-B4CA-4E9D-B9EF-2E33BE22F76A}" destId="{C59A8CEF-F417-4C7B-A51F-C5998E24BBDE}" srcOrd="0" destOrd="0" presId="urn:microsoft.com/office/officeart/2005/8/layout/hierarchy2"/>
    <dgm:cxn modelId="{BEF422D1-1179-4866-95EB-BB8521F41F23}" type="presOf" srcId="{97ED125D-5D55-42C8-95AA-3271D6340912}" destId="{2EE6D8C7-7D78-4CB2-9045-C9B867C363EE}" srcOrd="0" destOrd="0" presId="urn:microsoft.com/office/officeart/2005/8/layout/hierarchy2"/>
    <dgm:cxn modelId="{A69199CA-E09F-48A7-8443-F0FFD700F74C}" type="presOf" srcId="{343A41EB-0C99-45FF-949B-37A70B04B8EF}" destId="{402F4F1C-655B-4EF2-8481-F5437BA200FC}" srcOrd="0" destOrd="0" presId="urn:microsoft.com/office/officeart/2005/8/layout/hierarchy2"/>
    <dgm:cxn modelId="{AAF01C82-2FED-4F1E-ABF7-290969F21EE5}" type="presOf" srcId="{202CFB60-21E3-4060-B431-5E862CDE38E6}" destId="{06CC011E-A96D-46F4-BE14-2E05C282D82F}" srcOrd="1" destOrd="0" presId="urn:microsoft.com/office/officeart/2005/8/layout/hierarchy2"/>
    <dgm:cxn modelId="{9E7CDA8E-8F68-48AB-B4BA-B9AE8B7B2209}" type="presOf" srcId="{97ED125D-5D55-42C8-95AA-3271D6340912}" destId="{C5631330-01A4-4207-82C5-F33DB9BDC3E8}" srcOrd="1" destOrd="0" presId="urn:microsoft.com/office/officeart/2005/8/layout/hierarchy2"/>
    <dgm:cxn modelId="{C9497FB3-5249-4740-B4D9-722914CC99AF}" srcId="{354F6D04-A9D3-496C-B634-64A35C006616}" destId="{343A41EB-0C99-45FF-949B-37A70B04B8EF}" srcOrd="0" destOrd="0" parTransId="{C1FFBA6F-0E34-4784-BA0E-0E6FD85082DC}" sibTransId="{EA4786C6-3E91-4415-871A-C8BD173B690D}"/>
    <dgm:cxn modelId="{BBCCE072-0D48-4660-9AF9-76D78F16571E}" type="presOf" srcId="{86A4AD22-A66F-4D1F-9252-222985BC4792}" destId="{D1C6BB4B-0171-414D-8301-0CD09A6F5276}" srcOrd="0" destOrd="0" presId="urn:microsoft.com/office/officeart/2005/8/layout/hierarchy2"/>
    <dgm:cxn modelId="{09556057-62DB-46C2-92BF-29682C9FDC40}" type="presParOf" srcId="{444A2021-E8B5-4C1B-B627-C42A436ECEBF}" destId="{C470756B-F61B-40B0-941C-778BDF19CD3C}" srcOrd="0" destOrd="0" presId="urn:microsoft.com/office/officeart/2005/8/layout/hierarchy2"/>
    <dgm:cxn modelId="{E78867BA-994F-4D7B-A7E2-8EFEE8DD2664}" type="presParOf" srcId="{C470756B-F61B-40B0-941C-778BDF19CD3C}" destId="{402F4F1C-655B-4EF2-8481-F5437BA200FC}" srcOrd="0" destOrd="0" presId="urn:microsoft.com/office/officeart/2005/8/layout/hierarchy2"/>
    <dgm:cxn modelId="{75A1185E-3825-4319-BEEB-9A1F6EC8DC1F}" type="presParOf" srcId="{C470756B-F61B-40B0-941C-778BDF19CD3C}" destId="{A5653A35-EDAE-4916-9CBD-9BD9D6ECBC18}" srcOrd="1" destOrd="0" presId="urn:microsoft.com/office/officeart/2005/8/layout/hierarchy2"/>
    <dgm:cxn modelId="{28D38B0B-ACA1-4D8A-A86E-6017BF877D63}" type="presParOf" srcId="{A5653A35-EDAE-4916-9CBD-9BD9D6ECBC18}" destId="{2EE6D8C7-7D78-4CB2-9045-C9B867C363EE}" srcOrd="0" destOrd="0" presId="urn:microsoft.com/office/officeart/2005/8/layout/hierarchy2"/>
    <dgm:cxn modelId="{5FA15970-554E-4F16-AF7B-642A1C91C723}" type="presParOf" srcId="{2EE6D8C7-7D78-4CB2-9045-C9B867C363EE}" destId="{C5631330-01A4-4207-82C5-F33DB9BDC3E8}" srcOrd="0" destOrd="0" presId="urn:microsoft.com/office/officeart/2005/8/layout/hierarchy2"/>
    <dgm:cxn modelId="{3A3539E6-2ED1-46BF-95AF-A0A9CDCD1FF1}" type="presParOf" srcId="{A5653A35-EDAE-4916-9CBD-9BD9D6ECBC18}" destId="{865B40ED-85AC-4E62-B889-AE70A61F63E3}" srcOrd="1" destOrd="0" presId="urn:microsoft.com/office/officeart/2005/8/layout/hierarchy2"/>
    <dgm:cxn modelId="{8DE05CC7-E93A-46BF-98E5-F5328482E38E}" type="presParOf" srcId="{865B40ED-85AC-4E62-B889-AE70A61F63E3}" destId="{D1C6BB4B-0171-414D-8301-0CD09A6F5276}" srcOrd="0" destOrd="0" presId="urn:microsoft.com/office/officeart/2005/8/layout/hierarchy2"/>
    <dgm:cxn modelId="{93C37812-0F4D-4F9E-A236-1D1A7A974F0B}" type="presParOf" srcId="{865B40ED-85AC-4E62-B889-AE70A61F63E3}" destId="{39653EA4-FD68-4BD3-9B41-CE248D103C25}" srcOrd="1" destOrd="0" presId="urn:microsoft.com/office/officeart/2005/8/layout/hierarchy2"/>
    <dgm:cxn modelId="{D16F26F2-7AD6-441A-BBEB-71052D00F132}" type="presParOf" srcId="{A5653A35-EDAE-4916-9CBD-9BD9D6ECBC18}" destId="{C59A8CEF-F417-4C7B-A51F-C5998E24BBDE}" srcOrd="2" destOrd="0" presId="urn:microsoft.com/office/officeart/2005/8/layout/hierarchy2"/>
    <dgm:cxn modelId="{5CC499C0-50AF-483C-88E5-A70FC25A724B}" type="presParOf" srcId="{C59A8CEF-F417-4C7B-A51F-C5998E24BBDE}" destId="{1CD60F42-09F8-40ED-B56F-5E25D9C0AC5E}" srcOrd="0" destOrd="0" presId="urn:microsoft.com/office/officeart/2005/8/layout/hierarchy2"/>
    <dgm:cxn modelId="{5212EC61-848E-403A-825A-29A7892F7345}" type="presParOf" srcId="{A5653A35-EDAE-4916-9CBD-9BD9D6ECBC18}" destId="{EF9FF371-E62B-4EE7-89AB-CDE9A6374F59}" srcOrd="3" destOrd="0" presId="urn:microsoft.com/office/officeart/2005/8/layout/hierarchy2"/>
    <dgm:cxn modelId="{7F9495E5-FFB4-49E8-ACC2-27C8263EB443}" type="presParOf" srcId="{EF9FF371-E62B-4EE7-89AB-CDE9A6374F59}" destId="{4B552747-1596-4F9D-A9AC-FA5C85F5B046}" srcOrd="0" destOrd="0" presId="urn:microsoft.com/office/officeart/2005/8/layout/hierarchy2"/>
    <dgm:cxn modelId="{EEAC8D5C-D413-4B1F-B238-E607EE0E9F7A}" type="presParOf" srcId="{EF9FF371-E62B-4EE7-89AB-CDE9A6374F59}" destId="{FAE75D06-F9A0-41AF-8447-210BD514A070}" srcOrd="1" destOrd="0" presId="urn:microsoft.com/office/officeart/2005/8/layout/hierarchy2"/>
    <dgm:cxn modelId="{93810867-6C6F-4A45-BA0F-521C9D8E0026}" type="presParOf" srcId="{A5653A35-EDAE-4916-9CBD-9BD9D6ECBC18}" destId="{8AA25969-5AFF-4C97-BB26-902AE98C18B2}" srcOrd="4" destOrd="0" presId="urn:microsoft.com/office/officeart/2005/8/layout/hierarchy2"/>
    <dgm:cxn modelId="{8B9A543A-7336-4977-A3F9-11A6EB11B087}" type="presParOf" srcId="{8AA25969-5AFF-4C97-BB26-902AE98C18B2}" destId="{06CC011E-A96D-46F4-BE14-2E05C282D82F}" srcOrd="0" destOrd="0" presId="urn:microsoft.com/office/officeart/2005/8/layout/hierarchy2"/>
    <dgm:cxn modelId="{7848FED3-4880-4782-9D2E-3375A1DDB5C2}" type="presParOf" srcId="{A5653A35-EDAE-4916-9CBD-9BD9D6ECBC18}" destId="{5F00B16F-D063-4340-A62A-2E4FC4D21595}" srcOrd="5" destOrd="0" presId="urn:microsoft.com/office/officeart/2005/8/layout/hierarchy2"/>
    <dgm:cxn modelId="{D37A9113-B762-4DD7-AFC8-7A21169808C6}" type="presParOf" srcId="{5F00B16F-D063-4340-A62A-2E4FC4D21595}" destId="{EDB15BDA-B90A-4143-8B43-5A46E523718E}" srcOrd="0" destOrd="0" presId="urn:microsoft.com/office/officeart/2005/8/layout/hierarchy2"/>
    <dgm:cxn modelId="{9B3BB0AA-8EC3-42BD-9B79-693F0DC51685}" type="presParOf" srcId="{5F00B16F-D063-4340-A62A-2E4FC4D21595}" destId="{C82FEB26-D793-40BB-9A7F-301DFFBBBFE2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2C7478-5993-45E3-AD42-028BE2E74B8F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E9B3D-7F29-43BF-9310-2A22A1AEA8DC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  <a:sp3d extrusionH="28000" prstMaterial="matte"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экологические знания и умения</a:t>
          </a:r>
          <a:endParaRPr lang="ru-RU" sz="2800" kern="1200" dirty="0"/>
        </a:p>
      </dsp:txBody>
      <dsp:txXfrm>
        <a:off x="411480" y="62481"/>
        <a:ext cx="5760720" cy="738000"/>
      </dsp:txXfrm>
    </dsp:sp>
    <dsp:sp modelId="{7F146FE4-E5BE-4DC6-9678-A7071604E210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A51571-B014-4C36-B2F8-85835FE6F95A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  <a:sp3d extrusionH="28000" prstMaterial="matte"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экологическое мышление</a:t>
          </a:r>
          <a:endParaRPr lang="ru-RU" sz="2800" kern="1200" dirty="0"/>
        </a:p>
      </dsp:txBody>
      <dsp:txXfrm>
        <a:off x="411480" y="1196481"/>
        <a:ext cx="5760720" cy="738000"/>
      </dsp:txXfrm>
    </dsp:sp>
    <dsp:sp modelId="{FA7D6D98-D172-4F0B-BFC1-A27F1921FFEE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6210E7-272C-443F-AB25-F6A45EA59D7E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  <a:sp3d extrusionH="28000" prstMaterial="matte"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ценностные ориентации</a:t>
          </a:r>
          <a:endParaRPr lang="ru-RU" sz="2800" kern="1200" dirty="0"/>
        </a:p>
      </dsp:txBody>
      <dsp:txXfrm>
        <a:off x="411480" y="2330481"/>
        <a:ext cx="5760720" cy="738000"/>
      </dsp:txXfrm>
    </dsp:sp>
    <dsp:sp modelId="{679707F9-6342-442F-8FE2-9B80F6DE5F9E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8C2604-BE98-48D0-B19D-9CEB6F6C6715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  <a:sp3d extrusionH="28000" prstMaterial="matte"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экологически оправданное поведение</a:t>
          </a:r>
          <a:endParaRPr lang="ru-RU" sz="2800" kern="1200" dirty="0"/>
        </a:p>
      </dsp:txBody>
      <dsp:txXfrm>
        <a:off x="411480" y="3464481"/>
        <a:ext cx="5760720" cy="73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26E21F-BE70-4D42-8673-1D2F5B2B6543}">
      <dsp:nvSpPr>
        <dsp:cNvPr id="0" name=""/>
        <dsp:cNvSpPr/>
      </dsp:nvSpPr>
      <dsp:spPr>
        <a:xfrm>
          <a:off x="3629" y="714372"/>
          <a:ext cx="3173440" cy="33242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645" tIns="22860" rIns="174645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у детей элементов экологического сознания. 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29" y="714372"/>
        <a:ext cx="3173440" cy="3324242"/>
      </dsp:txXfrm>
    </dsp:sp>
    <dsp:sp modelId="{D3A8E562-323F-42A0-BCA5-F64BFB130DB1}">
      <dsp:nvSpPr>
        <dsp:cNvPr id="0" name=""/>
        <dsp:cNvSpPr/>
      </dsp:nvSpPr>
      <dsp:spPr>
        <a:xfrm>
          <a:off x="2542381" y="789773"/>
          <a:ext cx="3173440" cy="31734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645" tIns="22860" rIns="174645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у детей практических навыков и умений в разнообразной деятельности в природе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42381" y="789773"/>
        <a:ext cx="3173440" cy="3173440"/>
      </dsp:txXfrm>
    </dsp:sp>
    <dsp:sp modelId="{16818D8A-C865-464B-9639-835F8445D484}">
      <dsp:nvSpPr>
        <dsp:cNvPr id="0" name=""/>
        <dsp:cNvSpPr/>
      </dsp:nvSpPr>
      <dsp:spPr>
        <a:xfrm>
          <a:off x="5081134" y="789773"/>
          <a:ext cx="3173440" cy="31734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645" tIns="22860" rIns="174645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Воспитание          гуманного отношения к природе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81134" y="789773"/>
        <a:ext cx="3173440" cy="31734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5C1D16-7D92-49BD-B9F7-08390B926CAC}">
      <dsp:nvSpPr>
        <dsp:cNvPr id="0" name=""/>
        <dsp:cNvSpPr/>
      </dsp:nvSpPr>
      <dsp:spPr>
        <a:xfrm>
          <a:off x="2379359" y="1231698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23511" y="1274687"/>
        <a:ext cx="27310" cy="5462"/>
      </dsp:txXfrm>
    </dsp:sp>
    <dsp:sp modelId="{99F42600-D9C9-4D31-B618-FC48FA2DB78D}">
      <dsp:nvSpPr>
        <dsp:cNvPr id="0" name=""/>
        <dsp:cNvSpPr/>
      </dsp:nvSpPr>
      <dsp:spPr>
        <a:xfrm>
          <a:off x="6308" y="564963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предлагает детям описать новые объекты природы с помощью готовой модели, ранее усвоенной ими</a:t>
          </a:r>
          <a:endParaRPr lang="ru-RU" sz="1100" kern="1200" dirty="0"/>
        </a:p>
      </dsp:txBody>
      <dsp:txXfrm>
        <a:off x="6308" y="564963"/>
        <a:ext cx="2374850" cy="1424910"/>
      </dsp:txXfrm>
    </dsp:sp>
    <dsp:sp modelId="{3ECD5F2C-EC70-4CB6-A780-E0C66BCA148D}">
      <dsp:nvSpPr>
        <dsp:cNvPr id="0" name=""/>
        <dsp:cNvSpPr/>
      </dsp:nvSpPr>
      <dsp:spPr>
        <a:xfrm>
          <a:off x="5300425" y="1231698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44577" y="1274687"/>
        <a:ext cx="27310" cy="5462"/>
      </dsp:txXfrm>
    </dsp:sp>
    <dsp:sp modelId="{6E0832C8-876B-4D08-A634-B4E100428EE8}">
      <dsp:nvSpPr>
        <dsp:cNvPr id="0" name=""/>
        <dsp:cNvSpPr/>
      </dsp:nvSpPr>
      <dsp:spPr>
        <a:xfrm>
          <a:off x="2927374" y="564963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smtClean="0"/>
            <a:t>организует </a:t>
          </a:r>
          <a:r>
            <a:rPr lang="ru-RU" sz="1100" kern="1200" dirty="0" smtClean="0"/>
            <a:t>сравнение двух объектов между собой, учит выделению признаков различия и сходства, одновременно дает задание последовательно отбирать и выкладывать на панно модели, замещающие эти признаки;</a:t>
          </a:r>
          <a:endParaRPr lang="ru-RU" sz="1100" kern="1200" dirty="0"/>
        </a:p>
      </dsp:txBody>
      <dsp:txXfrm>
        <a:off x="2927374" y="564963"/>
        <a:ext cx="2374850" cy="1424910"/>
      </dsp:txXfrm>
    </dsp:sp>
    <dsp:sp modelId="{AC1F4852-1D6B-4FF0-BFD2-E90B30079F14}">
      <dsp:nvSpPr>
        <dsp:cNvPr id="0" name=""/>
        <dsp:cNvSpPr/>
      </dsp:nvSpPr>
      <dsp:spPr>
        <a:xfrm>
          <a:off x="1193734" y="1988073"/>
          <a:ext cx="5842131" cy="515615"/>
        </a:xfrm>
        <a:custGeom>
          <a:avLst/>
          <a:gdLst/>
          <a:ahLst/>
          <a:cxnLst/>
          <a:rect l="0" t="0" r="0" b="0"/>
          <a:pathLst>
            <a:path>
              <a:moveTo>
                <a:pt x="5842131" y="0"/>
              </a:moveTo>
              <a:lnTo>
                <a:pt x="5842131" y="274907"/>
              </a:lnTo>
              <a:lnTo>
                <a:pt x="0" y="274907"/>
              </a:lnTo>
              <a:lnTo>
                <a:pt x="0" y="515615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68109" y="2243150"/>
        <a:ext cx="293380" cy="5462"/>
      </dsp:txXfrm>
    </dsp:sp>
    <dsp:sp modelId="{02BA7FF0-8892-465A-A07E-87DC9131358C}">
      <dsp:nvSpPr>
        <dsp:cNvPr id="0" name=""/>
        <dsp:cNvSpPr/>
      </dsp:nvSpPr>
      <dsp:spPr>
        <a:xfrm>
          <a:off x="5848440" y="564963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постепенно увеличивает количество сравниваемых объектов до трех-четырех;</a:t>
          </a:r>
          <a:endParaRPr lang="ru-RU" sz="1100" kern="1200" dirty="0"/>
        </a:p>
      </dsp:txBody>
      <dsp:txXfrm>
        <a:off x="5848440" y="564963"/>
        <a:ext cx="2374850" cy="1424910"/>
      </dsp:txXfrm>
    </dsp:sp>
    <dsp:sp modelId="{D2A2F8BA-D367-4D95-9BA5-6DA8FEB193B5}">
      <dsp:nvSpPr>
        <dsp:cNvPr id="0" name=""/>
        <dsp:cNvSpPr/>
      </dsp:nvSpPr>
      <dsp:spPr>
        <a:xfrm>
          <a:off x="2379359" y="3202824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23511" y="3245813"/>
        <a:ext cx="27310" cy="5462"/>
      </dsp:txXfrm>
    </dsp:sp>
    <dsp:sp modelId="{0BF0A052-A565-4C19-81BE-48DE9B0516F1}">
      <dsp:nvSpPr>
        <dsp:cNvPr id="0" name=""/>
        <dsp:cNvSpPr/>
      </dsp:nvSpPr>
      <dsp:spPr>
        <a:xfrm>
          <a:off x="6308" y="2536089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обучает детей моделированию существенных или значимых для деятельности признаков </a:t>
          </a:r>
          <a:endParaRPr lang="ru-RU" sz="1100" kern="1200" dirty="0"/>
        </a:p>
      </dsp:txBody>
      <dsp:txXfrm>
        <a:off x="6308" y="2536089"/>
        <a:ext cx="2374850" cy="1424910"/>
      </dsp:txXfrm>
    </dsp:sp>
    <dsp:sp modelId="{07E4E2C3-D664-48DE-B98A-83A0B8416D90}">
      <dsp:nvSpPr>
        <dsp:cNvPr id="0" name=""/>
        <dsp:cNvSpPr/>
      </dsp:nvSpPr>
      <dsp:spPr>
        <a:xfrm>
          <a:off x="2927374" y="2536089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руководит созданием моделей элементарных понятий, таких как "рыбы", "птицы", "звери", "домашние животные","дикие животные", "растения", "живое", "неживое" и т.д.</a:t>
          </a:r>
          <a:endParaRPr lang="ru-RU" sz="1100" kern="1200" dirty="0"/>
        </a:p>
      </dsp:txBody>
      <dsp:txXfrm>
        <a:off x="2927374" y="2536089"/>
        <a:ext cx="2374850" cy="142491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E1AA9F-710C-40A5-99C3-A653724ED7F7}">
      <dsp:nvSpPr>
        <dsp:cNvPr id="0" name=""/>
        <dsp:cNvSpPr/>
      </dsp:nvSpPr>
      <dsp:spPr>
        <a:xfrm rot="16200000">
          <a:off x="-887747" y="888751"/>
          <a:ext cx="4389437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8952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предметная модель в виде физической конструкции предмета или предметов, закономерно связанных. .</a:t>
          </a:r>
          <a:endParaRPr lang="ru-RU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-887747" y="888751"/>
        <a:ext cx="4389437" cy="2611933"/>
      </dsp:txXfrm>
    </dsp:sp>
    <dsp:sp modelId="{05CB128B-417B-4D8D-9BFA-CFE3207A66C7}">
      <dsp:nvSpPr>
        <dsp:cNvPr id="0" name=""/>
        <dsp:cNvSpPr/>
      </dsp:nvSpPr>
      <dsp:spPr>
        <a:xfrm rot="16200000">
          <a:off x="1920081" y="888751"/>
          <a:ext cx="4389437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8952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предметно-схематическая модель.</a:t>
          </a:r>
          <a:endParaRPr lang="ru-RU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1920081" y="888751"/>
        <a:ext cx="4389437" cy="2611933"/>
      </dsp:txXfrm>
    </dsp:sp>
    <dsp:sp modelId="{49345294-E752-423B-8907-48343BF479F1}">
      <dsp:nvSpPr>
        <dsp:cNvPr id="0" name=""/>
        <dsp:cNvSpPr/>
      </dsp:nvSpPr>
      <dsp:spPr>
        <a:xfrm rot="16200000">
          <a:off x="4727910" y="888751"/>
          <a:ext cx="4389437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8952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графические модели (графики, формулы, схемы и т.п.)</a:t>
          </a:r>
          <a:endParaRPr lang="ru-RU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4727910" y="888751"/>
        <a:ext cx="4389437" cy="261193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5F84A0-3130-4707-B319-163843883417}">
      <dsp:nvSpPr>
        <dsp:cNvPr id="0" name=""/>
        <dsp:cNvSpPr/>
      </dsp:nvSpPr>
      <dsp:spPr>
        <a:xfrm>
          <a:off x="2170586" y="2209"/>
          <a:ext cx="388842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1. предусматривает овладение самой моделью. </a:t>
          </a:r>
          <a:endParaRPr lang="ru-RU" sz="18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sp:txBody>
      <dsp:txXfrm>
        <a:off x="2170586" y="2209"/>
        <a:ext cx="3888426" cy="1458562"/>
      </dsp:txXfrm>
    </dsp:sp>
    <dsp:sp modelId="{93927C53-A34E-41DB-B009-195C4F606E79}">
      <dsp:nvSpPr>
        <dsp:cNvPr id="0" name=""/>
        <dsp:cNvSpPr/>
      </dsp:nvSpPr>
      <dsp:spPr>
        <a:xfrm>
          <a:off x="2170586" y="1533700"/>
          <a:ext cx="3826744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2. осуществляется замещение предметно-схематической модели схематической. </a:t>
          </a:r>
          <a:endParaRPr lang="ru-RU" sz="17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sp:txBody>
      <dsp:txXfrm>
        <a:off x="2170586" y="1533700"/>
        <a:ext cx="3826744" cy="1458562"/>
      </dsp:txXfrm>
    </dsp:sp>
    <dsp:sp modelId="{7D1C6B77-19D8-49EF-9571-DEDD523969AB}">
      <dsp:nvSpPr>
        <dsp:cNvPr id="0" name=""/>
        <dsp:cNvSpPr/>
      </dsp:nvSpPr>
      <dsp:spPr>
        <a:xfrm>
          <a:off x="2170586" y="3065190"/>
          <a:ext cx="3826744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3. самостоятельное использование усвоенных моделей и приемов работы с ними в собственной деятельности.</a:t>
          </a:r>
          <a:endParaRPr lang="ru-RU" sz="16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sp:txBody>
      <dsp:txXfrm>
        <a:off x="2170586" y="3065190"/>
        <a:ext cx="3826744" cy="145856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2F4F1C-655B-4EF2-8481-F5437BA200FC}">
      <dsp:nvSpPr>
        <dsp:cNvPr id="0" name=""/>
        <dsp:cNvSpPr/>
      </dsp:nvSpPr>
      <dsp:spPr>
        <a:xfrm>
          <a:off x="154366" y="1396749"/>
          <a:ext cx="3172369" cy="1732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itchFamily="18" charset="0"/>
            </a:rPr>
            <a:t>Овладение приемами работы с </a:t>
          </a:r>
          <a:r>
            <a:rPr lang="ru-RU" sz="1500" b="1" kern="1200" dirty="0" err="1" smtClean="0">
              <a:latin typeface="Bookman Old Style" pitchFamily="18" charset="0"/>
            </a:rPr>
            <a:t>мнемотаблицами</a:t>
          </a:r>
          <a:r>
            <a:rPr lang="ru-RU" sz="1500" b="1" kern="1200" dirty="0" smtClean="0">
              <a:latin typeface="Bookman Old Style" pitchFamily="18" charset="0"/>
            </a:rPr>
            <a:t> значительно сокращает время обучения и одновременно ре­шает задачи, направленные на:</a:t>
          </a:r>
          <a:endParaRPr lang="ru-RU" sz="1500" b="1" kern="1200" dirty="0">
            <a:latin typeface="Bookman Old Style" pitchFamily="18" charset="0"/>
          </a:endParaRPr>
        </a:p>
      </dsp:txBody>
      <dsp:txXfrm>
        <a:off x="154366" y="1396749"/>
        <a:ext cx="3172369" cy="1732463"/>
      </dsp:txXfrm>
    </dsp:sp>
    <dsp:sp modelId="{2EE6D8C7-7D78-4CB2-9045-C9B867C363EE}">
      <dsp:nvSpPr>
        <dsp:cNvPr id="0" name=""/>
        <dsp:cNvSpPr/>
      </dsp:nvSpPr>
      <dsp:spPr>
        <a:xfrm rot="18289469">
          <a:off x="2915075" y="144789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8289469">
        <a:off x="3826815" y="1427150"/>
        <a:ext cx="95972" cy="95972"/>
      </dsp:txXfrm>
    </dsp:sp>
    <dsp:sp modelId="{D1C6BB4B-0171-414D-8301-0CD09A6F5276}">
      <dsp:nvSpPr>
        <dsp:cNvPr id="0" name=""/>
        <dsp:cNvSpPr/>
      </dsp:nvSpPr>
      <dsp:spPr>
        <a:xfrm>
          <a:off x="4422867" y="2209"/>
          <a:ext cx="3652365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itchFamily="18" charset="0"/>
            </a:rPr>
            <a:t>развитие основных психических процессов — памяти,</a:t>
          </a:r>
          <a:br>
            <a:rPr lang="ru-RU" sz="1500" b="1" kern="1200" dirty="0" smtClean="0">
              <a:latin typeface="Bookman Old Style" pitchFamily="18" charset="0"/>
            </a:rPr>
          </a:br>
          <a:r>
            <a:rPr lang="ru-RU" sz="1500" b="1" kern="1200" dirty="0" smtClean="0">
              <a:latin typeface="Bookman Old Style" pitchFamily="18" charset="0"/>
            </a:rPr>
            <a:t>внимания, образного мышления;</a:t>
          </a:r>
          <a:endParaRPr lang="ru-RU" sz="1500" b="1" kern="1200" dirty="0">
            <a:latin typeface="Bookman Old Style" pitchFamily="18" charset="0"/>
          </a:endParaRPr>
        </a:p>
      </dsp:txBody>
      <dsp:txXfrm>
        <a:off x="4422867" y="2209"/>
        <a:ext cx="3652365" cy="1370164"/>
      </dsp:txXfrm>
    </dsp:sp>
    <dsp:sp modelId="{C59A8CEF-F417-4C7B-A51F-C5998E24BBDE}">
      <dsp:nvSpPr>
        <dsp:cNvPr id="0" name=""/>
        <dsp:cNvSpPr/>
      </dsp:nvSpPr>
      <dsp:spPr>
        <a:xfrm>
          <a:off x="3326736" y="2235735"/>
          <a:ext cx="109613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96131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47398" y="2235578"/>
        <a:ext cx="54806" cy="54806"/>
      </dsp:txXfrm>
    </dsp:sp>
    <dsp:sp modelId="{4B552747-1596-4F9D-A9AC-FA5C85F5B046}">
      <dsp:nvSpPr>
        <dsp:cNvPr id="0" name=""/>
        <dsp:cNvSpPr/>
      </dsp:nvSpPr>
      <dsp:spPr>
        <a:xfrm>
          <a:off x="4422867" y="1577899"/>
          <a:ext cx="3652365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itchFamily="18" charset="0"/>
            </a:rPr>
            <a:t>перекодирование информации, т. е. преобразование из абстрактных символов в образы;</a:t>
          </a:r>
          <a:endParaRPr lang="ru-RU" sz="1500" b="1" kern="1200" dirty="0">
            <a:latin typeface="Bookman Old Style" pitchFamily="18" charset="0"/>
          </a:endParaRPr>
        </a:p>
      </dsp:txBody>
      <dsp:txXfrm>
        <a:off x="4422867" y="1577899"/>
        <a:ext cx="3652365" cy="1370164"/>
      </dsp:txXfrm>
    </dsp:sp>
    <dsp:sp modelId="{8AA25969-5AFF-4C97-BB26-902AE98C18B2}">
      <dsp:nvSpPr>
        <dsp:cNvPr id="0" name=""/>
        <dsp:cNvSpPr/>
      </dsp:nvSpPr>
      <dsp:spPr>
        <a:xfrm rot="3310531">
          <a:off x="2915075" y="302358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3310531">
        <a:off x="3826815" y="3002839"/>
        <a:ext cx="95972" cy="95972"/>
      </dsp:txXfrm>
    </dsp:sp>
    <dsp:sp modelId="{EDB15BDA-B90A-4143-8B43-5A46E523718E}">
      <dsp:nvSpPr>
        <dsp:cNvPr id="0" name=""/>
        <dsp:cNvSpPr/>
      </dsp:nvSpPr>
      <dsp:spPr>
        <a:xfrm>
          <a:off x="4422867" y="3153588"/>
          <a:ext cx="355628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itchFamily="18" charset="0"/>
            </a:rPr>
            <a:t>развитие мелкой моторики рук при частичном или</a:t>
          </a:r>
          <a:br>
            <a:rPr lang="ru-RU" sz="1500" b="1" kern="1200" dirty="0" smtClean="0">
              <a:latin typeface="Bookman Old Style" pitchFamily="18" charset="0"/>
            </a:rPr>
          </a:br>
          <a:r>
            <a:rPr lang="ru-RU" sz="1500" b="1" kern="1200" dirty="0" smtClean="0">
              <a:latin typeface="Bookman Old Style" pitchFamily="18" charset="0"/>
            </a:rPr>
            <a:t>полном графическом воспроизведении.</a:t>
          </a:r>
          <a:endParaRPr lang="ru-RU" sz="1500" b="1" kern="1200" dirty="0">
            <a:latin typeface="Bookman Old Style" pitchFamily="18" charset="0"/>
          </a:endParaRPr>
        </a:p>
      </dsp:txBody>
      <dsp:txXfrm>
        <a:off x="4422867" y="3153588"/>
        <a:ext cx="3556289" cy="1370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DFB13-A7A5-42CF-83FF-C99B85824B0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8D652-FCDA-48B8-8613-187170D27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8D652-FCDA-48B8-8613-187170D27A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D5381-ED54-455D-BF06-A37D0AEBEF3A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2F8F3-1638-43CE-9CAC-54CAA3C16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openxmlformats.org/officeDocument/2006/relationships/hyperlink" Target="http://images.yandex.ru/yandsearch?text=%D0%BE%D0%B3%D0%BE%D0%BD%D1%8C%20%D0%BA%D0%BB%D0%B8%D0%BF%D0%B0%D1%80%D1%82&amp;fp=0&amp;pos=4&amp;uinfo=ww-1519-wh-748-fw-1294-fh-542-pd-1&amp;rpt=simage&amp;img_url=http://fs02.androidpit.info/ali/x32/4078632-1324566445405.pn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27&amp;text=%D0%BF%D0%BB%D0%BE%D1%81%D0%BA%D0%B0%D1%8F%20%D0%BC%D0%BE%D0%B4%D0%B5%D0%BB%D1%8C%D0%BA%D0%B0%20%D0%B8%D0%B3%D1%80%D1%83%D1%88%D0%BA%D0%B8&amp;fp=27&amp;pos=830&amp;uinfo=ww-1519-wh-748-fw-1294-fh-542-pd-1&amp;rpt=simage&amp;img_url=http://images.deal.by/5000682_w200_h200_tomikveg3722c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yandex.ru/yandsearch?p=3&amp;text=%D0%BF%D0%BB%D0%BE%D1%81%D0%BA%D0%BE%D1%81%D1%82%D0%BD%D0%B0%D1%8F%20%D0%BC%D0%BE%D0%B4%D0%B5%D0%BB%D1%8C%20%D0%B4%D0%B5%D1%80%D0%B5%D0%B2%D0%B0&amp;fp=3&amp;pos=111&amp;uinfo=ww-1519-wh-748-fw-1294-fh-542-pd-1&amp;rpt=simage&amp;img_url=http://www.homebusiness.ru/ideas/1644-ht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7&amp;text=%D0%BF%D0%BB%D0%BE%D1%81%D0%BA%D0%B0%D1%8F%20%D0%BC%D0%BE%D0%B4%D0%B5%D0%BB%D1%8C%D0%BA%D0%B0%20%D0%B8%D0%B3%D1%80%D1%83%D1%88%D0%BA%D0%B8&amp;fp=17&amp;pos=511&amp;uinfo=ww-1519-wh-748-fw-1294-fh-542-pd-1&amp;rpt=simage&amp;img_url=http://my-shop.ru/_files/product/2/56/552769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ages.yandex.ru/yandsearch?p=27&amp;text=%D0%BF%D0%BB%D0%BE%D1%81%D0%BA%D0%B0%D1%8F%20%D0%BC%D0%BE%D0%B4%D0%B5%D0%BB%D1%8C%D0%BA%D0%B0%20%D0%B8%D0%B3%D1%80%D1%83%D1%88%D0%BA%D0%B8&amp;fp=27&amp;pos=823&amp;uinfo=ww-1519-wh-748-fw-1294-fh-542-pd-1&amp;rpt=simage&amp;img_url=http://www.rustoys.ru/images/m/moy_dom.jpg" TargetMode="External"/><Relationship Id="rId4" Type="http://schemas.openxmlformats.org/officeDocument/2006/relationships/hyperlink" Target="http://images.yandex.ru/yandsearch?text=%D0%BF%D0%BB%D0%BE%D1%81%D0%BA%D0%B0%D1%8F%20%D0%BC%D0%BE%D0%B4%D0%B5%D0%BB%D1%8C%D0%BA%D0%B0%20%D0%B8%D0%B3%D1%80%D1%83%D1%88%D0%BA%D0%B8&amp;fp=0&amp;pos=0&amp;uinfo=ww-1519-wh-748-fw-1294-fh-542-pd-1&amp;rpt=simage&amp;img_url=http://www.bambytoys.ru/pictures/razviv/00599.jpg" TargetMode="External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04864"/>
            <a:ext cx="7632848" cy="224676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ИСПОЛЬЗОВАНИЕ ГРАФИЧЕСКОГО МОДЕЛИРОВАНИЯ В ФОРМИРОВАНИИ</a:t>
            </a:r>
          </a:p>
          <a:p>
            <a:pPr algn="ctr"/>
            <a:r>
              <a:rPr lang="ru-RU" sz="28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ЕСТЕСТВЕННО-НАУЧНЫХ ПРЕДСТАВЛЕНИЙ У ДЕТЕЙ.</a:t>
            </a:r>
            <a:endParaRPr lang="ru-RU" sz="28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33265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Bookman Old Style" pitchFamily="18" charset="0"/>
              </a:rPr>
              <a:t>Муниципальное бюджетное дошкольное образовательное учреждение детский сал комбинированного вида № 65 «Озорница»</a:t>
            </a: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5949280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Тягненко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Т.И., воспитатель высшей квалификационной категории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Irina\Pictures\логотип озорница оригинал — сжатая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32656"/>
            <a:ext cx="740290" cy="7288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/>
          <p:cNvGrpSpPr/>
          <p:nvPr/>
        </p:nvGrpSpPr>
        <p:grpSpPr>
          <a:xfrm>
            <a:off x="179512" y="3501008"/>
            <a:ext cx="2232248" cy="3240360"/>
            <a:chOff x="4283968" y="2708920"/>
            <a:chExt cx="2448272" cy="338437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4283968" y="2708920"/>
              <a:ext cx="2448272" cy="3384376"/>
            </a:xfrm>
            <a:prstGeom prst="rect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4499992" y="3284984"/>
              <a:ext cx="2088604" cy="2160240"/>
              <a:chOff x="3288" y="391"/>
              <a:chExt cx="2314" cy="3583"/>
            </a:xfrm>
          </p:grpSpPr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4059" y="1207"/>
                <a:ext cx="1543" cy="2767"/>
                <a:chOff x="3424" y="300"/>
                <a:chExt cx="1543" cy="2767"/>
              </a:xfrm>
            </p:grpSpPr>
            <p:sp>
              <p:nvSpPr>
                <p:cNvPr id="11" name="AutoShape 11"/>
                <p:cNvSpPr>
                  <a:spLocks noChangeArrowheads="1"/>
                </p:cNvSpPr>
                <p:nvPr/>
              </p:nvSpPr>
              <p:spPr bwMode="auto">
                <a:xfrm>
                  <a:off x="3424" y="2478"/>
                  <a:ext cx="1543" cy="589"/>
                </a:xfrm>
                <a:prstGeom prst="can">
                  <a:avLst>
                    <a:gd name="adj" fmla="val 50000"/>
                  </a:avLst>
                </a:prstGeom>
                <a:solidFill>
                  <a:srgbClr val="CBE82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AutoShape 12"/>
                <p:cNvSpPr>
                  <a:spLocks noChangeArrowheads="1"/>
                </p:cNvSpPr>
                <p:nvPr/>
              </p:nvSpPr>
              <p:spPr bwMode="auto">
                <a:xfrm>
                  <a:off x="3606" y="2160"/>
                  <a:ext cx="1134" cy="589"/>
                </a:xfrm>
                <a:prstGeom prst="can">
                  <a:avLst>
                    <a:gd name="adj" fmla="val 50000"/>
                  </a:avLst>
                </a:prstGeom>
                <a:solidFill>
                  <a:srgbClr val="D32907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4150" y="1525"/>
                  <a:ext cx="0" cy="771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AutoShape 15"/>
                <p:cNvSpPr>
                  <a:spLocks noChangeArrowheads="1"/>
                </p:cNvSpPr>
                <p:nvPr/>
              </p:nvSpPr>
              <p:spPr bwMode="auto">
                <a:xfrm>
                  <a:off x="3787" y="1207"/>
                  <a:ext cx="725" cy="317"/>
                </a:xfrm>
                <a:prstGeom prst="can">
                  <a:avLst>
                    <a:gd name="adj" fmla="val 50000"/>
                  </a:avLst>
                </a:prstGeom>
                <a:solidFill>
                  <a:srgbClr val="3F9B97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4150" y="527"/>
                  <a:ext cx="0" cy="771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AutoShape 14"/>
                <p:cNvSpPr>
                  <a:spLocks noChangeArrowheads="1"/>
                </p:cNvSpPr>
                <p:nvPr/>
              </p:nvSpPr>
              <p:spPr bwMode="auto">
                <a:xfrm>
                  <a:off x="3969" y="300"/>
                  <a:ext cx="393" cy="58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32907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22"/>
              <p:cNvGrpSpPr>
                <a:grpSpLocks/>
              </p:cNvGrpSpPr>
              <p:nvPr/>
            </p:nvGrpSpPr>
            <p:grpSpPr bwMode="auto">
              <a:xfrm>
                <a:off x="3288" y="1434"/>
                <a:ext cx="1089" cy="589"/>
                <a:chOff x="249" y="1752"/>
                <a:chExt cx="1089" cy="589"/>
              </a:xfrm>
            </p:grpSpPr>
            <p:sp>
              <p:nvSpPr>
                <p:cNvPr id="9" name="AutoShape 17"/>
                <p:cNvSpPr>
                  <a:spLocks noChangeArrowheads="1"/>
                </p:cNvSpPr>
                <p:nvPr/>
              </p:nvSpPr>
              <p:spPr bwMode="auto">
                <a:xfrm>
                  <a:off x="249" y="1752"/>
                  <a:ext cx="1089" cy="589"/>
                </a:xfrm>
                <a:prstGeom prst="can">
                  <a:avLst>
                    <a:gd name="adj" fmla="val 50000"/>
                  </a:avLst>
                </a:prstGeom>
                <a:solidFill>
                  <a:srgbClr val="0A8C0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" name="Oval 19"/>
                <p:cNvSpPr>
                  <a:spLocks noChangeArrowheads="1"/>
                </p:cNvSpPr>
                <p:nvPr/>
              </p:nvSpPr>
              <p:spPr bwMode="auto">
                <a:xfrm>
                  <a:off x="657" y="1888"/>
                  <a:ext cx="258" cy="7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21"/>
              <p:cNvGrpSpPr>
                <a:grpSpLocks/>
              </p:cNvGrpSpPr>
              <p:nvPr/>
            </p:nvGrpSpPr>
            <p:grpSpPr bwMode="auto">
              <a:xfrm>
                <a:off x="3923" y="391"/>
                <a:ext cx="952" cy="589"/>
                <a:chOff x="839" y="981"/>
                <a:chExt cx="952" cy="589"/>
              </a:xfrm>
            </p:grpSpPr>
            <p:sp>
              <p:nvSpPr>
                <p:cNvPr id="7" name="AutoShape 18"/>
                <p:cNvSpPr>
                  <a:spLocks noChangeArrowheads="1"/>
                </p:cNvSpPr>
                <p:nvPr/>
              </p:nvSpPr>
              <p:spPr bwMode="auto">
                <a:xfrm>
                  <a:off x="839" y="981"/>
                  <a:ext cx="952" cy="589"/>
                </a:xfrm>
                <a:prstGeom prst="can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" name="Oval 20"/>
                <p:cNvSpPr>
                  <a:spLocks noChangeArrowheads="1"/>
                </p:cNvSpPr>
                <p:nvPr/>
              </p:nvSpPr>
              <p:spPr bwMode="auto">
                <a:xfrm>
                  <a:off x="1202" y="1117"/>
                  <a:ext cx="258" cy="7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6" name="Группа 25"/>
          <p:cNvGrpSpPr/>
          <p:nvPr/>
        </p:nvGrpSpPr>
        <p:grpSpPr>
          <a:xfrm>
            <a:off x="251520" y="260648"/>
            <a:ext cx="2160240" cy="2880320"/>
            <a:chOff x="1187624" y="2636912"/>
            <a:chExt cx="2448272" cy="3384376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1187624" y="2636912"/>
              <a:ext cx="2448272" cy="3384376"/>
            </a:xfrm>
            <a:prstGeom prst="rect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1547664" y="2852936"/>
              <a:ext cx="1800895" cy="2809106"/>
              <a:chOff x="250825" y="549275"/>
              <a:chExt cx="3267075" cy="5184775"/>
            </a:xfrm>
          </p:grpSpPr>
          <p:sp>
            <p:nvSpPr>
              <p:cNvPr id="18" name="Line 25"/>
              <p:cNvSpPr>
                <a:spLocks noChangeShapeType="1"/>
              </p:cNvSpPr>
              <p:nvPr/>
            </p:nvSpPr>
            <p:spPr bwMode="auto">
              <a:xfrm flipV="1">
                <a:off x="755650" y="1628775"/>
                <a:ext cx="2232025" cy="3240088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AutoShape 26"/>
              <p:cNvSpPr>
                <a:spLocks noChangeArrowheads="1"/>
              </p:cNvSpPr>
              <p:nvPr/>
            </p:nvSpPr>
            <p:spPr bwMode="auto">
              <a:xfrm>
                <a:off x="1547813" y="3429000"/>
                <a:ext cx="1295400" cy="2305050"/>
              </a:xfrm>
              <a:prstGeom prst="moon">
                <a:avLst>
                  <a:gd name="adj" fmla="val 50000"/>
                </a:avLst>
              </a:prstGeom>
              <a:solidFill>
                <a:srgbClr val="CBE820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AutoShape 27"/>
              <p:cNvSpPr>
                <a:spLocks noChangeArrowheads="1"/>
              </p:cNvSpPr>
              <p:nvPr/>
            </p:nvSpPr>
            <p:spPr bwMode="auto">
              <a:xfrm>
                <a:off x="2411413" y="3860800"/>
                <a:ext cx="530225" cy="503238"/>
              </a:xfrm>
              <a:prstGeom prst="star5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AutoShape 28"/>
              <p:cNvSpPr>
                <a:spLocks noChangeArrowheads="1"/>
              </p:cNvSpPr>
              <p:nvPr/>
            </p:nvSpPr>
            <p:spPr bwMode="auto">
              <a:xfrm>
                <a:off x="2484438" y="4724400"/>
                <a:ext cx="530225" cy="503238"/>
              </a:xfrm>
              <a:prstGeom prst="star5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AutoShape 29"/>
              <p:cNvSpPr>
                <a:spLocks noChangeArrowheads="1"/>
              </p:cNvSpPr>
              <p:nvPr/>
            </p:nvSpPr>
            <p:spPr bwMode="auto">
              <a:xfrm>
                <a:off x="2987675" y="4149725"/>
                <a:ext cx="530225" cy="503238"/>
              </a:xfrm>
              <a:prstGeom prst="star5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AutoShape 24"/>
              <p:cNvSpPr>
                <a:spLocks noChangeArrowheads="1"/>
              </p:cNvSpPr>
              <p:nvPr/>
            </p:nvSpPr>
            <p:spPr bwMode="auto">
              <a:xfrm>
                <a:off x="250825" y="549275"/>
                <a:ext cx="2339975" cy="2305050"/>
              </a:xfrm>
              <a:prstGeom prst="sun">
                <a:avLst>
                  <a:gd name="adj" fmla="val 25000"/>
                </a:avLst>
              </a:prstGeom>
              <a:solidFill>
                <a:srgbClr val="CBE820"/>
              </a:solidFill>
              <a:ln w="9525">
                <a:solidFill>
                  <a:srgbClr val="D32907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8" name="Группа 27"/>
          <p:cNvGrpSpPr/>
          <p:nvPr/>
        </p:nvGrpSpPr>
        <p:grpSpPr>
          <a:xfrm>
            <a:off x="2627784" y="260648"/>
            <a:ext cx="4248472" cy="2808312"/>
            <a:chOff x="827584" y="692696"/>
            <a:chExt cx="8136904" cy="5688632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827584" y="692696"/>
              <a:ext cx="8136904" cy="5688632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924300" y="2924175"/>
              <a:ext cx="1368425" cy="12969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2700338" y="4797425"/>
              <a:ext cx="1368425" cy="12969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>
              <a:off x="6659563" y="3500438"/>
              <a:ext cx="1368425" cy="1296987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6227763" y="1412875"/>
              <a:ext cx="1368425" cy="12969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1258888" y="3141663"/>
              <a:ext cx="1368425" cy="1296987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2051050" y="1268413"/>
              <a:ext cx="1368425" cy="1296987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4211638" y="908050"/>
              <a:ext cx="1368425" cy="12969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5076825" y="4797425"/>
              <a:ext cx="1368425" cy="12969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8" name="Group 13"/>
            <p:cNvGrpSpPr>
              <a:grpSpLocks/>
            </p:cNvGrpSpPr>
            <p:nvPr/>
          </p:nvGrpSpPr>
          <p:grpSpPr bwMode="auto">
            <a:xfrm>
              <a:off x="6516688" y="1628775"/>
              <a:ext cx="863600" cy="855663"/>
              <a:chOff x="657" y="2750"/>
              <a:chExt cx="1270" cy="992"/>
            </a:xfrm>
          </p:grpSpPr>
          <p:sp>
            <p:nvSpPr>
              <p:cNvPr id="75" name="Freeform 6"/>
              <p:cNvSpPr>
                <a:spLocks/>
              </p:cNvSpPr>
              <p:nvPr/>
            </p:nvSpPr>
            <p:spPr bwMode="auto">
              <a:xfrm>
                <a:off x="703" y="2750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657" y="3113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rgbClr val="0A8C0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1111" y="2886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rgbClr val="D3290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6"/>
              <p:cNvSpPr>
                <a:spLocks/>
              </p:cNvSpPr>
              <p:nvPr/>
            </p:nvSpPr>
            <p:spPr bwMode="auto">
              <a:xfrm>
                <a:off x="1020" y="3158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rgbClr val="CBE82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" name="Group 18"/>
            <p:cNvGrpSpPr>
              <a:grpSpLocks/>
            </p:cNvGrpSpPr>
            <p:nvPr/>
          </p:nvGrpSpPr>
          <p:grpSpPr bwMode="auto">
            <a:xfrm>
              <a:off x="4572000" y="1052513"/>
              <a:ext cx="863600" cy="1079500"/>
              <a:chOff x="249" y="346"/>
              <a:chExt cx="2041" cy="3447"/>
            </a:xfrm>
          </p:grpSpPr>
          <p:sp>
            <p:nvSpPr>
              <p:cNvPr id="72" name="Rectangle 4"/>
              <p:cNvSpPr>
                <a:spLocks noChangeArrowheads="1"/>
              </p:cNvSpPr>
              <p:nvPr/>
            </p:nvSpPr>
            <p:spPr bwMode="auto">
              <a:xfrm>
                <a:off x="249" y="346"/>
                <a:ext cx="1225" cy="1406"/>
              </a:xfrm>
              <a:prstGeom prst="rect">
                <a:avLst/>
              </a:prstGeom>
              <a:solidFill>
                <a:srgbClr val="0A8C0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" name="Oval 5"/>
              <p:cNvSpPr>
                <a:spLocks noChangeArrowheads="1"/>
              </p:cNvSpPr>
              <p:nvPr/>
            </p:nvSpPr>
            <p:spPr bwMode="auto">
              <a:xfrm>
                <a:off x="1111" y="1797"/>
                <a:ext cx="1179" cy="1225"/>
              </a:xfrm>
              <a:prstGeom prst="ellipse">
                <a:avLst/>
              </a:prstGeom>
              <a:solidFill>
                <a:srgbClr val="0A8C0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" name="AutoShape 6"/>
              <p:cNvSpPr>
                <a:spLocks noChangeArrowheads="1"/>
              </p:cNvSpPr>
              <p:nvPr/>
            </p:nvSpPr>
            <p:spPr bwMode="auto">
              <a:xfrm rot="5400000">
                <a:off x="182" y="2590"/>
                <a:ext cx="1270" cy="1135"/>
              </a:xfrm>
              <a:prstGeom prst="triangle">
                <a:avLst>
                  <a:gd name="adj" fmla="val 50000"/>
                </a:avLst>
              </a:prstGeom>
              <a:solidFill>
                <a:srgbClr val="0A8C0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40" name="Group 22"/>
            <p:cNvGrpSpPr>
              <a:grpSpLocks/>
            </p:cNvGrpSpPr>
            <p:nvPr/>
          </p:nvGrpSpPr>
          <p:grpSpPr bwMode="auto">
            <a:xfrm>
              <a:off x="1476375" y="3284538"/>
              <a:ext cx="792163" cy="935037"/>
              <a:chOff x="3288" y="391"/>
              <a:chExt cx="2314" cy="3583"/>
            </a:xfrm>
          </p:grpSpPr>
          <p:grpSp>
            <p:nvGrpSpPr>
              <p:cNvPr id="59" name="Group 23"/>
              <p:cNvGrpSpPr>
                <a:grpSpLocks/>
              </p:cNvGrpSpPr>
              <p:nvPr/>
            </p:nvGrpSpPr>
            <p:grpSpPr bwMode="auto">
              <a:xfrm>
                <a:off x="4059" y="1207"/>
                <a:ext cx="1543" cy="2767"/>
                <a:chOff x="3424" y="300"/>
                <a:chExt cx="1543" cy="2767"/>
              </a:xfrm>
            </p:grpSpPr>
            <p:sp>
              <p:nvSpPr>
                <p:cNvPr id="66" name="AutoShape 11"/>
                <p:cNvSpPr>
                  <a:spLocks noChangeArrowheads="1"/>
                </p:cNvSpPr>
                <p:nvPr/>
              </p:nvSpPr>
              <p:spPr bwMode="auto">
                <a:xfrm>
                  <a:off x="3424" y="2478"/>
                  <a:ext cx="1543" cy="589"/>
                </a:xfrm>
                <a:prstGeom prst="can">
                  <a:avLst>
                    <a:gd name="adj" fmla="val 50000"/>
                  </a:avLst>
                </a:prstGeom>
                <a:solidFill>
                  <a:srgbClr val="CBE82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7" name="AutoShape 12"/>
                <p:cNvSpPr>
                  <a:spLocks noChangeArrowheads="1"/>
                </p:cNvSpPr>
                <p:nvPr/>
              </p:nvSpPr>
              <p:spPr bwMode="auto">
                <a:xfrm>
                  <a:off x="3606" y="2160"/>
                  <a:ext cx="1134" cy="589"/>
                </a:xfrm>
                <a:prstGeom prst="can">
                  <a:avLst>
                    <a:gd name="adj" fmla="val 50000"/>
                  </a:avLst>
                </a:prstGeom>
                <a:solidFill>
                  <a:srgbClr val="D32907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8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4150" y="1525"/>
                  <a:ext cx="0" cy="771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AutoShape 15"/>
                <p:cNvSpPr>
                  <a:spLocks noChangeArrowheads="1"/>
                </p:cNvSpPr>
                <p:nvPr/>
              </p:nvSpPr>
              <p:spPr bwMode="auto">
                <a:xfrm>
                  <a:off x="3787" y="1207"/>
                  <a:ext cx="725" cy="317"/>
                </a:xfrm>
                <a:prstGeom prst="can">
                  <a:avLst>
                    <a:gd name="adj" fmla="val 50000"/>
                  </a:avLst>
                </a:prstGeom>
                <a:solidFill>
                  <a:srgbClr val="3F9B97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0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4150" y="527"/>
                  <a:ext cx="0" cy="771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AutoShape 14"/>
                <p:cNvSpPr>
                  <a:spLocks noChangeArrowheads="1"/>
                </p:cNvSpPr>
                <p:nvPr/>
              </p:nvSpPr>
              <p:spPr bwMode="auto">
                <a:xfrm>
                  <a:off x="3969" y="300"/>
                  <a:ext cx="393" cy="58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D32907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0" name="Group 22"/>
              <p:cNvGrpSpPr>
                <a:grpSpLocks/>
              </p:cNvGrpSpPr>
              <p:nvPr/>
            </p:nvGrpSpPr>
            <p:grpSpPr bwMode="auto">
              <a:xfrm>
                <a:off x="3288" y="1434"/>
                <a:ext cx="1089" cy="589"/>
                <a:chOff x="249" y="1752"/>
                <a:chExt cx="1089" cy="589"/>
              </a:xfrm>
            </p:grpSpPr>
            <p:sp>
              <p:nvSpPr>
                <p:cNvPr id="64" name="AutoShape 17"/>
                <p:cNvSpPr>
                  <a:spLocks noChangeArrowheads="1"/>
                </p:cNvSpPr>
                <p:nvPr/>
              </p:nvSpPr>
              <p:spPr bwMode="auto">
                <a:xfrm>
                  <a:off x="249" y="1752"/>
                  <a:ext cx="1089" cy="589"/>
                </a:xfrm>
                <a:prstGeom prst="can">
                  <a:avLst>
                    <a:gd name="adj" fmla="val 50000"/>
                  </a:avLst>
                </a:prstGeom>
                <a:solidFill>
                  <a:srgbClr val="0A8C0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5" name="Oval 19"/>
                <p:cNvSpPr>
                  <a:spLocks noChangeArrowheads="1"/>
                </p:cNvSpPr>
                <p:nvPr/>
              </p:nvSpPr>
              <p:spPr bwMode="auto">
                <a:xfrm>
                  <a:off x="657" y="1888"/>
                  <a:ext cx="258" cy="7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1" name="Group 21"/>
              <p:cNvGrpSpPr>
                <a:grpSpLocks/>
              </p:cNvGrpSpPr>
              <p:nvPr/>
            </p:nvGrpSpPr>
            <p:grpSpPr bwMode="auto">
              <a:xfrm>
                <a:off x="3923" y="391"/>
                <a:ext cx="952" cy="589"/>
                <a:chOff x="839" y="981"/>
                <a:chExt cx="952" cy="589"/>
              </a:xfrm>
            </p:grpSpPr>
            <p:sp>
              <p:nvSpPr>
                <p:cNvPr id="62" name="AutoShape 18"/>
                <p:cNvSpPr>
                  <a:spLocks noChangeArrowheads="1"/>
                </p:cNvSpPr>
                <p:nvPr/>
              </p:nvSpPr>
              <p:spPr bwMode="auto">
                <a:xfrm>
                  <a:off x="839" y="981"/>
                  <a:ext cx="952" cy="589"/>
                </a:xfrm>
                <a:prstGeom prst="can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3" name="Oval 20"/>
                <p:cNvSpPr>
                  <a:spLocks noChangeArrowheads="1"/>
                </p:cNvSpPr>
                <p:nvPr/>
              </p:nvSpPr>
              <p:spPr bwMode="auto">
                <a:xfrm>
                  <a:off x="1202" y="1117"/>
                  <a:ext cx="258" cy="7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41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2411413" y="1557338"/>
              <a:ext cx="647700" cy="7191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pic>
          <p:nvPicPr>
            <p:cNvPr id="42" name="Picture 37" descr="ruka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508625" y="4868863"/>
              <a:ext cx="490538" cy="1081087"/>
            </a:xfrm>
            <a:prstGeom prst="rect">
              <a:avLst/>
            </a:prstGeom>
            <a:noFill/>
          </p:spPr>
        </p:pic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6948488" y="3860800"/>
              <a:ext cx="430212" cy="503238"/>
              <a:chOff x="340" y="255"/>
              <a:chExt cx="1225" cy="1814"/>
            </a:xfrm>
          </p:grpSpPr>
          <p:sp>
            <p:nvSpPr>
              <p:cNvPr id="57" name="Rectangle 4"/>
              <p:cNvSpPr>
                <a:spLocks noChangeArrowheads="1"/>
              </p:cNvSpPr>
              <p:nvPr/>
            </p:nvSpPr>
            <p:spPr bwMode="auto">
              <a:xfrm>
                <a:off x="476" y="981"/>
                <a:ext cx="953" cy="1088"/>
              </a:xfrm>
              <a:prstGeom prst="rect">
                <a:avLst/>
              </a:prstGeom>
              <a:solidFill>
                <a:srgbClr val="4141F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" name="AutoShape 5"/>
              <p:cNvSpPr>
                <a:spLocks noChangeArrowheads="1"/>
              </p:cNvSpPr>
              <p:nvPr/>
            </p:nvSpPr>
            <p:spPr bwMode="auto">
              <a:xfrm>
                <a:off x="340" y="255"/>
                <a:ext cx="1225" cy="771"/>
              </a:xfrm>
              <a:prstGeom prst="triangle">
                <a:avLst>
                  <a:gd name="adj" fmla="val 50000"/>
                </a:avLst>
              </a:prstGeom>
              <a:solidFill>
                <a:srgbClr val="4141F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4" name="Group 6"/>
            <p:cNvGrpSpPr>
              <a:grpSpLocks/>
            </p:cNvGrpSpPr>
            <p:nvPr/>
          </p:nvGrpSpPr>
          <p:grpSpPr bwMode="auto">
            <a:xfrm>
              <a:off x="7524750" y="4076700"/>
              <a:ext cx="323850" cy="250825"/>
              <a:chOff x="340" y="255"/>
              <a:chExt cx="1225" cy="1814"/>
            </a:xfrm>
          </p:grpSpPr>
          <p:sp>
            <p:nvSpPr>
              <p:cNvPr id="55" name="Rectangle 4"/>
              <p:cNvSpPr>
                <a:spLocks noChangeArrowheads="1"/>
              </p:cNvSpPr>
              <p:nvPr/>
            </p:nvSpPr>
            <p:spPr bwMode="auto">
              <a:xfrm>
                <a:off x="476" y="981"/>
                <a:ext cx="953" cy="1088"/>
              </a:xfrm>
              <a:prstGeom prst="rect">
                <a:avLst/>
              </a:prstGeom>
              <a:solidFill>
                <a:srgbClr val="4141F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" name="AutoShape 5"/>
              <p:cNvSpPr>
                <a:spLocks noChangeArrowheads="1"/>
              </p:cNvSpPr>
              <p:nvPr/>
            </p:nvSpPr>
            <p:spPr bwMode="auto">
              <a:xfrm>
                <a:off x="340" y="255"/>
                <a:ext cx="1225" cy="771"/>
              </a:xfrm>
              <a:prstGeom prst="triangle">
                <a:avLst>
                  <a:gd name="adj" fmla="val 50000"/>
                </a:avLst>
              </a:prstGeom>
              <a:solidFill>
                <a:srgbClr val="4141F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3132138" y="5157788"/>
              <a:ext cx="649287" cy="14446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Rectangle 45" descr="Гранит"/>
            <p:cNvSpPr>
              <a:spLocks noChangeArrowheads="1"/>
            </p:cNvSpPr>
            <p:nvPr/>
          </p:nvSpPr>
          <p:spPr bwMode="auto">
            <a:xfrm>
              <a:off x="2916238" y="5445125"/>
              <a:ext cx="649287" cy="144463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Rectangle 46" descr="Пробка"/>
            <p:cNvSpPr>
              <a:spLocks noChangeArrowheads="1"/>
            </p:cNvSpPr>
            <p:nvPr/>
          </p:nvSpPr>
          <p:spPr bwMode="auto">
            <a:xfrm>
              <a:off x="3132138" y="5734050"/>
              <a:ext cx="649287" cy="144463"/>
            </a:xfrm>
            <a:prstGeom prst="rect">
              <a:avLst/>
            </a:pr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2627313" y="3716338"/>
              <a:ext cx="12969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 flipV="1">
              <a:off x="5219700" y="2565400"/>
              <a:ext cx="1223963" cy="71913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>
              <a:off x="3203575" y="2420938"/>
              <a:ext cx="936625" cy="64770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4932363" y="4149725"/>
              <a:ext cx="542925" cy="68103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 flipH="1">
              <a:off x="4716463" y="2205038"/>
              <a:ext cx="71437" cy="71913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Line 52"/>
            <p:cNvSpPr>
              <a:spLocks noChangeShapeType="1"/>
            </p:cNvSpPr>
            <p:nvPr/>
          </p:nvSpPr>
          <p:spPr bwMode="auto">
            <a:xfrm>
              <a:off x="5284788" y="3778250"/>
              <a:ext cx="1368425" cy="28733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53"/>
            <p:cNvSpPr>
              <a:spLocks noChangeShapeType="1"/>
            </p:cNvSpPr>
            <p:nvPr/>
          </p:nvSpPr>
          <p:spPr bwMode="auto">
            <a:xfrm flipV="1">
              <a:off x="3565525" y="4092575"/>
              <a:ext cx="639763" cy="71120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4788024" y="3573016"/>
            <a:ext cx="4248472" cy="3168352"/>
            <a:chOff x="755576" y="404664"/>
            <a:chExt cx="7920880" cy="6453336"/>
          </a:xfrm>
        </p:grpSpPr>
        <p:sp>
          <p:nvSpPr>
            <p:cNvPr id="80" name="Прямоугольник 79"/>
            <p:cNvSpPr/>
            <p:nvPr/>
          </p:nvSpPr>
          <p:spPr>
            <a:xfrm>
              <a:off x="755576" y="404664"/>
              <a:ext cx="7920880" cy="6453336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Oval 3"/>
            <p:cNvSpPr>
              <a:spLocks noChangeArrowheads="1"/>
            </p:cNvSpPr>
            <p:nvPr/>
          </p:nvSpPr>
          <p:spPr bwMode="auto">
            <a:xfrm>
              <a:off x="3924300" y="2924175"/>
              <a:ext cx="1368425" cy="12969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5"/>
            <p:cNvSpPr>
              <a:spLocks noChangeArrowheads="1"/>
            </p:cNvSpPr>
            <p:nvPr/>
          </p:nvSpPr>
          <p:spPr bwMode="auto">
            <a:xfrm>
              <a:off x="6588224" y="4077072"/>
              <a:ext cx="1873250" cy="19446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" name="Oval 6"/>
            <p:cNvSpPr>
              <a:spLocks noChangeArrowheads="1"/>
            </p:cNvSpPr>
            <p:nvPr/>
          </p:nvSpPr>
          <p:spPr bwMode="auto">
            <a:xfrm>
              <a:off x="6443663" y="1412875"/>
              <a:ext cx="1800225" cy="165735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Oval 7"/>
            <p:cNvSpPr>
              <a:spLocks noChangeArrowheads="1"/>
            </p:cNvSpPr>
            <p:nvPr/>
          </p:nvSpPr>
          <p:spPr bwMode="auto">
            <a:xfrm>
              <a:off x="827088" y="3860800"/>
              <a:ext cx="1728787" cy="17287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8"/>
            <p:cNvSpPr>
              <a:spLocks noChangeArrowheads="1"/>
            </p:cNvSpPr>
            <p:nvPr/>
          </p:nvSpPr>
          <p:spPr bwMode="auto">
            <a:xfrm>
              <a:off x="1692275" y="1412875"/>
              <a:ext cx="1655763" cy="165735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6" name="Group 11"/>
            <p:cNvGrpSpPr>
              <a:grpSpLocks/>
            </p:cNvGrpSpPr>
            <p:nvPr/>
          </p:nvGrpSpPr>
          <p:grpSpPr bwMode="auto">
            <a:xfrm>
              <a:off x="6804025" y="1844675"/>
              <a:ext cx="1150938" cy="927100"/>
              <a:chOff x="657" y="2750"/>
              <a:chExt cx="1270" cy="992"/>
            </a:xfrm>
          </p:grpSpPr>
          <p:sp>
            <p:nvSpPr>
              <p:cNvPr id="103" name="Freeform 6"/>
              <p:cNvSpPr>
                <a:spLocks/>
              </p:cNvSpPr>
              <p:nvPr/>
            </p:nvSpPr>
            <p:spPr bwMode="auto">
              <a:xfrm>
                <a:off x="703" y="2750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6"/>
              <p:cNvSpPr>
                <a:spLocks/>
              </p:cNvSpPr>
              <p:nvPr/>
            </p:nvSpPr>
            <p:spPr bwMode="auto">
              <a:xfrm>
                <a:off x="657" y="3113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rgbClr val="0A8C0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6"/>
              <p:cNvSpPr>
                <a:spLocks/>
              </p:cNvSpPr>
              <p:nvPr/>
            </p:nvSpPr>
            <p:spPr bwMode="auto">
              <a:xfrm>
                <a:off x="1111" y="2886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rgbClr val="D3290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6"/>
              <p:cNvSpPr>
                <a:spLocks/>
              </p:cNvSpPr>
              <p:nvPr/>
            </p:nvSpPr>
            <p:spPr bwMode="auto">
              <a:xfrm>
                <a:off x="1020" y="3158"/>
                <a:ext cx="816" cy="584"/>
              </a:xfrm>
              <a:custGeom>
                <a:avLst/>
                <a:gdLst>
                  <a:gd name="T0" fmla="*/ 1212 w 2095"/>
                  <a:gd name="T1" fmla="*/ 243 h 1854"/>
                  <a:gd name="T2" fmla="*/ 1138 w 2095"/>
                  <a:gd name="T3" fmla="*/ 141 h 1854"/>
                  <a:gd name="T4" fmla="*/ 599 w 2095"/>
                  <a:gd name="T5" fmla="*/ 67 h 1854"/>
                  <a:gd name="T6" fmla="*/ 283 w 2095"/>
                  <a:gd name="T7" fmla="*/ 104 h 1854"/>
                  <a:gd name="T8" fmla="*/ 237 w 2095"/>
                  <a:gd name="T9" fmla="*/ 420 h 1854"/>
                  <a:gd name="T10" fmla="*/ 97 w 2095"/>
                  <a:gd name="T11" fmla="*/ 485 h 1854"/>
                  <a:gd name="T12" fmla="*/ 60 w 2095"/>
                  <a:gd name="T13" fmla="*/ 540 h 1854"/>
                  <a:gd name="T14" fmla="*/ 41 w 2095"/>
                  <a:gd name="T15" fmla="*/ 568 h 1854"/>
                  <a:gd name="T16" fmla="*/ 4 w 2095"/>
                  <a:gd name="T17" fmla="*/ 670 h 1854"/>
                  <a:gd name="T18" fmla="*/ 51 w 2095"/>
                  <a:gd name="T19" fmla="*/ 921 h 1854"/>
                  <a:gd name="T20" fmla="*/ 51 w 2095"/>
                  <a:gd name="T21" fmla="*/ 1228 h 1854"/>
                  <a:gd name="T22" fmla="*/ 69 w 2095"/>
                  <a:gd name="T23" fmla="*/ 1377 h 1854"/>
                  <a:gd name="T24" fmla="*/ 181 w 2095"/>
                  <a:gd name="T25" fmla="*/ 1414 h 1854"/>
                  <a:gd name="T26" fmla="*/ 255 w 2095"/>
                  <a:gd name="T27" fmla="*/ 1479 h 1854"/>
                  <a:gd name="T28" fmla="*/ 311 w 2095"/>
                  <a:gd name="T29" fmla="*/ 1516 h 1854"/>
                  <a:gd name="T30" fmla="*/ 329 w 2095"/>
                  <a:gd name="T31" fmla="*/ 1544 h 1854"/>
                  <a:gd name="T32" fmla="*/ 357 w 2095"/>
                  <a:gd name="T33" fmla="*/ 1562 h 1854"/>
                  <a:gd name="T34" fmla="*/ 376 w 2095"/>
                  <a:gd name="T35" fmla="*/ 1692 h 1854"/>
                  <a:gd name="T36" fmla="*/ 394 w 2095"/>
                  <a:gd name="T37" fmla="*/ 1748 h 1854"/>
                  <a:gd name="T38" fmla="*/ 608 w 2095"/>
                  <a:gd name="T39" fmla="*/ 1841 h 1854"/>
                  <a:gd name="T40" fmla="*/ 1017 w 2095"/>
                  <a:gd name="T41" fmla="*/ 1795 h 1854"/>
                  <a:gd name="T42" fmla="*/ 1426 w 2095"/>
                  <a:gd name="T43" fmla="*/ 1767 h 1854"/>
                  <a:gd name="T44" fmla="*/ 1528 w 2095"/>
                  <a:gd name="T45" fmla="*/ 1795 h 1854"/>
                  <a:gd name="T46" fmla="*/ 1797 w 2095"/>
                  <a:gd name="T47" fmla="*/ 1757 h 1854"/>
                  <a:gd name="T48" fmla="*/ 1890 w 2095"/>
                  <a:gd name="T49" fmla="*/ 1692 h 1854"/>
                  <a:gd name="T50" fmla="*/ 1927 w 2095"/>
                  <a:gd name="T51" fmla="*/ 1637 h 1854"/>
                  <a:gd name="T52" fmla="*/ 2039 w 2095"/>
                  <a:gd name="T53" fmla="*/ 1228 h 1854"/>
                  <a:gd name="T54" fmla="*/ 2095 w 2095"/>
                  <a:gd name="T55" fmla="*/ 1126 h 1854"/>
                  <a:gd name="T56" fmla="*/ 2020 w 2095"/>
                  <a:gd name="T57" fmla="*/ 735 h 1854"/>
                  <a:gd name="T58" fmla="*/ 1927 w 2095"/>
                  <a:gd name="T59" fmla="*/ 643 h 1854"/>
                  <a:gd name="T60" fmla="*/ 1900 w 2095"/>
                  <a:gd name="T61" fmla="*/ 615 h 1854"/>
                  <a:gd name="T62" fmla="*/ 1779 w 2095"/>
                  <a:gd name="T63" fmla="*/ 559 h 1854"/>
                  <a:gd name="T64" fmla="*/ 1742 w 2095"/>
                  <a:gd name="T65" fmla="*/ 503 h 1854"/>
                  <a:gd name="T66" fmla="*/ 1714 w 2095"/>
                  <a:gd name="T67" fmla="*/ 308 h 1854"/>
                  <a:gd name="T68" fmla="*/ 1639 w 2095"/>
                  <a:gd name="T69" fmla="*/ 243 h 1854"/>
                  <a:gd name="T70" fmla="*/ 1500 w 2095"/>
                  <a:gd name="T71" fmla="*/ 197 h 1854"/>
                  <a:gd name="T72" fmla="*/ 1249 w 2095"/>
                  <a:gd name="T73" fmla="*/ 206 h 1854"/>
                  <a:gd name="T74" fmla="*/ 1240 w 2095"/>
                  <a:gd name="T75" fmla="*/ 271 h 1854"/>
                  <a:gd name="T76" fmla="*/ 1212 w 2095"/>
                  <a:gd name="T77" fmla="*/ 243 h 185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095"/>
                  <a:gd name="T118" fmla="*/ 0 h 1854"/>
                  <a:gd name="T119" fmla="*/ 2095 w 2095"/>
                  <a:gd name="T120" fmla="*/ 1854 h 185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095" h="1854">
                    <a:moveTo>
                      <a:pt x="1212" y="243"/>
                    </a:moveTo>
                    <a:cubicBezTo>
                      <a:pt x="1197" y="197"/>
                      <a:pt x="1177" y="166"/>
                      <a:pt x="1138" y="141"/>
                    </a:cubicBezTo>
                    <a:cubicBezTo>
                      <a:pt x="1043" y="0"/>
                      <a:pt x="630" y="68"/>
                      <a:pt x="599" y="67"/>
                    </a:cubicBezTo>
                    <a:cubicBezTo>
                      <a:pt x="518" y="70"/>
                      <a:pt x="368" y="46"/>
                      <a:pt x="283" y="104"/>
                    </a:cubicBezTo>
                    <a:cubicBezTo>
                      <a:pt x="197" y="272"/>
                      <a:pt x="324" y="36"/>
                      <a:pt x="237" y="420"/>
                    </a:cubicBezTo>
                    <a:cubicBezTo>
                      <a:pt x="229" y="456"/>
                      <a:pt x="127" y="474"/>
                      <a:pt x="97" y="485"/>
                    </a:cubicBezTo>
                    <a:cubicBezTo>
                      <a:pt x="85" y="503"/>
                      <a:pt x="72" y="522"/>
                      <a:pt x="60" y="540"/>
                    </a:cubicBezTo>
                    <a:cubicBezTo>
                      <a:pt x="54" y="549"/>
                      <a:pt x="41" y="568"/>
                      <a:pt x="41" y="568"/>
                    </a:cubicBezTo>
                    <a:cubicBezTo>
                      <a:pt x="29" y="606"/>
                      <a:pt x="13" y="630"/>
                      <a:pt x="4" y="670"/>
                    </a:cubicBezTo>
                    <a:cubicBezTo>
                      <a:pt x="10" y="761"/>
                      <a:pt x="0" y="845"/>
                      <a:pt x="51" y="921"/>
                    </a:cubicBezTo>
                    <a:cubicBezTo>
                      <a:pt x="78" y="1062"/>
                      <a:pt x="51" y="902"/>
                      <a:pt x="51" y="1228"/>
                    </a:cubicBezTo>
                    <a:cubicBezTo>
                      <a:pt x="51" y="1278"/>
                      <a:pt x="41" y="1335"/>
                      <a:pt x="69" y="1377"/>
                    </a:cubicBezTo>
                    <a:cubicBezTo>
                      <a:pt x="87" y="1405"/>
                      <a:pt x="154" y="1408"/>
                      <a:pt x="181" y="1414"/>
                    </a:cubicBezTo>
                    <a:cubicBezTo>
                      <a:pt x="263" y="1454"/>
                      <a:pt x="169" y="1402"/>
                      <a:pt x="255" y="1479"/>
                    </a:cubicBezTo>
                    <a:cubicBezTo>
                      <a:pt x="272" y="1494"/>
                      <a:pt x="311" y="1516"/>
                      <a:pt x="311" y="1516"/>
                    </a:cubicBezTo>
                    <a:cubicBezTo>
                      <a:pt x="317" y="1525"/>
                      <a:pt x="321" y="1536"/>
                      <a:pt x="329" y="1544"/>
                    </a:cubicBezTo>
                    <a:cubicBezTo>
                      <a:pt x="337" y="1552"/>
                      <a:pt x="351" y="1552"/>
                      <a:pt x="357" y="1562"/>
                    </a:cubicBezTo>
                    <a:cubicBezTo>
                      <a:pt x="379" y="1600"/>
                      <a:pt x="368" y="1649"/>
                      <a:pt x="376" y="1692"/>
                    </a:cubicBezTo>
                    <a:cubicBezTo>
                      <a:pt x="380" y="1711"/>
                      <a:pt x="377" y="1739"/>
                      <a:pt x="394" y="1748"/>
                    </a:cubicBezTo>
                    <a:cubicBezTo>
                      <a:pt x="466" y="1784"/>
                      <a:pt x="535" y="1809"/>
                      <a:pt x="608" y="1841"/>
                    </a:cubicBezTo>
                    <a:cubicBezTo>
                      <a:pt x="923" y="1831"/>
                      <a:pt x="833" y="1854"/>
                      <a:pt x="1017" y="1795"/>
                    </a:cubicBezTo>
                    <a:cubicBezTo>
                      <a:pt x="1144" y="1699"/>
                      <a:pt x="1204" y="1761"/>
                      <a:pt x="1426" y="1767"/>
                    </a:cubicBezTo>
                    <a:cubicBezTo>
                      <a:pt x="1496" y="1790"/>
                      <a:pt x="1462" y="1781"/>
                      <a:pt x="1528" y="1795"/>
                    </a:cubicBezTo>
                    <a:cubicBezTo>
                      <a:pt x="1788" y="1783"/>
                      <a:pt x="1674" y="1801"/>
                      <a:pt x="1797" y="1757"/>
                    </a:cubicBezTo>
                    <a:cubicBezTo>
                      <a:pt x="1829" y="1734"/>
                      <a:pt x="1865" y="1723"/>
                      <a:pt x="1890" y="1692"/>
                    </a:cubicBezTo>
                    <a:cubicBezTo>
                      <a:pt x="1904" y="1675"/>
                      <a:pt x="1927" y="1637"/>
                      <a:pt x="1927" y="1637"/>
                    </a:cubicBezTo>
                    <a:cubicBezTo>
                      <a:pt x="1933" y="1503"/>
                      <a:pt x="1906" y="1313"/>
                      <a:pt x="2039" y="1228"/>
                    </a:cubicBezTo>
                    <a:cubicBezTo>
                      <a:pt x="2062" y="1192"/>
                      <a:pt x="2084" y="1168"/>
                      <a:pt x="2095" y="1126"/>
                    </a:cubicBezTo>
                    <a:cubicBezTo>
                      <a:pt x="2089" y="1010"/>
                      <a:pt x="2092" y="841"/>
                      <a:pt x="2020" y="735"/>
                    </a:cubicBezTo>
                    <a:cubicBezTo>
                      <a:pt x="2004" y="686"/>
                      <a:pt x="1970" y="672"/>
                      <a:pt x="1927" y="643"/>
                    </a:cubicBezTo>
                    <a:cubicBezTo>
                      <a:pt x="1916" y="636"/>
                      <a:pt x="1911" y="622"/>
                      <a:pt x="1900" y="615"/>
                    </a:cubicBezTo>
                    <a:cubicBezTo>
                      <a:pt x="1879" y="600"/>
                      <a:pt x="1805" y="567"/>
                      <a:pt x="1779" y="559"/>
                    </a:cubicBezTo>
                    <a:cubicBezTo>
                      <a:pt x="1767" y="540"/>
                      <a:pt x="1754" y="522"/>
                      <a:pt x="1742" y="503"/>
                    </a:cubicBezTo>
                    <a:cubicBezTo>
                      <a:pt x="1739" y="499"/>
                      <a:pt x="1727" y="342"/>
                      <a:pt x="1714" y="308"/>
                    </a:cubicBezTo>
                    <a:cubicBezTo>
                      <a:pt x="1701" y="274"/>
                      <a:pt x="1667" y="262"/>
                      <a:pt x="1639" y="243"/>
                    </a:cubicBezTo>
                    <a:cubicBezTo>
                      <a:pt x="1577" y="202"/>
                      <a:pt x="1586" y="206"/>
                      <a:pt x="1500" y="197"/>
                    </a:cubicBezTo>
                    <a:cubicBezTo>
                      <a:pt x="1416" y="200"/>
                      <a:pt x="1330" y="183"/>
                      <a:pt x="1249" y="206"/>
                    </a:cubicBezTo>
                    <a:cubicBezTo>
                      <a:pt x="1228" y="212"/>
                      <a:pt x="1254" y="254"/>
                      <a:pt x="1240" y="271"/>
                    </a:cubicBezTo>
                    <a:cubicBezTo>
                      <a:pt x="1210" y="309"/>
                      <a:pt x="1212" y="248"/>
                      <a:pt x="1212" y="243"/>
                    </a:cubicBezTo>
                    <a:close/>
                  </a:path>
                </a:pathLst>
              </a:custGeom>
              <a:solidFill>
                <a:srgbClr val="CBE82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7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339975" y="1844675"/>
              <a:ext cx="647700" cy="71913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88" name="Line 45"/>
            <p:cNvSpPr>
              <a:spLocks noChangeShapeType="1"/>
            </p:cNvSpPr>
            <p:nvPr/>
          </p:nvSpPr>
          <p:spPr bwMode="auto">
            <a:xfrm flipV="1">
              <a:off x="2411413" y="3716338"/>
              <a:ext cx="1512887" cy="50482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46"/>
            <p:cNvSpPr>
              <a:spLocks noChangeShapeType="1"/>
            </p:cNvSpPr>
            <p:nvPr/>
          </p:nvSpPr>
          <p:spPr bwMode="auto">
            <a:xfrm flipV="1">
              <a:off x="5219700" y="2636838"/>
              <a:ext cx="1296988" cy="64770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Line 47"/>
            <p:cNvSpPr>
              <a:spLocks noChangeShapeType="1"/>
            </p:cNvSpPr>
            <p:nvPr/>
          </p:nvSpPr>
          <p:spPr bwMode="auto">
            <a:xfrm>
              <a:off x="3203575" y="2708275"/>
              <a:ext cx="863600" cy="50482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48"/>
            <p:cNvSpPr>
              <a:spLocks noChangeShapeType="1"/>
            </p:cNvSpPr>
            <p:nvPr/>
          </p:nvSpPr>
          <p:spPr bwMode="auto">
            <a:xfrm>
              <a:off x="4572000" y="4221163"/>
              <a:ext cx="0" cy="79216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49"/>
            <p:cNvSpPr>
              <a:spLocks noChangeShapeType="1"/>
            </p:cNvSpPr>
            <p:nvPr/>
          </p:nvSpPr>
          <p:spPr bwMode="auto">
            <a:xfrm flipH="1">
              <a:off x="4716463" y="2276475"/>
              <a:ext cx="71437" cy="64770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50"/>
            <p:cNvSpPr>
              <a:spLocks noChangeShapeType="1"/>
            </p:cNvSpPr>
            <p:nvPr/>
          </p:nvSpPr>
          <p:spPr bwMode="auto">
            <a:xfrm>
              <a:off x="5284788" y="3778250"/>
              <a:ext cx="1447800" cy="73025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pic>
          <p:nvPicPr>
            <p:cNvPr id="94" name="Picture 52" descr="FD2D729CD16B43A4AA69D7AC86CDC57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875180">
              <a:off x="4464050" y="1233488"/>
              <a:ext cx="865187" cy="649288"/>
            </a:xfrm>
            <a:prstGeom prst="rect">
              <a:avLst/>
            </a:prstGeom>
            <a:noFill/>
          </p:spPr>
        </p:pic>
        <p:pic>
          <p:nvPicPr>
            <p:cNvPr id="95" name="Picture 53" descr="Копия autumn0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284663" y="6092825"/>
              <a:ext cx="503237" cy="461963"/>
            </a:xfrm>
            <a:prstGeom prst="rect">
              <a:avLst/>
            </a:prstGeom>
            <a:noFill/>
          </p:spPr>
        </p:pic>
        <p:pic>
          <p:nvPicPr>
            <p:cNvPr id="96" name="Picture 54" descr="normal_F1_EE_EB_ED_FB_F8_EA_EE_202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4067175" y="5157788"/>
              <a:ext cx="576263" cy="576262"/>
            </a:xfrm>
            <a:prstGeom prst="rect">
              <a:avLst/>
            </a:prstGeom>
            <a:noFill/>
          </p:spPr>
        </p:pic>
        <p:pic>
          <p:nvPicPr>
            <p:cNvPr id="97" name="Picture 55" descr="a38a03b3435e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 rot="2134318">
              <a:off x="4716463" y="5589588"/>
              <a:ext cx="415925" cy="615950"/>
            </a:xfrm>
            <a:prstGeom prst="rect">
              <a:avLst/>
            </a:prstGeom>
            <a:noFill/>
          </p:spPr>
        </p:pic>
        <p:pic>
          <p:nvPicPr>
            <p:cNvPr id="98" name="Picture 56" descr="5139_1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3779912" y="5733256"/>
              <a:ext cx="536575" cy="503237"/>
            </a:xfrm>
            <a:prstGeom prst="rect">
              <a:avLst/>
            </a:prstGeom>
            <a:noFill/>
          </p:spPr>
        </p:pic>
        <p:sp>
          <p:nvSpPr>
            <p:cNvPr id="99" name="AutoShape 60"/>
            <p:cNvSpPr>
              <a:spLocks noChangeArrowheads="1"/>
            </p:cNvSpPr>
            <p:nvPr/>
          </p:nvSpPr>
          <p:spPr bwMode="auto">
            <a:xfrm>
              <a:off x="1187450" y="4292600"/>
              <a:ext cx="936625" cy="936625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0" name="Picture 61" descr="image054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6876256" y="4437112"/>
              <a:ext cx="1295400" cy="1163637"/>
            </a:xfrm>
            <a:prstGeom prst="rect">
              <a:avLst/>
            </a:prstGeom>
            <a:noFill/>
          </p:spPr>
        </p:pic>
        <p:sp>
          <p:nvSpPr>
            <p:cNvPr id="101" name="Oval 7"/>
            <p:cNvSpPr>
              <a:spLocks noChangeArrowheads="1"/>
            </p:cNvSpPr>
            <p:nvPr/>
          </p:nvSpPr>
          <p:spPr bwMode="auto">
            <a:xfrm>
              <a:off x="3995936" y="620688"/>
              <a:ext cx="1728787" cy="16567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" name="Oval 7"/>
            <p:cNvSpPr>
              <a:spLocks noChangeArrowheads="1"/>
            </p:cNvSpPr>
            <p:nvPr/>
          </p:nvSpPr>
          <p:spPr bwMode="auto">
            <a:xfrm>
              <a:off x="3635896" y="5013176"/>
              <a:ext cx="1728787" cy="17287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7" name="Picture 2" descr="F:\1247849265_46d5562a50df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020272" y="260648"/>
            <a:ext cx="1996559" cy="280831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8" name="Группа 107"/>
          <p:cNvGrpSpPr/>
          <p:nvPr/>
        </p:nvGrpSpPr>
        <p:grpSpPr>
          <a:xfrm>
            <a:off x="2771800" y="3501008"/>
            <a:ext cx="1584176" cy="1440160"/>
            <a:chOff x="5220072" y="3933056"/>
            <a:chExt cx="1584176" cy="1440160"/>
          </a:xfrm>
        </p:grpSpPr>
        <p:sp>
          <p:nvSpPr>
            <p:cNvPr id="109" name="Овал 108"/>
            <p:cNvSpPr/>
            <p:nvPr/>
          </p:nvSpPr>
          <p:spPr>
            <a:xfrm>
              <a:off x="5220072" y="3933056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10" name="Picture 5" descr="http://img1.liveinternet.ru/images/attach/c/4/82/601/82601303_111.png">
              <a:hlinkClick r:id="rId12"/>
            </p:cNvPr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5508104" y="3933056"/>
              <a:ext cx="956172" cy="1325962"/>
            </a:xfrm>
            <a:prstGeom prst="rect">
              <a:avLst/>
            </a:prstGeom>
            <a:noFill/>
          </p:spPr>
        </p:pic>
        <p:cxnSp>
          <p:nvCxnSpPr>
            <p:cNvPr id="111" name="Прямая соединительная линия 110"/>
            <p:cNvCxnSpPr/>
            <p:nvPr/>
          </p:nvCxnSpPr>
          <p:spPr>
            <a:xfrm>
              <a:off x="5364088" y="4221088"/>
              <a:ext cx="1208163" cy="94122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C:\Users\777\Desktop\sxemy-modeli-po-teme-uxod-za-rasteniyami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555776" y="5157192"/>
            <a:ext cx="2133599" cy="150971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 l="2853" t="1852" r="1577" b="3704"/>
          <a:stretch>
            <a:fillRect/>
          </a:stretch>
        </p:blipFill>
        <p:spPr bwMode="auto">
          <a:xfrm>
            <a:off x="611560" y="2636912"/>
            <a:ext cx="3456384" cy="244827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5373216"/>
            <a:ext cx="6089900" cy="91045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60648"/>
            <a:ext cx="4863484" cy="8063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email"/>
          <a:srcRect l="3018" r="3017"/>
          <a:stretch>
            <a:fillRect/>
          </a:stretch>
        </p:blipFill>
        <p:spPr bwMode="auto">
          <a:xfrm>
            <a:off x="4788024" y="1772816"/>
            <a:ext cx="3816424" cy="251914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7904" y="620688"/>
            <a:ext cx="3390834" cy="72008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260648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графические модели </a:t>
            </a:r>
            <a:endParaRPr lang="en-US" b="1" cap="all" dirty="0" smtClean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lvl="0" algn="ctr"/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(графики, формулы, схемы и т.п.)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580112" y="4005064"/>
          <a:ext cx="3192016" cy="2536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79512" y="2924944"/>
          <a:ext cx="5256584" cy="383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644008" y="1052736"/>
          <a:ext cx="432048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83568" y="1340768"/>
            <a:ext cx="3301889" cy="163517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643570" y="571480"/>
            <a:ext cx="1143008" cy="857256"/>
          </a:xfrm>
          <a:prstGeom prst="ellipse">
            <a:avLst/>
          </a:prstGeom>
          <a:solidFill>
            <a:srgbClr val="99C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85984" y="571480"/>
            <a:ext cx="1000132" cy="785818"/>
          </a:xfrm>
          <a:prstGeom prst="ellipse">
            <a:avLst/>
          </a:prstGeom>
          <a:solidFill>
            <a:srgbClr val="99C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7620" y="1142984"/>
            <a:ext cx="1224136" cy="652062"/>
          </a:xfrm>
          <a:prstGeom prst="ellipse">
            <a:avLst/>
          </a:prstGeom>
          <a:solidFill>
            <a:srgbClr val="99CC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5008" y="78579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Департамент образования</a:t>
            </a:r>
            <a:endParaRPr lang="ru-RU" sz="1200" b="1" dirty="0"/>
          </a:p>
        </p:txBody>
      </p:sp>
      <p:sp>
        <p:nvSpPr>
          <p:cNvPr id="9" name="Овал 8"/>
          <p:cNvSpPr/>
          <p:nvPr/>
        </p:nvSpPr>
        <p:spPr>
          <a:xfrm>
            <a:off x="3714744" y="4143380"/>
            <a:ext cx="1512168" cy="794938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643306" y="435769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12858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5984" y="7857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ЦРО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4612" y="2143116"/>
            <a:ext cx="350046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Выявление  профессиональной                              компетентности педагога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4612" y="3000372"/>
            <a:ext cx="3500462" cy="7386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профессиональной компетентности педагога </a:t>
            </a:r>
          </a:p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разнообразные формы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8992" y="5286388"/>
            <a:ext cx="2160240" cy="3077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КОМПЕТЕНЦИИ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6072206"/>
            <a:ext cx="1889878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ПРОФЕССИОНАЛЬНАЯ КОМПЕТЕНЦИЯ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00298" y="6072206"/>
            <a:ext cx="15898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</a:t>
            </a:r>
          </a:p>
          <a:p>
            <a:pPr algn="ctr"/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КОМПЕТЕНЦИЯ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05317" y="6085056"/>
            <a:ext cx="2002544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КОМПЕТЕНЦИЯ                   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00826" y="6072206"/>
            <a:ext cx="1872208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 КОМПЕТЕНЦИЯ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Стрелка углом 20"/>
          <p:cNvSpPr/>
          <p:nvPr/>
        </p:nvSpPr>
        <p:spPr>
          <a:xfrm rot="10800000">
            <a:off x="5072066" y="1357298"/>
            <a:ext cx="785818" cy="428628"/>
          </a:xfrm>
          <a:prstGeom prst="ben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углом 21"/>
          <p:cNvSpPr/>
          <p:nvPr/>
        </p:nvSpPr>
        <p:spPr>
          <a:xfrm rot="10800000" flipH="1">
            <a:off x="3000364" y="1357298"/>
            <a:ext cx="857256" cy="428628"/>
          </a:xfrm>
          <a:prstGeom prst="bentArrow">
            <a:avLst>
              <a:gd name="adj1" fmla="val 25000"/>
              <a:gd name="adj2" fmla="val 23922"/>
              <a:gd name="adj3" fmla="val 25000"/>
              <a:gd name="adj4" fmla="val 4375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Стрелка влево 22"/>
          <p:cNvSpPr/>
          <p:nvPr/>
        </p:nvSpPr>
        <p:spPr>
          <a:xfrm>
            <a:off x="3571868" y="857232"/>
            <a:ext cx="1928826" cy="214314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357686" y="1857364"/>
            <a:ext cx="214314" cy="21431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357686" y="2714620"/>
            <a:ext cx="214314" cy="21431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357686" y="3857628"/>
            <a:ext cx="214314" cy="21431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357686" y="5000636"/>
            <a:ext cx="214314" cy="21431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Левая фигурная скобка 27"/>
          <p:cNvSpPr/>
          <p:nvPr/>
        </p:nvSpPr>
        <p:spPr>
          <a:xfrm rot="5400000">
            <a:off x="4357686" y="2643182"/>
            <a:ext cx="285752" cy="642942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286512" y="3786190"/>
            <a:ext cx="2000264" cy="17851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Участие в контроле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Работа в творческих группах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Представление опыта работы на педагогических советах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Осуществление публикации опыта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Конкурсы 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Аттестация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Интернет-ресурсы </a:t>
            </a:r>
            <a:endParaRPr lang="ru-RU" sz="1100" dirty="0">
              <a:solidFill>
                <a:sysClr val="windowText" lastClr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8662" y="3786190"/>
            <a:ext cx="1643074" cy="17851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Совещания при </a:t>
            </a:r>
          </a:p>
          <a:p>
            <a:r>
              <a:rPr lang="ru-RU" sz="1100" dirty="0" smtClean="0">
                <a:solidFill>
                  <a:sysClr val="windowText" lastClr="000000"/>
                </a:solidFill>
              </a:rPr>
              <a:t>зам.зав. по ВМР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Инструктивно-методические учебы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КПК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ГМО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Семинары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err="1" smtClean="0">
                <a:solidFill>
                  <a:sysClr val="windowText" lastClr="000000"/>
                </a:solidFill>
              </a:rPr>
              <a:t>Тьютерство</a:t>
            </a:r>
            <a:endParaRPr lang="ru-RU" sz="1100" dirty="0" smtClean="0">
              <a:solidFill>
                <a:sysClr val="windowText" lastClr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Наставничество</a:t>
            </a:r>
          </a:p>
          <a:p>
            <a:pPr>
              <a:buFont typeface="Wingdings" pitchFamily="2" charset="2"/>
              <a:buChar char="Ø"/>
            </a:pPr>
            <a:r>
              <a:rPr lang="ru-RU" sz="1100" dirty="0" smtClean="0">
                <a:solidFill>
                  <a:sysClr val="windowText" lastClr="000000"/>
                </a:solidFill>
              </a:rPr>
              <a:t>Консультации</a:t>
            </a:r>
            <a:endParaRPr lang="ru-RU" sz="1100" dirty="0">
              <a:solidFill>
                <a:sysClr val="windowText" lastClr="000000"/>
              </a:solidFill>
            </a:endParaRPr>
          </a:p>
        </p:txBody>
      </p:sp>
      <p:sp>
        <p:nvSpPr>
          <p:cNvPr id="33" name="Стрелка углом 32"/>
          <p:cNvSpPr/>
          <p:nvPr/>
        </p:nvSpPr>
        <p:spPr>
          <a:xfrm>
            <a:off x="1928794" y="3286124"/>
            <a:ext cx="714380" cy="357190"/>
          </a:xfrm>
          <a:prstGeom prst="ben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Стрелка углом 33"/>
          <p:cNvSpPr/>
          <p:nvPr/>
        </p:nvSpPr>
        <p:spPr>
          <a:xfrm flipH="1">
            <a:off x="6286512" y="3286124"/>
            <a:ext cx="714380" cy="357190"/>
          </a:xfrm>
          <a:prstGeom prst="ben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7224" y="142852"/>
            <a:ext cx="7072362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развития педагога МБДОУ ДСКВ № 65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Этапы овладения детьми моделями</a:t>
            </a:r>
            <a:endParaRPr lang="ru-RU" sz="36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Мнемотаблица</a:t>
            </a:r>
            <a:r>
              <a:rPr lang="ru-RU" sz="28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 — это схема, в которую заложена определенная информация. </a:t>
            </a:r>
            <a:endParaRPr lang="ru-RU" sz="2800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227171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Экологическая культура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- есть знание, понимание природы как необходимого основополагающего и незаменимого компонента существования всего человечества на Земле; она рождается как результат взаимодействия природы и человека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b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62935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just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 экологического воспитания: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формирование экологической культуры, под которой следует понимать совокупность экологического сознания, экологических чувств и экологической деятельности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653738"/>
          </a:xfrm>
        </p:spPr>
        <p:txBody>
          <a:bodyPr>
            <a:noAutofit/>
          </a:bodyPr>
          <a:lstStyle/>
          <a:p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В структуре экологической культуры ребенка выделяются компоненты:</a:t>
            </a:r>
            <a:endParaRPr lang="ru-RU" sz="20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635080" cy="92869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Задачи:</a:t>
            </a:r>
            <a:endParaRPr lang="ru-RU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3"/>
          <a:ext cx="8258204" cy="475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72400" cy="2112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Bookman Old Style" pitchFamily="18" charset="0"/>
              </a:rPr>
              <a:t>Моделирование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- исследование каких-либо явлений, процессов, систем путём построения и изучения их моделей.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786190"/>
            <a:ext cx="8146104" cy="2571768"/>
          </a:xfrm>
        </p:spPr>
        <p:txBody>
          <a:bodyPr>
            <a:normAutofit/>
          </a:bodyPr>
          <a:lstStyle/>
          <a:p>
            <a:pPr algn="just"/>
            <a:r>
              <a:rPr lang="ru-RU" sz="2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 моделирования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- обеспечить успешное усвоение детьми знаний об особенностях объектов природы, их структуре, связях и отношениях, существующих между ними.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Обучение моделированию осуществляется в такой последовательности. Воспитатель</a:t>
            </a: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293496" cy="79208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Виды моделей:</a:t>
            </a:r>
            <a:br>
              <a:rPr lang="ru-RU" sz="28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28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26876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848872" cy="98488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предметная модель </a:t>
            </a:r>
            <a:endParaRPr lang="en-US" sz="20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lvl="0" algn="ctr"/>
            <a:r>
              <a:rPr lang="ru-RU" sz="2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в виде физической конструкции предмета или предметов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8130" name="Picture 2" descr="http://www.homebusiness.ru/ideas/1644-ht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166072" cy="223224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8132" name="Picture 4" descr="http://mamontenok-toys.ru/published/publicdata/U98349/attachments/SC/products_pictures/%D0%BF%D1%80%D0%B8%D1%82%D0%B2%D0%BE%D1%80%D1%89%D0%B8%D0%BA%20%D0%BF%D0%BB%D0%BE%D1%81%D0%BA%D0%B8%D0%B9_en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224" y="1556792"/>
            <a:ext cx="2195736" cy="256511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8134" name="Picture 6" descr="http://www.millionpodarkov.ru/incoming_img/otoys.ru/17300_akva_zhivotnye_bomik_90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07904" y="3284984"/>
            <a:ext cx="2525013" cy="208823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8136" name="Picture 8" descr="http://s017.radikal.ru/i410/1112/c5/612d2c71635c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24128" y="4869160"/>
            <a:ext cx="2952328" cy="177139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8138" name="Picture 10" descr="http://www.alma.ru/upload/iblock/701/razreznie%20kartinki_moy%20dom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11560" y="4077072"/>
            <a:ext cx="2448272" cy="244827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732240" cy="67710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ru-RU" sz="2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предметно-схематическая модель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Picture 2" descr="C:\Users\Tolyan\Desktop\222222222222222222\abf98c9ac508322a62460a07b5e2fff7_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1196752"/>
            <a:ext cx="3107468" cy="204575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Tolyan\Desktop\222222222222222222\сканирование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4293096"/>
            <a:ext cx="3320386" cy="232776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Tolyan\Desktop\222222222222222222\сканирование0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980728"/>
            <a:ext cx="3168351" cy="220415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F:\мнемотаблицы\northern_animal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780928"/>
            <a:ext cx="2808312" cy="206426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" descr="C:\Users\Tolyan\Desktop\222222222222222222\сканирование00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4509120"/>
            <a:ext cx="3168352" cy="213680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hecker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486</Words>
  <Application>Microsoft Office PowerPoint</Application>
  <PresentationFormat>Экран (4:3)</PresentationFormat>
  <Paragraphs>77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Экологическая культура - есть знание, понимание природы как необходимого основополагающего и незаменимого компонента существования всего человечества на Земле; она рождается как результат взаимодействия природы и человека. </vt:lpstr>
      <vt:lpstr>В структуре экологической культуры ребенка выделяются компоненты:</vt:lpstr>
      <vt:lpstr>Задачи:</vt:lpstr>
      <vt:lpstr>Моделирование - исследование каких-либо явлений, процессов, систем путём построения и изучения их моделей. </vt:lpstr>
      <vt:lpstr>Обучение моделированию осуществляется в такой последовательности. Воспитатель</vt:lpstr>
      <vt:lpstr>Виды моделей: </vt:lpstr>
      <vt:lpstr>Слайд 8</vt:lpstr>
      <vt:lpstr>Слайд 9</vt:lpstr>
      <vt:lpstr>Слайд 10</vt:lpstr>
      <vt:lpstr>Слайд 11</vt:lpstr>
      <vt:lpstr>Слайд 12</vt:lpstr>
      <vt:lpstr>Слайд 13</vt:lpstr>
      <vt:lpstr>Этапы овладения детьми моделями</vt:lpstr>
      <vt:lpstr>Мнемотаблица — это схема, в которую заложена определенная информация. </vt:lpstr>
      <vt:lpstr>Слайд 16</vt:lpstr>
      <vt:lpstr>Слайд 17</vt:lpstr>
      <vt:lpstr>Слайд 18</vt:lpstr>
      <vt:lpstr>Слайд 19</vt:lpstr>
      <vt:lpstr> 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</dc:title>
  <dc:creator>Tolyan</dc:creator>
  <cp:lastModifiedBy>Tatyana</cp:lastModifiedBy>
  <cp:revision>30</cp:revision>
  <dcterms:created xsi:type="dcterms:W3CDTF">2013-12-16T17:56:17Z</dcterms:created>
  <dcterms:modified xsi:type="dcterms:W3CDTF">2019-05-02T10:06:14Z</dcterms:modified>
</cp:coreProperties>
</file>