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0" r:id="rId2"/>
    <p:sldId id="265" r:id="rId3"/>
    <p:sldId id="267" r:id="rId4"/>
    <p:sldId id="257" r:id="rId5"/>
    <p:sldId id="262" r:id="rId6"/>
    <p:sldId id="274" r:id="rId7"/>
    <p:sldId id="275" r:id="rId8"/>
    <p:sldId id="284" r:id="rId9"/>
    <p:sldId id="285" r:id="rId10"/>
    <p:sldId id="277" r:id="rId11"/>
    <p:sldId id="279" r:id="rId12"/>
    <p:sldId id="280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0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711" autoAdjust="0"/>
  </p:normalViewPr>
  <p:slideViewPr>
    <p:cSldViewPr>
      <p:cViewPr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8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4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23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655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36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4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584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91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9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6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DE6A0-F21B-4E5D-AD50-2006F8584C35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D195F-614D-470F-BC2F-7B7E2D3379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2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77;&#1076;&#1072;&#1075;&#1086;&#1075;&#1080;&#1095;&#1077;&#1089;&#1082;&#1080;&#1081;%20&#1089;&#1086;&#1074;&#1077;&#1090;\&#1050;%20&#1055;&#1045;&#1044;&#1057;&#1054;&#1042;&#1045;&#1058;&#1059;%20&#1101;&#1082;&#1086;&#1083;&#1086;&#1075;&#1080;&#1103;\&#1079;&#1072;&#1075;&#1072;&#1076;&#1082;&#1080;%20&#1087;&#1088;&#1086;%20&#1087;&#1077;&#1089;&#1085;&#1080;\&#1052;&#1072;&#1083;&#1077;&#1085;&#1100;&#1082;&#1086;&#1081;%20&#1077;&#1083;&#1086;&#1095;&#1082;&#1077;%20-%20&#1093;&#1086;&#1088;&#1086;&#1074;&#1072;&#1076;(-)2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zakazposterov.ru/fotooboi/z/fotooboi-505-128-peyzaj-zakazposterov-ru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84" y="0"/>
            <a:ext cx="917138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совет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деловая игра с педагогами ДОУ на тему "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кое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ассорти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630081"/>
            <a:ext cx="66602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                                             Выполнила</a:t>
            </a:r>
            <a:r>
              <a:rPr lang="ru-RU" b="1" dirty="0"/>
              <a:t>: </a:t>
            </a:r>
            <a:r>
              <a:rPr lang="ru-RU" dirty="0"/>
              <a:t>воспитатель</a:t>
            </a:r>
          </a:p>
          <a:p>
            <a:r>
              <a:rPr lang="ru-RU" dirty="0"/>
              <a:t>                                                                    МБДОУ «Детский сад №8 </a:t>
            </a:r>
          </a:p>
          <a:p>
            <a:r>
              <a:rPr lang="ru-RU" dirty="0"/>
              <a:t>                                                   </a:t>
            </a:r>
            <a:r>
              <a:rPr lang="ru-RU" dirty="0" smtClean="0"/>
              <a:t>                 «</a:t>
            </a:r>
            <a:r>
              <a:rPr lang="ru-RU" dirty="0"/>
              <a:t>Колокольчик»</a:t>
            </a:r>
          </a:p>
          <a:p>
            <a:r>
              <a:rPr lang="ru-RU" dirty="0"/>
              <a:t>                                                                    </a:t>
            </a:r>
            <a:r>
              <a:rPr lang="ru-RU" dirty="0" err="1"/>
              <a:t>Моргаушского</a:t>
            </a:r>
            <a:r>
              <a:rPr lang="ru-RU" dirty="0"/>
              <a:t> района ЧР</a:t>
            </a:r>
          </a:p>
          <a:p>
            <a:r>
              <a:rPr lang="ru-RU" dirty="0"/>
              <a:t>                                                 </a:t>
            </a:r>
            <a:r>
              <a:rPr lang="ru-RU" dirty="0" smtClean="0"/>
              <a:t>                    </a:t>
            </a:r>
            <a:r>
              <a:rPr lang="ru-RU" dirty="0" err="1"/>
              <a:t>Шалтынова</a:t>
            </a:r>
            <a:r>
              <a:rPr lang="ru-RU" dirty="0"/>
              <a:t> Т.З.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                            </a:t>
            </a:r>
            <a:r>
              <a:rPr lang="ru-RU" dirty="0" err="1" smtClean="0"/>
              <a:t>Москакасы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smtClean="0"/>
              <a:t>2019 </a:t>
            </a:r>
            <a:r>
              <a:rPr lang="ru-RU" dirty="0"/>
              <a:t>г.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5192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827584" y="104644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Соотнеси программную задачу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772816"/>
            <a:ext cx="66247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1.Учить детей наблюдать явления природы и устанавливать простейшие связи между ними, определять состояние погоды </a:t>
            </a:r>
          </a:p>
          <a:p>
            <a:pPr algn="just"/>
            <a:r>
              <a:rPr lang="ru-RU" sz="2000" dirty="0"/>
              <a:t>2. Начать знакомить с характерными особенностями времён года </a:t>
            </a:r>
          </a:p>
          <a:p>
            <a:pPr algn="just"/>
            <a:r>
              <a:rPr lang="ru-RU" sz="2000" dirty="0"/>
              <a:t>3. Продолжать формировать у детей обобщённые представления о каждом сезоне, об изменениях в живой и неживой природе, о зависимости изменений живой природы от изменений в неживой </a:t>
            </a:r>
            <a:r>
              <a:rPr lang="ru-RU" sz="2000" dirty="0" smtClean="0"/>
              <a:t>природой</a:t>
            </a:r>
            <a:endParaRPr lang="ru-RU" sz="2000" dirty="0"/>
          </a:p>
          <a:p>
            <a:pPr algn="just"/>
            <a:r>
              <a:rPr lang="ru-RU" sz="2000" dirty="0"/>
              <a:t>4. Учить наблюдать явления природы, анализировать и делать выводы о некоторых закономерностях и взаимосвязях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571472" y="714356"/>
            <a:ext cx="778674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Педагогическая ситуация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идете на работу. На дорожке мирно беседуют две мамы. В это время их дети неподалеку ломают ветки молодого деревца. У обеих в руках уже по большой охапке.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*Как вы думаете, дети просто непослушны или им никто не говорил о том, что нельзя приносить вред растениям? Вы молча пройдете мимо, в душе осуждая матерей (детей), или остановитесь и поговорите с матерями (с детьми)?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7" name="Picture 3" descr="http://900igr.net/up/datai/113000/0026-028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357562"/>
            <a:ext cx="3643338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642910" y="857232"/>
            <a:ext cx="78581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Педагогическая ситуация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детском саду произошёл случай: группа детей увидели кузнечика, кричали «саранча», прыгали, играли с ним. Один ребёнок раздавил ногой кузнечика на глазах у остальных. Дети в недоумении.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*Ваша реакция на действия детей?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8a4/000e740b-d2787656/img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92867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«Народные приметы»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443841"/>
            <a:ext cx="68407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Вопрос для команды №1</a:t>
            </a:r>
          </a:p>
          <a:p>
            <a:r>
              <a:rPr lang="ru-RU" sz="2400" dirty="0"/>
              <a:t>- Кошка свернулась клубочком – </a:t>
            </a:r>
          </a:p>
          <a:p>
            <a:r>
              <a:rPr lang="ru-RU" sz="2400" dirty="0"/>
              <a:t>- Ворона кричит зимой – </a:t>
            </a:r>
          </a:p>
          <a:p>
            <a:r>
              <a:rPr lang="ru-RU" sz="2400" dirty="0"/>
              <a:t>- Лягушки квакают – </a:t>
            </a:r>
          </a:p>
          <a:p>
            <a:r>
              <a:rPr lang="ru-RU" sz="2400" dirty="0"/>
              <a:t>- Воробьи в пыли купаются – </a:t>
            </a:r>
          </a:p>
          <a:p>
            <a:endParaRPr lang="ru-RU" sz="2400" dirty="0"/>
          </a:p>
          <a:p>
            <a:r>
              <a:rPr lang="ru-RU" sz="2400" dirty="0"/>
              <a:t>Вопрос для команды №2</a:t>
            </a:r>
          </a:p>
          <a:p>
            <a:r>
              <a:rPr lang="ru-RU" sz="2400" dirty="0"/>
              <a:t>- Около луны звезда народилась – </a:t>
            </a:r>
          </a:p>
          <a:p>
            <a:r>
              <a:rPr lang="ru-RU" sz="2400" dirty="0"/>
              <a:t>- Собаки катаются – </a:t>
            </a:r>
          </a:p>
          <a:p>
            <a:r>
              <a:rPr lang="ru-RU" sz="2400" dirty="0"/>
              <a:t>- Большие дождевые пузыри — </a:t>
            </a:r>
          </a:p>
          <a:p>
            <a:r>
              <a:rPr lang="ru-RU" sz="2400" dirty="0"/>
              <a:t>- Дым столбом —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user\Desktop\khor_detej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571612"/>
            <a:ext cx="5429264" cy="4429156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000100" y="928670"/>
            <a:ext cx="73581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«Музыкальная пауза»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ена\Desktop\grass_PNG1085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238" y="1952123"/>
            <a:ext cx="1881780" cy="63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Лена\Desktop\28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767" y="1372010"/>
            <a:ext cx="2657475" cy="149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Лена\Desktop\cucumber_PNG1261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4321" y="1889633"/>
            <a:ext cx="1302851" cy="69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Лена\Desktop\1476927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919" y="1578786"/>
            <a:ext cx="1526896" cy="108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Лена\Desktop\tlya-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0275" y="3101763"/>
            <a:ext cx="1265180" cy="117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715617" y="2781075"/>
            <a:ext cx="1774496" cy="1650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6" name="Picture 6" descr="C:\Users\Лена\Desktop\fly_PNG395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43772">
            <a:off x="5401130" y="2843266"/>
            <a:ext cx="1282509" cy="152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C:\Users\Лена\Desktop\0_c7d26_ca86b083_XXX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064" y="4327220"/>
            <a:ext cx="1431356" cy="161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C:\Users\Лена\Desktop\1476927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4757" y="4480866"/>
            <a:ext cx="1825532" cy="129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Лена\Desktop\grass_strands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651" y="2866840"/>
            <a:ext cx="1226473" cy="103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02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Лена\Desktop\109477127_winterforest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642918"/>
            <a:ext cx="4013431" cy="250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Лена\Desktop\fir_tree_PNG372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857364"/>
            <a:ext cx="820856" cy="119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Лена\Desktop\dsY2U552rC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677" y="671314"/>
            <a:ext cx="2543222" cy="222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ена\Desktop\w512h5121337868883Tre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33" y="3521121"/>
            <a:ext cx="2599899" cy="25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Лена\Desktop\0_7df78_75ef90b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000372"/>
            <a:ext cx="2319603" cy="334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Маленькой елочке - хоровад(-)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9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pedsovet.su/_ld/344/00863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pedsovet.su/_ld/344/00863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user\Desktop\шары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64399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753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0674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</TotalTime>
  <Words>257</Words>
  <Application>Microsoft Office PowerPoint</Application>
  <PresentationFormat>Экран (4:3)</PresentationFormat>
  <Paragraphs>39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Алексей</cp:lastModifiedBy>
  <cp:revision>54</cp:revision>
  <dcterms:created xsi:type="dcterms:W3CDTF">2018-01-21T13:38:10Z</dcterms:created>
  <dcterms:modified xsi:type="dcterms:W3CDTF">2019-05-02T19:28:45Z</dcterms:modified>
</cp:coreProperties>
</file>