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9" r:id="rId5"/>
    <p:sldId id="260" r:id="rId6"/>
    <p:sldId id="258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DE3A-A0E9-4822-BCEF-1F5B0A0FD38F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A07FB-E807-4206-9FBF-D7E4C004E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DE3A-A0E9-4822-BCEF-1F5B0A0FD38F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A07FB-E807-4206-9FBF-D7E4C004E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DE3A-A0E9-4822-BCEF-1F5B0A0FD38F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A07FB-E807-4206-9FBF-D7E4C004E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DE3A-A0E9-4822-BCEF-1F5B0A0FD38F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A07FB-E807-4206-9FBF-D7E4C004E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DE3A-A0E9-4822-BCEF-1F5B0A0FD38F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A07FB-E807-4206-9FBF-D7E4C004E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DE3A-A0E9-4822-BCEF-1F5B0A0FD38F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A07FB-E807-4206-9FBF-D7E4C004E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DE3A-A0E9-4822-BCEF-1F5B0A0FD38F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A07FB-E807-4206-9FBF-D7E4C004E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DE3A-A0E9-4822-BCEF-1F5B0A0FD38F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A07FB-E807-4206-9FBF-D7E4C004E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DE3A-A0E9-4822-BCEF-1F5B0A0FD38F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A07FB-E807-4206-9FBF-D7E4C004E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DE3A-A0E9-4822-BCEF-1F5B0A0FD38F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A07FB-E807-4206-9FBF-D7E4C004E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DEDE3A-A0E9-4822-BCEF-1F5B0A0FD38F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A07FB-E807-4206-9FBF-D7E4C004E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EDE3A-A0E9-4822-BCEF-1F5B0A0FD38F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A07FB-E807-4206-9FBF-D7E4C004E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428604"/>
            <a:ext cx="8572560" cy="1928825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Мастер -класс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2643182"/>
            <a:ext cx="7929618" cy="3857652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rgbClr val="7030A0"/>
                </a:solidFill>
              </a:rPr>
              <a:t>«ТЕХНОЛОГИЯ РЕАЛИЗАЦИИ </a:t>
            </a:r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ОБРАЗОВАТЕЛЬНОГО СОБЫТИЯ»</a:t>
            </a:r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endParaRPr lang="ru-RU" sz="3600" dirty="0" smtClean="0">
              <a:solidFill>
                <a:srgbClr val="7030A0"/>
              </a:solidFill>
            </a:endParaRPr>
          </a:p>
          <a:p>
            <a:pPr algn="l"/>
            <a:endParaRPr lang="ru-RU" sz="3600" b="1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Подготовительный этап</a:t>
            </a:r>
          </a:p>
          <a:p>
            <a:pPr lvl="0"/>
            <a:r>
              <a:rPr lang="ru-RU" b="1" dirty="0" smtClean="0"/>
              <a:t>1.Организация условий;</a:t>
            </a:r>
          </a:p>
          <a:p>
            <a:pPr lvl="0"/>
            <a:r>
              <a:rPr lang="ru-RU" b="1" dirty="0" smtClean="0"/>
              <a:t>2.Подготовка оборудования, ноутбуков,  объектов для исследования </a:t>
            </a:r>
            <a:r>
              <a:rPr lang="ru-RU" b="1" i="1" dirty="0" smtClean="0"/>
              <a:t>(природных и др.);</a:t>
            </a:r>
            <a:endParaRPr lang="ru-RU" b="1" dirty="0" smtClean="0"/>
          </a:p>
          <a:p>
            <a:pPr lvl="0"/>
            <a:r>
              <a:rPr lang="ru-RU" b="1" dirty="0" smtClean="0"/>
              <a:t>3.Подбор  заданий и материалов для их выполнения;</a:t>
            </a:r>
          </a:p>
          <a:p>
            <a:pPr lvl="0"/>
            <a:r>
              <a:rPr lang="ru-RU" b="1" dirty="0" smtClean="0"/>
              <a:t>4.Разработка экспертного листа (ЭЛ);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Подготовительный эта</a:t>
            </a:r>
            <a:r>
              <a:rPr lang="ru-RU" b="1" dirty="0">
                <a:solidFill>
                  <a:srgbClr val="7030A0"/>
                </a:solidFill>
              </a:rPr>
              <a:t>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chemeClr val="tx1"/>
                </a:solidFill>
              </a:rPr>
              <a:t>5.Размещение подобранных и разработанных материалов в электронной среде и (или) распечатка необходимых материалов.</a:t>
            </a:r>
            <a:endParaRPr lang="ru-RU" sz="3600" dirty="0"/>
          </a:p>
          <a:p>
            <a:pPr>
              <a:buNone/>
            </a:pPr>
            <a:r>
              <a:rPr lang="ru-RU" sz="3600" b="1" dirty="0" smtClean="0"/>
              <a:t>6. Работа </a:t>
            </a:r>
            <a:r>
              <a:rPr lang="ru-RU" sz="3600" b="1" dirty="0"/>
              <a:t>с экспертами</a:t>
            </a:r>
          </a:p>
          <a:p>
            <a:pPr>
              <a:buNone/>
            </a:pPr>
            <a:r>
              <a:rPr lang="ru-RU" sz="3600" b="1" dirty="0"/>
              <a:t> </a:t>
            </a:r>
            <a:r>
              <a:rPr lang="ru-RU" sz="3600" b="1" i="1" dirty="0"/>
              <a:t>(ознакомление с </a:t>
            </a:r>
            <a:r>
              <a:rPr lang="ru-RU" sz="3600" b="1" i="1" dirty="0" smtClean="0"/>
              <a:t>экспертным листом, </a:t>
            </a:r>
            <a:r>
              <a:rPr lang="ru-RU" sz="3600" b="1" i="1" dirty="0"/>
              <a:t>процедурой оценивания).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 </a:t>
            </a:r>
            <a:r>
              <a:rPr lang="ru-RU" b="1" dirty="0" smtClean="0">
                <a:solidFill>
                  <a:srgbClr val="7030A0"/>
                </a:solidFill>
              </a:rPr>
              <a:t>Основной </a:t>
            </a:r>
            <a:r>
              <a:rPr lang="en-US" b="1" dirty="0" smtClean="0">
                <a:solidFill>
                  <a:srgbClr val="7030A0"/>
                </a:solidFill>
              </a:rPr>
              <a:t> </a:t>
            </a:r>
            <a:r>
              <a:rPr lang="ru-RU" b="1" dirty="0" smtClean="0">
                <a:solidFill>
                  <a:srgbClr val="7030A0"/>
                </a:solidFill>
              </a:rPr>
              <a:t>этап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2257412" cy="4768865"/>
          </a:xfrm>
        </p:spPr>
        <p:txBody>
          <a:bodyPr/>
          <a:lstStyle/>
          <a:p>
            <a:pPr lvl="0">
              <a:buNone/>
            </a:pPr>
            <a:r>
              <a:rPr lang="en-US" b="1" dirty="0" smtClean="0"/>
              <a:t>1</a:t>
            </a:r>
            <a:r>
              <a:rPr lang="ru-RU" b="1" dirty="0" smtClean="0"/>
              <a:t>.Разбивка </a:t>
            </a:r>
            <a:r>
              <a:rPr lang="ru-RU" b="1" dirty="0"/>
              <a:t>класса на группы;</a:t>
            </a:r>
          </a:p>
          <a:p>
            <a:pPr lvl="0">
              <a:buNone/>
            </a:pPr>
            <a:r>
              <a:rPr lang="ru-RU" b="1" dirty="0" smtClean="0"/>
              <a:t>2. Объявление </a:t>
            </a:r>
            <a:r>
              <a:rPr lang="ru-RU" b="1" dirty="0"/>
              <a:t>задания;</a:t>
            </a:r>
          </a:p>
          <a:p>
            <a:endParaRPr lang="ru-RU" b="1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1571612"/>
            <a:ext cx="5238701" cy="392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Основной </a:t>
            </a:r>
            <a:r>
              <a:rPr lang="en-US" b="1" dirty="0" smtClean="0">
                <a:solidFill>
                  <a:srgbClr val="7030A0"/>
                </a:solidFill>
              </a:rPr>
              <a:t> </a:t>
            </a:r>
            <a:r>
              <a:rPr lang="ru-RU" b="1" dirty="0" smtClean="0">
                <a:solidFill>
                  <a:srgbClr val="7030A0"/>
                </a:solidFill>
              </a:rPr>
              <a:t>этап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4900618" cy="4983179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b="1" dirty="0" smtClean="0"/>
              <a:t>3.Пояснение </a:t>
            </a:r>
            <a:r>
              <a:rPr lang="ru-RU" b="1" dirty="0"/>
              <a:t>по поиску решений </a:t>
            </a:r>
            <a:r>
              <a:rPr lang="ru-RU" i="1" dirty="0"/>
              <a:t>(поиск в Интернете, в локальной сети, на компьютере, на столе для экспериментов, в предложенной литературе и распечатанных текстах);</a:t>
            </a:r>
            <a:endParaRPr lang="ru-RU" dirty="0"/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1357298"/>
            <a:ext cx="3143272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Основной </a:t>
            </a:r>
            <a:r>
              <a:rPr lang="en-US" b="1" dirty="0" smtClean="0">
                <a:solidFill>
                  <a:srgbClr val="7030A0"/>
                </a:solidFill>
              </a:rPr>
              <a:t> </a:t>
            </a:r>
            <a:r>
              <a:rPr lang="ru-RU" b="1" dirty="0" smtClean="0">
                <a:solidFill>
                  <a:srgbClr val="7030A0"/>
                </a:solidFill>
              </a:rPr>
              <a:t>этап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3071802" cy="498317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4.Работа </a:t>
            </a:r>
            <a:r>
              <a:rPr lang="ru-RU" b="1" dirty="0"/>
              <a:t>в группах: распределение обязанностей, выполнение заданий, подготовка презентации </a:t>
            </a:r>
            <a:r>
              <a:rPr lang="ru-RU" b="1" i="1" dirty="0"/>
              <a:t>(электронной или устного сообщения).</a:t>
            </a:r>
            <a:endParaRPr lang="ru-RU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3655898"/>
            <a:ext cx="3929090" cy="2380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1214422"/>
            <a:ext cx="4179698" cy="2351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 </a:t>
            </a:r>
            <a:r>
              <a:rPr lang="ru-RU" b="1" dirty="0" smtClean="0">
                <a:solidFill>
                  <a:srgbClr val="7030A0"/>
                </a:solidFill>
              </a:rPr>
              <a:t>Основной </a:t>
            </a:r>
            <a:r>
              <a:rPr lang="en-US" b="1" dirty="0" smtClean="0">
                <a:solidFill>
                  <a:srgbClr val="7030A0"/>
                </a:solidFill>
              </a:rPr>
              <a:t> </a:t>
            </a:r>
            <a:r>
              <a:rPr lang="ru-RU" b="1" dirty="0" smtClean="0">
                <a:solidFill>
                  <a:srgbClr val="7030A0"/>
                </a:solidFill>
              </a:rPr>
              <a:t>этап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75761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5.Экспертиза </a:t>
            </a:r>
            <a:r>
              <a:rPr lang="ru-RU" dirty="0" err="1"/>
              <a:t>метапредметных</a:t>
            </a:r>
            <a:r>
              <a:rPr lang="ru-RU" dirty="0"/>
              <a:t> достижений по критериям ЭЛ</a:t>
            </a:r>
          </a:p>
          <a:p>
            <a:pPr>
              <a:buNone/>
            </a:pPr>
            <a:r>
              <a:rPr lang="ru-RU" i="1" dirty="0"/>
              <a:t>(встроенное наблюдение).</a:t>
            </a:r>
            <a:endParaRPr lang="ru-RU" dirty="0"/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2714620"/>
            <a:ext cx="5429256" cy="3136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ru-RU" b="1" dirty="0" smtClean="0">
                <a:solidFill>
                  <a:srgbClr val="7030A0"/>
                </a:solidFill>
              </a:rPr>
              <a:t>Заключительный </a:t>
            </a:r>
            <a:r>
              <a:rPr lang="ru-RU" b="1" dirty="0">
                <a:solidFill>
                  <a:srgbClr val="7030A0"/>
                </a:solidFill>
              </a:rPr>
              <a:t>этап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328982" cy="4525963"/>
          </a:xfrm>
        </p:spPr>
        <p:txBody>
          <a:bodyPr/>
          <a:lstStyle/>
          <a:p>
            <a:pPr lvl="0">
              <a:buNone/>
            </a:pPr>
            <a:r>
              <a:rPr lang="en-US" dirty="0" smtClean="0"/>
              <a:t>1</a:t>
            </a:r>
            <a:r>
              <a:rPr lang="ru-RU" dirty="0" smtClean="0"/>
              <a:t>.Презентация </a:t>
            </a:r>
            <a:r>
              <a:rPr lang="ru-RU" dirty="0"/>
              <a:t>результатов работы групп;</a:t>
            </a:r>
          </a:p>
          <a:p>
            <a:pPr lvl="0">
              <a:buNone/>
            </a:pPr>
            <a:r>
              <a:rPr lang="ru-RU" dirty="0" smtClean="0"/>
              <a:t>2.Коллективное </a:t>
            </a:r>
            <a:r>
              <a:rPr lang="ru-RU" dirty="0"/>
              <a:t>обсуждение, дискуссия </a:t>
            </a:r>
          </a:p>
          <a:p>
            <a:pPr>
              <a:buNone/>
            </a:pPr>
            <a:r>
              <a:rPr lang="ru-RU" i="1" dirty="0"/>
              <a:t>(вопросы групп друг к другу);</a:t>
            </a:r>
            <a:endParaRPr lang="ru-RU" dirty="0"/>
          </a:p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1571612"/>
            <a:ext cx="564357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 </a:t>
            </a:r>
            <a:r>
              <a:rPr lang="ru-RU" b="1" dirty="0" smtClean="0">
                <a:solidFill>
                  <a:srgbClr val="7030A0"/>
                </a:solidFill>
              </a:rPr>
              <a:t>Заключительный этап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4186238" cy="5572164"/>
          </a:xfrm>
        </p:spPr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ru-RU" b="1" dirty="0" smtClean="0"/>
              <a:t>3.Публичное </a:t>
            </a:r>
            <a:r>
              <a:rPr lang="ru-RU" b="1" dirty="0"/>
              <a:t>оценивание положительных моментов </a:t>
            </a:r>
            <a:r>
              <a:rPr lang="ru-RU" b="1" i="1" dirty="0"/>
              <a:t>(одноклассниками, экспертами, педагогами);</a:t>
            </a:r>
            <a:endParaRPr lang="ru-RU" b="1" dirty="0"/>
          </a:p>
          <a:p>
            <a:pPr lvl="0">
              <a:buNone/>
            </a:pPr>
            <a:r>
              <a:rPr lang="ru-RU" b="1" dirty="0" smtClean="0"/>
              <a:t>4.Рефлексия </a:t>
            </a:r>
            <a:r>
              <a:rPr lang="ru-RU" b="1" dirty="0"/>
              <a:t>групповой работы </a:t>
            </a:r>
          </a:p>
          <a:p>
            <a:pPr>
              <a:buNone/>
            </a:pPr>
            <a:r>
              <a:rPr lang="ru-RU" i="1" dirty="0"/>
              <a:t>(самооценка группой своих действий и </a:t>
            </a:r>
            <a:r>
              <a:rPr lang="ru-RU" i="1" dirty="0" smtClean="0"/>
              <a:t>результата).</a:t>
            </a:r>
          </a:p>
          <a:p>
            <a:pPr>
              <a:buNone/>
            </a:pPr>
            <a:r>
              <a:rPr lang="ru-RU" b="1" dirty="0" smtClean="0"/>
              <a:t>5.Фиксация </a:t>
            </a:r>
            <a:r>
              <a:rPr lang="ru-RU" b="1" dirty="0"/>
              <a:t>результатов экспертизы.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142984"/>
            <a:ext cx="4262414" cy="2397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37302" y="4143380"/>
            <a:ext cx="4306698" cy="2422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37302" y="4214818"/>
            <a:ext cx="4306698" cy="2422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197</Words>
  <Application>Microsoft Office PowerPoint</Application>
  <PresentationFormat>Экран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Мастер -класс</vt:lpstr>
      <vt:lpstr>Слайд 2</vt:lpstr>
      <vt:lpstr>Подготовительный этап</vt:lpstr>
      <vt:lpstr> Основной  этап</vt:lpstr>
      <vt:lpstr>Основной  этап</vt:lpstr>
      <vt:lpstr>Основной  этап</vt:lpstr>
      <vt:lpstr> Основной  этап</vt:lpstr>
      <vt:lpstr> Заключительный этап</vt:lpstr>
      <vt:lpstr> Заключительный этап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«ТЕХНОЛОГИЯ РЕАЛИЗАЦИИ  ОБРАЗОВАТЕЛЬНОГО СОБЫТИЯ»</dc:title>
  <dc:creator>User</dc:creator>
  <cp:lastModifiedBy>User</cp:lastModifiedBy>
  <cp:revision>9</cp:revision>
  <dcterms:created xsi:type="dcterms:W3CDTF">2019-04-27T15:04:51Z</dcterms:created>
  <dcterms:modified xsi:type="dcterms:W3CDTF">2019-05-02T14:57:38Z</dcterms:modified>
</cp:coreProperties>
</file>