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8" r:id="rId2"/>
    <p:sldId id="259" r:id="rId3"/>
    <p:sldId id="261" r:id="rId4"/>
    <p:sldId id="262" r:id="rId5"/>
    <p:sldId id="271" r:id="rId6"/>
    <p:sldId id="264" r:id="rId7"/>
    <p:sldId id="263" r:id="rId8"/>
    <p:sldId id="265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57703-DB03-4DFB-AD35-5045B2C9707C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51A55-C1AB-47DB-B7A5-F2E67D94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1A55-C1AB-47DB-B7A5-F2E67D949A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1A55-C1AB-47DB-B7A5-F2E67D949A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1A55-C1AB-47DB-B7A5-F2E67D949A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1A55-C1AB-47DB-B7A5-F2E67D949A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1A55-C1AB-47DB-B7A5-F2E67D949A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AC9EAD-742C-4336-ABC5-8D9B41001E92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655F767-E876-4419-89F8-A7F2C98BB3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268760"/>
            <a:ext cx="6172200" cy="205359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Местоимение  как  часть  речи.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792005" cy="3600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Задание:  найдите  ошибки  в  употреблении  местоимений,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справьте  их.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 Когда  Дубровский  убил  медведя,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Троекуров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на  него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  обиделся,  а  велел  содрать  с  него  шкуру. </a:t>
            </a:r>
          </a:p>
          <a:p>
            <a:pPr marL="457200" indent="-457200">
              <a:buAutoNum type="arabicPeriod" startAt="2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 вытащил  рыбу  из  корзины  и  передал  её  отцу.</a:t>
            </a:r>
          </a:p>
          <a:p>
            <a:pPr marL="457200" indent="-457200">
              <a:buAutoNum type="arabicPeriod" startAt="2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Мальчик  снял  шапку  с  головы  и  подбросил  её  </a:t>
            </a:r>
          </a:p>
          <a:p>
            <a:pPr marL="457200" indent="-45720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вверх.</a:t>
            </a:r>
          </a:p>
          <a:p>
            <a:pPr marL="457200" indent="-45720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4. Экскурсовод  ознакомил  нас  с  темой  экскурсии,  и</a:t>
            </a:r>
          </a:p>
          <a:p>
            <a:pPr marL="457200" indent="-45720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  неё  мы  узнали  много  интересного.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работаем корректорами  Наша страна огромна и прекрасна. Когда в Сибири еще лежит снег, на Кубани весна на пороге. Скоро весна ( ) вступит в свои права. А сейчас еще холодно и слякотно. Холодная и слякотная ( ) погода продержится недолго. Через один, два, три, четыре ( ) дней засияет яркое весеннее солнце, зацветут сады, и начнется настоящая весна. Так и хочется, наконец-то, снять шапку с головы и подбросить ее вверх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13690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роверь себя!  Наша страна огромна и прекрасна. Когда в Сибири еще лежит снег, на Кубани весна на пороге. Скоро она вступит в свои права. А сейчас еще холодно и слякотно. Такая погода продержится недолго. Через несколько дней засияет яркое весеннее солнце, зацветут сады, и начнется настоящая весна. Так и хочется, наконец-то, снять с себя шапку и подбросить ее вверх. 2 б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20891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Готовимся  к  ВПР.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 каждым словом напишите, какой частью речи оно является.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 обеим  сторонам  дороги  тянулся  густой  лес. </a:t>
            </a:r>
          </a:p>
          <a:p>
            <a:pPr marL="457200" indent="-457200" algn="just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Выпишите предложение, в котором нужно поставить тире. (Знаки препинания внутри предложений не расставлены.) Напишите, на каком основании Вы сделали свой выбор.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Дед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Павло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искал  золото  в  горах .</a:t>
            </a:r>
          </a:p>
          <a:p>
            <a:pPr marL="457200" indent="-457200" algn="just"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 полях  льются  песни  жаворонков.</a:t>
            </a:r>
          </a:p>
          <a:p>
            <a:pPr marL="457200" indent="-457200" algn="just"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Рябина  небольшое  красивое  дерево  с  ажурными  листьями.</a:t>
            </a:r>
          </a:p>
          <a:p>
            <a:pPr marL="457200" indent="-457200" algn="just">
              <a:buFontTx/>
              <a:buChar char="-"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анятия  становились  всё  сложнее.</a:t>
            </a:r>
          </a:p>
          <a:p>
            <a:pPr marL="457200" indent="-457200" algn="just">
              <a:buFontTx/>
              <a:buChar char="-"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Морфемный и словообразовательный разборы слов:</a:t>
            </a:r>
          </a:p>
          <a:p>
            <a:pPr marL="457200" indent="-457200"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ебединый;  написать.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064896" cy="545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подошёл  к  высокой  берёзе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песня  летела  над  речкой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раз  я  возвращался.</a:t>
            </a:r>
          </a:p>
          <a:p>
            <a:pPr marL="514350" indent="-514350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  1.</a:t>
            </a:r>
          </a:p>
          <a:p>
            <a:pPr marL="514350" indent="-514350"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Местоимение – самостоятельная часть речи, которая указывает на предметы, признаки и количества, но не называет их.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523534" cy="637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1:  найдите  местоимения, определите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их падеж.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 доме  у  нас  жил  ёжик,  он  был  ручной.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Когда  его  гладили,  он  прижимал  к  спине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колючки  и  делался  совсем  мягким.  За  это  мы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его прозвали  Пушком.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2:  замените  выделенные  существительные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местоимениями.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Подошёл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 мастер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к  верстаку  своего  питомца.</a:t>
            </a: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Собака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скучала,  скулила,  ничего  не  ела.</a:t>
            </a: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блестело своей  зеркальной  гладью.</a:t>
            </a: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Школьники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отправились  на  экскурсию  в  городской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парк.</a:t>
            </a:r>
            <a:endParaRPr lang="ru-RU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  2.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Местоимения, как правило, изменяются по падежам. Есть местоимения, которые, кроме того, изменяются по родам и числам.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88485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Задание:  найдите  местоимения,  определить  их синтаксическую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роль.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 знаю,  что  вы  любите  мечтать  о  космосе  и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завидуете  нам.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 зяблику  его  имя  не  подходит  совсем.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Мама  работала  в  новой  школе,  в  ней  училась  и  моя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естра.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  3.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предложении местоимения обычно бывают подлежащими, дополнениями, определениями  и обстоятельствами.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389</Words>
  <Application>Microsoft Office PowerPoint</Application>
  <PresentationFormat>Экран (4:3)</PresentationFormat>
  <Paragraphs>73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Местоимение  как  часть  речи.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  как  часть  речи.</dc:title>
  <dc:creator>Zverdvd.org</dc:creator>
  <cp:lastModifiedBy>Zverdvd.org</cp:lastModifiedBy>
  <cp:revision>12</cp:revision>
  <dcterms:created xsi:type="dcterms:W3CDTF">2019-02-26T17:26:54Z</dcterms:created>
  <dcterms:modified xsi:type="dcterms:W3CDTF">2019-02-27T16:16:55Z</dcterms:modified>
</cp:coreProperties>
</file>