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674EF3-D74C-40CD-A355-93AD18AED352}" type="datetimeFigureOut">
              <a:rPr lang="ru-RU" smtClean="0"/>
              <a:t>03.02.2019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84EB39-2FF6-4CC2-B2E5-15201B5B62EC}"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Рассказ  Л.Н.Толстого  «После бала».</a:t>
            </a:r>
            <a:endParaRPr lang="ru-RU" dirty="0"/>
          </a:p>
        </p:txBody>
      </p:sp>
      <p:sp>
        <p:nvSpPr>
          <p:cNvPr id="4" name="Номер слайда 3"/>
          <p:cNvSpPr>
            <a:spLocks noGrp="1"/>
          </p:cNvSpPr>
          <p:nvPr>
            <p:ph type="sldNum" sz="quarter" idx="10"/>
          </p:nvPr>
        </p:nvSpPr>
        <p:spPr/>
        <p:txBody>
          <a:bodyPr/>
          <a:lstStyle/>
          <a:p>
            <a:fld id="{AF84EB39-2FF6-4CC2-B2E5-15201B5B62EC}" type="slidenum">
              <a:rPr lang="ru-RU" smtClean="0"/>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7CA1B715-830F-4826-8D2C-697EDE6E631A}" type="datetimeFigureOut">
              <a:rPr lang="ru-RU" smtClean="0"/>
              <a:t>03.02.2019</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2277CB1D-C948-4B03-88B6-F1F7D6A64CE2}"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CA1B715-830F-4826-8D2C-697EDE6E631A}" type="datetimeFigureOut">
              <a:rPr lang="ru-RU" smtClean="0"/>
              <a:t>03.02.2019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77CB1D-C948-4B03-88B6-F1F7D6A64CE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CA1B715-830F-4826-8D2C-697EDE6E631A}" type="datetimeFigureOut">
              <a:rPr lang="ru-RU" smtClean="0"/>
              <a:t>03.02.2019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77CB1D-C948-4B03-88B6-F1F7D6A64CE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CA1B715-830F-4826-8D2C-697EDE6E631A}" type="datetimeFigureOut">
              <a:rPr lang="ru-RU" smtClean="0"/>
              <a:t>03.02.2019</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2277CB1D-C948-4B03-88B6-F1F7D6A64CE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7CA1B715-830F-4826-8D2C-697EDE6E631A}" type="datetimeFigureOut">
              <a:rPr lang="ru-RU" smtClean="0"/>
              <a:t>03.02.2019</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2277CB1D-C948-4B03-88B6-F1F7D6A64CE2}"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7CA1B715-830F-4826-8D2C-697EDE6E631A}" type="datetimeFigureOut">
              <a:rPr lang="ru-RU" smtClean="0"/>
              <a:t>03.02.2019</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2277CB1D-C948-4B03-88B6-F1F7D6A64CE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7CA1B715-830F-4826-8D2C-697EDE6E631A}" type="datetimeFigureOut">
              <a:rPr lang="ru-RU" smtClean="0"/>
              <a:t>03.02.2019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2277CB1D-C948-4B03-88B6-F1F7D6A64CE2}"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7CA1B715-830F-4826-8D2C-697EDE6E631A}" type="datetimeFigureOut">
              <a:rPr lang="ru-RU" smtClean="0"/>
              <a:t>03.02.2019</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277CB1D-C948-4B03-88B6-F1F7D6A64CE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CA1B715-830F-4826-8D2C-697EDE6E631A}" type="datetimeFigureOut">
              <a:rPr lang="ru-RU" smtClean="0"/>
              <a:t>03.02.2019</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277CB1D-C948-4B03-88B6-F1F7D6A64CE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CA1B715-830F-4826-8D2C-697EDE6E631A}" type="datetimeFigureOut">
              <a:rPr lang="ru-RU" smtClean="0"/>
              <a:t>03.02.2019</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277CB1D-C948-4B03-88B6-F1F7D6A64CE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7CA1B715-830F-4826-8D2C-697EDE6E631A}" type="datetimeFigureOut">
              <a:rPr lang="ru-RU" smtClean="0"/>
              <a:t>03.02.2019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2277CB1D-C948-4B03-88B6-F1F7D6A64CE2}"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CA1B715-830F-4826-8D2C-697EDE6E631A}" type="datetimeFigureOut">
              <a:rPr lang="ru-RU" smtClean="0"/>
              <a:t>03.02.2019</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277CB1D-C948-4B03-88B6-F1F7D6A64CE2}"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476672"/>
            <a:ext cx="8344720" cy="707886"/>
          </a:xfrm>
          <a:prstGeom prst="rect">
            <a:avLst/>
          </a:prstGeom>
        </p:spPr>
        <p:txBody>
          <a:bodyPr wrap="none">
            <a:spAutoFit/>
          </a:bodyPr>
          <a:lstStyle/>
          <a:p>
            <a:r>
              <a:rPr lang="ru-RU" sz="4000" dirty="0" smtClean="0">
                <a:latin typeface="Times New Roman" pitchFamily="18" charset="0"/>
                <a:cs typeface="Times New Roman" pitchFamily="18" charset="0"/>
              </a:rPr>
              <a:t>Рассказ  Л.Н.Толстого  «После бала».</a:t>
            </a:r>
            <a:endParaRPr lang="ru-RU" sz="40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2699792" y="1484784"/>
            <a:ext cx="3744416" cy="479715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5846"/>
            <a:ext cx="8424936" cy="3170099"/>
          </a:xfrm>
          <a:prstGeom prst="rect">
            <a:avLst/>
          </a:prstGeom>
        </p:spPr>
        <p:txBody>
          <a:bodyPr wrap="square">
            <a:spAutoFit/>
          </a:bodyPr>
          <a:lstStyle/>
          <a:p>
            <a:pPr algn="ctr"/>
            <a:r>
              <a:rPr lang="ru-RU" dirty="0" smtClean="0"/>
              <a:t> </a:t>
            </a:r>
            <a:r>
              <a:rPr lang="ru-RU" sz="2000" b="1" dirty="0" smtClean="0"/>
              <a:t>История создания</a:t>
            </a:r>
          </a:p>
          <a:p>
            <a:r>
              <a:rPr lang="ru-RU" dirty="0" smtClean="0"/>
              <a:t>Рассказ «После бала» Лев Толстой написал в 1903 году. Но опубликован он был только после смерти писателя в 1911 году.</a:t>
            </a:r>
          </a:p>
          <a:p>
            <a:r>
              <a:rPr lang="ru-RU" dirty="0" smtClean="0"/>
              <a:t>В основе рассказа лежит действительное событие, о котором Толстой узнал, когда студентом жил вместе с братьями в Казани. Его брат Сергей Николаевич полюбил дочь местного воинского начальника Л.П. Корейша и собирался на ней жениться. Но после того, как Сергей Николаевич увидел жестокое наказание, которым командовал отец любимой девушки, он пережил сильное потрясение. Он перестал бывать в доме Корейша и отказался от мысли о женитьбе. Эта история так прочно жила в памяти Толстого, что много лет спустя он описал ее в рассказе «После бала».</a:t>
            </a:r>
            <a:endParaRPr lang="ru-RU" dirty="0"/>
          </a:p>
        </p:txBody>
      </p:sp>
      <p:pic>
        <p:nvPicPr>
          <p:cNvPr id="2050" name="Picture 2" descr="https://www.myheritageimages.com/W/storage/site313657831/files/50/98/17/509817_0804707gd25583m64hd839.jpg"/>
          <p:cNvPicPr>
            <a:picLocks noChangeAspect="1" noChangeArrowheads="1"/>
          </p:cNvPicPr>
          <p:nvPr/>
        </p:nvPicPr>
        <p:blipFill>
          <a:blip r:embed="rId2" cstate="print"/>
          <a:srcRect/>
          <a:stretch>
            <a:fillRect/>
          </a:stretch>
        </p:blipFill>
        <p:spPr bwMode="auto">
          <a:xfrm>
            <a:off x="2843808" y="3717032"/>
            <a:ext cx="2715741" cy="288032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0"/>
            <a:ext cx="8424936" cy="923330"/>
          </a:xfrm>
          <a:prstGeom prst="rect">
            <a:avLst/>
          </a:prstGeom>
        </p:spPr>
        <p:txBody>
          <a:bodyPr wrap="square">
            <a:spAutoFit/>
          </a:bodyPr>
          <a:lstStyle/>
          <a:p>
            <a:r>
              <a:rPr lang="ru-RU" dirty="0" smtClean="0"/>
              <a:t>Писатель раздумывал над названием рассказа. Было несколько вариантов: «Рассказ о бале и сквозь строй», «Дочь и отец» и др. В результате рассказ получил название «После бала».</a:t>
            </a:r>
            <a:endParaRPr lang="ru-RU" dirty="0"/>
          </a:p>
        </p:txBody>
      </p:sp>
      <p:sp>
        <p:nvSpPr>
          <p:cNvPr id="3" name="Прямоугольник 2"/>
          <p:cNvSpPr/>
          <p:nvPr/>
        </p:nvSpPr>
        <p:spPr>
          <a:xfrm>
            <a:off x="467544" y="1484784"/>
            <a:ext cx="8676456" cy="1754326"/>
          </a:xfrm>
          <a:prstGeom prst="rect">
            <a:avLst/>
          </a:prstGeom>
        </p:spPr>
        <p:txBody>
          <a:bodyPr wrap="square">
            <a:spAutoFit/>
          </a:bodyPr>
          <a:lstStyle/>
          <a:p>
            <a:r>
              <a:rPr lang="ru-RU" dirty="0" smtClean="0"/>
              <a:t>В рассказе «После бала» изображена эпоха правления Николая I. И автор намекает на то, что уже через много лет, в настоящей жизни, в России ничего так и не изменилось. Лев Николаевич Толстой был идеалистом, он всегда выступал против гнета и насилия над народом. Его рассказ и практически все творчество этого великого художника слова связано с русским реализмом в литературе.</a:t>
            </a:r>
            <a:endParaRPr lang="ru-RU" dirty="0"/>
          </a:p>
        </p:txBody>
      </p:sp>
      <p:pic>
        <p:nvPicPr>
          <p:cNvPr id="19458" name="Picture 2" descr="http://img0.liveinternet.ru/images/attach/d/1/135/302/135302292_050717_1357_1.jpg"/>
          <p:cNvPicPr>
            <a:picLocks noChangeAspect="1" noChangeArrowheads="1"/>
          </p:cNvPicPr>
          <p:nvPr/>
        </p:nvPicPr>
        <p:blipFill>
          <a:blip r:embed="rId2" cstate="print"/>
          <a:srcRect/>
          <a:stretch>
            <a:fillRect/>
          </a:stretch>
        </p:blipFill>
        <p:spPr bwMode="auto">
          <a:xfrm>
            <a:off x="2771800" y="3140968"/>
            <a:ext cx="5832648" cy="3429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332656"/>
            <a:ext cx="8280920" cy="1508105"/>
          </a:xfrm>
          <a:prstGeom prst="rect">
            <a:avLst/>
          </a:prstGeom>
        </p:spPr>
        <p:txBody>
          <a:bodyPr wrap="square">
            <a:spAutoFit/>
          </a:bodyPr>
          <a:lstStyle/>
          <a:p>
            <a:pPr algn="ctr"/>
            <a:r>
              <a:rPr lang="ru-RU" sz="2000" b="1" dirty="0"/>
              <a:t>Жанр и творческий метод </a:t>
            </a:r>
          </a:p>
          <a:p>
            <a:r>
              <a:rPr lang="ru-RU" dirty="0" smtClean="0"/>
              <a:t> </a:t>
            </a:r>
            <a:r>
              <a:rPr lang="ru-RU" dirty="0"/>
              <a:t>«После бала» Л.Н.Толстой представил как прозаическое произведение, написанное в жанре рассказа, небольшого по объему. В нем описывается один эпизод из жизни главного героя, от которого он получил огромное потрясение, сыгравшее большую роль в его дальнейшей судьбе. </a:t>
            </a:r>
          </a:p>
        </p:txBody>
      </p:sp>
      <p:pic>
        <p:nvPicPr>
          <p:cNvPr id="18434" name="Picture 2" descr="https://mmedia.ozone.ru/multimedia/1022716820.jpg"/>
          <p:cNvPicPr>
            <a:picLocks noChangeAspect="1" noChangeArrowheads="1"/>
          </p:cNvPicPr>
          <p:nvPr/>
        </p:nvPicPr>
        <p:blipFill>
          <a:blip r:embed="rId2" cstate="print"/>
          <a:srcRect/>
          <a:stretch>
            <a:fillRect/>
          </a:stretch>
        </p:blipFill>
        <p:spPr bwMode="auto">
          <a:xfrm>
            <a:off x="755576" y="1988840"/>
            <a:ext cx="3096345" cy="4293096"/>
          </a:xfrm>
          <a:prstGeom prst="rect">
            <a:avLst/>
          </a:prstGeom>
          <a:noFill/>
        </p:spPr>
      </p:pic>
      <p:pic>
        <p:nvPicPr>
          <p:cNvPr id="18436" name="Picture 4" descr="https://img0.bitbazar.ru/2/27/2703870.jpg"/>
          <p:cNvPicPr>
            <a:picLocks noChangeAspect="1" noChangeArrowheads="1"/>
          </p:cNvPicPr>
          <p:nvPr/>
        </p:nvPicPr>
        <p:blipFill>
          <a:blip r:embed="rId3" cstate="print"/>
          <a:srcRect/>
          <a:stretch>
            <a:fillRect/>
          </a:stretch>
        </p:blipFill>
        <p:spPr bwMode="auto">
          <a:xfrm>
            <a:off x="5076056" y="1988840"/>
            <a:ext cx="3168352" cy="424847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0"/>
            <a:ext cx="8424936" cy="3724096"/>
          </a:xfrm>
          <a:prstGeom prst="rect">
            <a:avLst/>
          </a:prstGeom>
        </p:spPr>
        <p:txBody>
          <a:bodyPr wrap="square">
            <a:spAutoFit/>
          </a:bodyPr>
          <a:lstStyle/>
          <a:p>
            <a:pPr algn="ctr"/>
            <a:r>
              <a:rPr lang="ru-RU" sz="2000" b="1" dirty="0" smtClean="0"/>
              <a:t>Главная тематика</a:t>
            </a:r>
          </a:p>
          <a:p>
            <a:r>
              <a:rPr lang="ru-RU" dirty="0" smtClean="0"/>
              <a:t>В произведении «После бала» раскрывается безотрадная сторона царского солдата и его двадцатипятилетняя служба в русской армии, где было полное бесправие, постоянная муштра и невыносимые наказания в случае невыполнения любого приказа начальника. Но основной проблемой все же стали вопросы нравственного воспитания человека и то, под воздействием чего оно формируется. Влияет ли на все это просто случай или какие-то общественные условия? История создания «После бала» описывает пример того, как одно событие переворачивает всю жизнь главного героя, сразу отбросившего все тогдашние сословные предрассудки. Молодой человек, который, как и все в этом возрасте, весьма восторжен, впечатлителен, вдруг из-за нахлынувшего на него чувства несправедливости резко меняет свою судьбу.</a:t>
            </a:r>
            <a:endParaRPr lang="ru-RU" dirty="0"/>
          </a:p>
        </p:txBody>
      </p:sp>
      <p:pic>
        <p:nvPicPr>
          <p:cNvPr id="17412" name="Picture 4" descr="https://otvet.imgsmail.ru/download/60941329_f5eda6272e9c2a9923c2beb1ebdc822c_800.jpg"/>
          <p:cNvPicPr>
            <a:picLocks noChangeAspect="1" noChangeArrowheads="1"/>
          </p:cNvPicPr>
          <p:nvPr/>
        </p:nvPicPr>
        <p:blipFill>
          <a:blip r:embed="rId2" cstate="print"/>
          <a:srcRect/>
          <a:stretch>
            <a:fillRect/>
          </a:stretch>
        </p:blipFill>
        <p:spPr bwMode="auto">
          <a:xfrm>
            <a:off x="827584" y="4365104"/>
            <a:ext cx="7620000" cy="230505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032" y="476672"/>
            <a:ext cx="8712968" cy="4862870"/>
          </a:xfrm>
          <a:prstGeom prst="rect">
            <a:avLst/>
          </a:prstGeom>
        </p:spPr>
        <p:txBody>
          <a:bodyPr wrap="square">
            <a:spAutoFit/>
          </a:bodyPr>
          <a:lstStyle/>
          <a:p>
            <a:pPr algn="ctr"/>
            <a:r>
              <a:rPr lang="ru-RU" sz="2000" b="1" dirty="0" smtClean="0"/>
              <a:t>Идея</a:t>
            </a:r>
          </a:p>
          <a:p>
            <a:pPr algn="ctr"/>
            <a:endParaRPr lang="ru-RU" sz="2000" b="1" dirty="0" smtClean="0"/>
          </a:p>
          <a:p>
            <a:r>
              <a:rPr lang="ru-RU" dirty="0" smtClean="0"/>
              <a:t> </a:t>
            </a:r>
            <a:r>
              <a:rPr lang="ru-RU" dirty="0"/>
              <a:t>Системы образов и композиция помогают раскрыть идею рассказа «После бала». Основными героями здесь выступают сам рассказчик Иван Васильевич, старый полковник и его дочь Варя. История создания «После бала» Толстого говорит о том, что в образе полковника Толстой решил обличить социальные условия, искажающие истинную натуру человека, которому прививается неправильное понятие о долге. Идейное содержание произведения раскрывается через главного героя, внутреннюю эволюцию его чувств, восприятия мира. Он задумывается над проблемами ответственности за весь окружающий его мир. Рассказчик Иван Васильевич тем и отличается, что эту ответственность за жизнь общества он частично берет на себя. В рассказе все образы и действия описаны очень контрастно: роскошный бал и сцена страшного наказания, грациозная фигура стройной Вареньки и тело солдата, напоминающее окровавленное месиво. Или отец Вареньки, который сначала выглядел милым и очаровательным старичком, а потом превратился в злого деспота, требующего достойного выполнения своего приказа</a:t>
            </a:r>
            <a:r>
              <a:rPr lang="ru-RU" dirty="0" smtClean="0"/>
              <a: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712968" cy="3170099"/>
          </a:xfrm>
          <a:prstGeom prst="rect">
            <a:avLst/>
          </a:prstGeom>
        </p:spPr>
        <p:txBody>
          <a:bodyPr wrap="square">
            <a:spAutoFit/>
          </a:bodyPr>
          <a:lstStyle/>
          <a:p>
            <a:pPr algn="ctr"/>
            <a:r>
              <a:rPr lang="ru-RU" sz="2000" b="1" dirty="0" smtClean="0"/>
              <a:t>Конфликт</a:t>
            </a:r>
          </a:p>
          <a:p>
            <a:endParaRPr lang="ru-RU" dirty="0" smtClean="0"/>
          </a:p>
          <a:p>
            <a:r>
              <a:rPr lang="ru-RU" dirty="0" smtClean="0"/>
              <a:t>В основе конфликта, с одной стороны, лежит двуличность градоначальника Петра Владиславовича, а с другой - разочарование рассказчика Ивана Васильевича. Сначала он в своем рассказе сыплет самые яркие комплименты в адрес градоначальника, описывая его красивым, статным, милым, любезным и свежим стариком, который располагал к себе каждого из гостей. Но после бала картина удручала, лицо полковника охватила жестокая гримаса, Иван Васильевич видел, как тот своей перчаткой бил по лицу малорослого солдата, который старался смягчить свой удар по спине и без того мучившегося изможденного беглого татарина.</a:t>
            </a:r>
            <a:endParaRPr lang="ru-RU" dirty="0"/>
          </a:p>
        </p:txBody>
      </p:sp>
      <p:pic>
        <p:nvPicPr>
          <p:cNvPr id="20484" name="Picture 4" descr="https://ds02.infourok.ru/uploads/ex/06f1/000473c0-0bb44dcd/310/img3.jpg"/>
          <p:cNvPicPr>
            <a:picLocks noChangeAspect="1" noChangeArrowheads="1"/>
          </p:cNvPicPr>
          <p:nvPr/>
        </p:nvPicPr>
        <p:blipFill>
          <a:blip r:embed="rId2" cstate="print"/>
          <a:srcRect/>
          <a:stretch>
            <a:fillRect/>
          </a:stretch>
        </p:blipFill>
        <p:spPr bwMode="auto">
          <a:xfrm>
            <a:off x="1907704" y="3429000"/>
            <a:ext cx="4608512" cy="3168352"/>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36</TotalTime>
  <Words>675</Words>
  <Application>Microsoft Office PowerPoint</Application>
  <PresentationFormat>Экран (4:3)</PresentationFormat>
  <Paragraphs>18</Paragraphs>
  <Slides>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Трек</vt:lpstr>
      <vt:lpstr>Слайд 1</vt:lpstr>
      <vt:lpstr>Слайд 2</vt:lpstr>
      <vt:lpstr>Слайд 3</vt:lpstr>
      <vt:lpstr>Слайд 4</vt:lpstr>
      <vt:lpstr>Слайд 5</vt:lpstr>
      <vt:lpstr>Слайд 6</vt:lpstr>
      <vt:lpstr>Слайд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Zverdvd.org</dc:creator>
  <cp:lastModifiedBy>Zverdvd.org</cp:lastModifiedBy>
  <cp:revision>4</cp:revision>
  <dcterms:created xsi:type="dcterms:W3CDTF">2019-02-03T15:29:56Z</dcterms:created>
  <dcterms:modified xsi:type="dcterms:W3CDTF">2019-02-03T16:06:23Z</dcterms:modified>
</cp:coreProperties>
</file>