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2CCC8-E4CA-4CCD-B927-ED3A98885B7E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D16B7-704B-4A7B-94AE-9FEEFEE96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19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D16B7-704B-4A7B-94AE-9FEEFEE96E3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80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95759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3816424" cy="31700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Есть у нас огнетушитель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Самый главный наш спаситель.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Черно-красный, небольшой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 спасательной трубой.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Если, вдруг, огонь случится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 на помощь нам примчится.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Быстро вы чеку сорвите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на ручку надавите.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волшебная струя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Вмиг спасет вас от огня.</a:t>
            </a:r>
            <a:endParaRPr lang="ru-RU" sz="2000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80928"/>
            <a:ext cx="7458075" cy="3762376"/>
          </a:xfrm>
          <a:prstGeom prst="rect">
            <a:avLst/>
          </a:prstGeom>
          <a:noFill/>
        </p:spPr>
      </p:pic>
      <p:pic>
        <p:nvPicPr>
          <p:cNvPr id="6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4559"/>
            <a:ext cx="1619672" cy="1913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4572000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еще есть щит пожарный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 с лопатой, и с багром.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Может и ребенок каждый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Ориентироваться в нем.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Знаем, как с огнем бороться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не струсим в трудный час.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400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ÐÐ°ÑÑÐ¸Ð½ÐºÐ¸ Ð¿Ð¾ Ð·Ð°Ð¿ÑÐ¾ÑÑ Ð¿Ð¾Ð¶Ð°ÑÐ½Ð°Ñ Ð±ÐµÐ·Ð¾Ð¿Ð°ÑÐ½Ð¾ÑÑÑ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33900"/>
            <a:ext cx="5004047" cy="36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944559"/>
            <a:ext cx="1619672" cy="1913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4968552" cy="181588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Огонь и дым со всех сторон, 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Нам срочно нужен телефон.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Простые цифры набирай 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адрес точный называй.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8" name="Picture 8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2" cstate="print"/>
          <a:srcRect l="4536" t="3210" r="3233" b="5301"/>
          <a:stretch>
            <a:fillRect/>
          </a:stretch>
        </p:blipFill>
        <p:spPr bwMode="auto">
          <a:xfrm>
            <a:off x="4572000" y="1700808"/>
            <a:ext cx="439248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0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4559"/>
            <a:ext cx="1619672" cy="1913441"/>
          </a:xfrm>
          <a:prstGeom prst="rect">
            <a:avLst/>
          </a:prstGeom>
          <a:noFill/>
        </p:spPr>
      </p:pic>
      <p:pic>
        <p:nvPicPr>
          <p:cNvPr id="10252" name="Picture 12" descr="ÐÐ°ÑÑÐ¸Ð½ÐºÐ¸ Ð¿Ð¾ Ð·Ð°Ð¿ÑÐ¾ÑÑ Ð¿Ð¾Ð¶Ð°ÑÐ½Ð°Ñ Ð±ÐµÐ·Ð¾Ð¿Ð°ÑÐ½Ð¾ÑÑÑ ÑÐ»ÐµÐºÑÑÐ¾Ð¿ÑÐ¸Ð±Ð¾ÑÑ Ð¸Ð· ÑÐ¾Ð·ÐµÑÐºÐ¸ Ð²ÑÐºÐ»ÑÑÐ°Ð¹ Ð´Ð»Ñ Ð´ÐµÑÐµÐ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645024"/>
            <a:ext cx="235781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188640"/>
            <a:ext cx="6588224" cy="26776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прибор невзначай заискрился, </a:t>
            </a:r>
            <a:b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Греть перестал или вдруг задымился, </a:t>
            </a:r>
            <a:b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 побыстрее его выключай! </a:t>
            </a:r>
            <a:b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потом до конца выясняй, </a:t>
            </a:r>
            <a:b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же случилось и как же с ним быть, </a:t>
            </a:r>
            <a:b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ли этот прибор починить. </a:t>
            </a:r>
            <a:endParaRPr lang="ru-RU" sz="2800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25144"/>
            <a:ext cx="1619672" cy="1913441"/>
          </a:xfrm>
          <a:prstGeom prst="rect">
            <a:avLst/>
          </a:prstGeom>
          <a:noFill/>
        </p:spPr>
      </p:pic>
      <p:pic>
        <p:nvPicPr>
          <p:cNvPr id="9218" name="Picture 2" descr="ÐÐ°ÑÑÐ¸Ð½ÐºÐ¸ Ð¿Ð¾ Ð·Ð°Ð¿ÑÐ¾ÑÑ Ð¿Ð¾Ð¶Ð°ÑÐ½Ð°Ñ Ð±ÐµÐ·Ð¾Ð¿Ð°ÑÐ½Ð¾ÑÑÑ ÑÐ»ÐµÐºÑÑÐ¾Ð¿ÑÐ¸Ð±Ð¾ÑÑ Ð·Ð°Ð³Ð¾ÑÐµÐ»Ð¸ÑÑ Ð´Ð»Ñ Ð´ÐµÑÐµÐ¹"/>
          <p:cNvPicPr>
            <a:picLocks noChangeAspect="1" noChangeArrowheads="1"/>
          </p:cNvPicPr>
          <p:nvPr/>
        </p:nvPicPr>
        <p:blipFill>
          <a:blip r:embed="rId3" cstate="print"/>
          <a:srcRect l="7948" t="11827" r="19198"/>
          <a:stretch>
            <a:fillRect/>
          </a:stretch>
        </p:blipFill>
        <p:spPr bwMode="auto">
          <a:xfrm>
            <a:off x="466167" y="3212976"/>
            <a:ext cx="5099819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4559"/>
            <a:ext cx="1619672" cy="19134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4572000" cy="258532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Будет включённым прибор оставаться –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опасно к нему прикасаться: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Или получишь тока удар,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Или от искры начнётся пожар.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 что ты времени зря не теряй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из розетки прибор выключай!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Выдернул вилку? –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Тогда всё в порядке, </a:t>
            </a:r>
            <a:b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Смело теперь устраняй недостатки!</a:t>
            </a:r>
            <a:endParaRPr lang="ru-RU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6" name="Picture 4" descr="ÐÐ°ÑÑÐ¸Ð½ÐºÐ¸ Ð¿Ð¾ Ð·Ð°Ð¿ÑÐ¾ÑÑ Ð¿Ð¾Ð¶Ð°ÑÐ½Ð°Ñ Ð±ÐµÐ·Ð¾Ð¿Ð°ÑÐ½Ð¾ÑÑÑ ÑÐ»ÐµÐºÑÑÐ¾Ð¿ÑÐ¸Ð±Ð¾ÑÑ Ð¸Ð· ÑÐ¾Ð·ÐµÑÐºÐ¸ Ð²ÑÐºÐ»ÑÑÐ°Ð¹ Ð´Ð»Ñ Ð´ÐµÑÐµÐ¹"/>
          <p:cNvPicPr>
            <a:picLocks noChangeAspect="1" noChangeArrowheads="1"/>
          </p:cNvPicPr>
          <p:nvPr/>
        </p:nvPicPr>
        <p:blipFill>
          <a:blip r:embed="rId4" cstate="print"/>
          <a:srcRect l="3457" t="51340" r="3196"/>
          <a:stretch>
            <a:fillRect/>
          </a:stretch>
        </p:blipFill>
        <p:spPr bwMode="auto">
          <a:xfrm>
            <a:off x="1475656" y="3068960"/>
            <a:ext cx="7493953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ÐºÐ°ÑÑÐ¸Ð½ÐºÐ¸ ÑÐ¿Ð¸ÑÐºÐ¸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2656"/>
            <a:ext cx="4427984" cy="3177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45720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Ростом невелички -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Маленькие спички.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трогать спички,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имей привычки!</a:t>
            </a:r>
            <a:endParaRPr lang="ru-RU" sz="2400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944559"/>
            <a:ext cx="1619672" cy="1913441"/>
          </a:xfrm>
          <a:prstGeom prst="rect">
            <a:avLst/>
          </a:prstGeom>
          <a:noFill/>
        </p:spPr>
      </p:pic>
      <p:pic>
        <p:nvPicPr>
          <p:cNvPr id="7172" name="Picture 4" descr="ÐÐ°ÑÑÐ¸Ð½ÐºÐ¸ Ð¿Ð¾ Ð·Ð°Ð¿ÑÐ¾ÑÑ Ð¿Ð¾Ð¶Ð°ÑÐ½Ð°Ñ Ð±ÐµÐ·Ð¾Ð¿Ð°ÑÐ½Ð¾ÑÑÑ ÑÐ¿Ð¸ÑÐºÐ¸ Ð´Ð»Ñ Ð´ÐµÑÐµÐ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6750"/>
            <a:ext cx="2952328" cy="357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572000" cy="304698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Скучно маму ждать с работы,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хочется компоту.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кухню </a:t>
            </a:r>
            <a:r>
              <a:rPr lang="ru-RU" sz="2400" b="1" dirty="0" err="1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Юленька</a:t>
            </a: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вошла,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 кастрюлей газ зажгла.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 прошёл – кипит кастрюля,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Испугалась наша Юля.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Мало сделалось воды,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 недолго до беды…</a:t>
            </a:r>
            <a:endParaRPr lang="ru-RU" sz="2400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44559"/>
            <a:ext cx="1619672" cy="1913441"/>
          </a:xfrm>
          <a:prstGeom prst="rect">
            <a:avLst/>
          </a:prstGeom>
          <a:noFill/>
        </p:spPr>
      </p:pic>
      <p:pic>
        <p:nvPicPr>
          <p:cNvPr id="1026" name="Picture 2" descr="https://ds03.infourok.ru/uploads/ex/0969/00054d10-9cc7bb77/hello_html_m7170f2f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60" r="6493" b="16654"/>
          <a:stretch/>
        </p:blipFill>
        <p:spPr bwMode="auto">
          <a:xfrm>
            <a:off x="4751512" y="2492896"/>
            <a:ext cx="3672408" cy="395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304698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костра играли дети.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Куртка вспыхнула на Пете.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Заметался он с испугу,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помог Никита другу: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Петю на бок повалил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водой его облил…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Забросать землёй пришлось, </a:t>
            </a:r>
            <a:b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Чтобы пламя унялось.</a:t>
            </a:r>
            <a:endParaRPr lang="ru-RU" sz="2400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2" name="AutoShape 2" descr="ÐÐ°ÑÑÐ¸Ð½ÐºÐ¸ Ð¿Ð¾ Ð·Ð°Ð¿ÑÐ¾ÑÑ Ð¿Ð¾Ð¶Ð°ÑÐ½Ð°Ñ Ð±ÐµÐ·Ð¾Ð¿Ð°ÑÐ½Ð¾ÑÑÑ Ð½Ð° Ð¿ÑÐ¸ÑÐ¾Ð´Ðµ Ð´ÐµÑÐ¸  Ð·Ð°Ð³Ð¾ÑÐµÐ»Ð¸Ñ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ÐÐ°ÑÑÐ¸Ð½ÐºÐ¸ Ð¿Ð¾ Ð·Ð°Ð¿ÑÐ¾ÑÑ Ð¿Ð¾Ð¶Ð°ÑÐ½Ð°Ñ Ð±ÐµÐ·Ð¾Ð¿Ð°ÑÐ½Ð¾ÑÑÑ Ð½Ð° Ð¿ÑÐ¸ÑÐ¾Ð´Ðµ Ð´ÐµÑÐ¸  Ð·Ð°Ð³Ð¾ÑÐµÐ»Ð¸ÑÑ"/>
          <p:cNvPicPr>
            <a:picLocks noChangeAspect="1" noChangeArrowheads="1"/>
          </p:cNvPicPr>
          <p:nvPr/>
        </p:nvPicPr>
        <p:blipFill>
          <a:blip r:embed="rId2" cstate="print"/>
          <a:srcRect t="31076" r="9434"/>
          <a:stretch>
            <a:fillRect/>
          </a:stretch>
        </p:blipFill>
        <p:spPr bwMode="auto">
          <a:xfrm>
            <a:off x="0" y="3140968"/>
            <a:ext cx="345638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944559"/>
            <a:ext cx="1619672" cy="1913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72000" cy="378565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в лесу костёр зажгли,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Посидели и пошли.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огонь не затушили,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«Сам погаснет» - мы решили.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Ветром пламя разметало,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вокруг, как в печке стало.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небес огонь поднялся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за нами вслед погнался.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Гибнет лес, пропали звери - </a:t>
            </a:r>
            <a:b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Всех несчастий не измерить!</a:t>
            </a:r>
            <a:endParaRPr lang="ru-RU" sz="2400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ÐÐ°ÑÑÐ¸Ð½ÐºÐ¸ Ð¿Ð¾ Ð·Ð°Ð¿ÑÐ¾ÑÑ Ð¿Ð¾Ð¶Ð°ÑÐ½Ð°Ñ Ð±ÐµÐ·Ð¾Ð¿Ð°ÑÐ½Ð¾ÑÑÑ Ð½Ð° Ð¿ÑÐ¸ÑÐ¾Ð´Ðµ Ð´ÐµÑÐ¸  Ð·Ð°Ð³Ð¾ÑÐµÐ»Ð¸Ñ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6036" y="4077072"/>
            <a:ext cx="3867894" cy="2578596"/>
          </a:xfrm>
          <a:prstGeom prst="rect">
            <a:avLst/>
          </a:prstGeom>
          <a:noFill/>
        </p:spPr>
      </p:pic>
      <p:pic>
        <p:nvPicPr>
          <p:cNvPr id="4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4559"/>
            <a:ext cx="1619672" cy="1913441"/>
          </a:xfrm>
          <a:prstGeom prst="rect">
            <a:avLst/>
          </a:prstGeom>
          <a:noFill/>
        </p:spPr>
      </p:pic>
      <p:pic>
        <p:nvPicPr>
          <p:cNvPr id="4100" name="Picture 4" descr="ÐÐ°ÑÑÐ¸Ð½ÐºÐ¸ Ð¿Ð¾ Ð·Ð°Ð¿ÑÐ¾ÑÑ Ð¿Ð¾Ð¶Ð°ÑÐ½Ð°Ñ Ð±ÐµÐ·Ð¾Ð¿Ð°ÑÐ½Ð¾ÑÑÑ Ð½Ð° Ð¿ÑÐ¸ÑÐ¾Ð´Ðµ Ð´ÐµÑÐ¸  Ð·Ð°Ð³Ð¾ÑÐµÐ»Ð¸ÑÑ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76672"/>
            <a:ext cx="324516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260648"/>
            <a:ext cx="45720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Жарко вспыхнула квартира,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Плачет маленькая Ира.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Ваня – старший брат кричит: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«Убегаем, дом горит!»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Ире боязно бежать: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«Лучше спрячусь под кровать»,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Иван не оробел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сестру спасти успел.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Теперь малышка точно знает: </a:t>
            </a:r>
            <a:b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пожаром в прятки не играют!</a:t>
            </a:r>
            <a:endParaRPr lang="ru-RU" sz="2000" b="1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ÐÐ°ÑÑÐ¸Ð½ÐºÐ¸ Ð¿Ð¾ Ð·Ð°Ð¿ÑÐ¾ÑÑ ÐºÐ°ÑÑÐ¸Ð½ÐºÐ¸  Ð¿ÑÐ¸ Ð¿Ð¾Ð¶Ð°ÑÐµ Ð½ÐµÐ»ÑÐ·Ñ Ð¿ÑÑÑÐ°ÑÑÑÑ"/>
          <p:cNvPicPr>
            <a:picLocks noChangeAspect="1" noChangeArrowheads="1"/>
          </p:cNvPicPr>
          <p:nvPr/>
        </p:nvPicPr>
        <p:blipFill>
          <a:blip r:embed="rId2" cstate="print"/>
          <a:srcRect l="9838" t="16800" r="12201" b="4451"/>
          <a:stretch>
            <a:fillRect/>
          </a:stretch>
        </p:blipFill>
        <p:spPr bwMode="auto">
          <a:xfrm>
            <a:off x="179512" y="3573015"/>
            <a:ext cx="4332001" cy="3281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ÐÐ°ÑÑÐ¸Ð½ÐºÐ¸ Ð¿Ð¾ Ð·Ð°Ð¿ÑÐ¾ÑÑ Ð´ÐµÑÑÐºÐ¸Ðµ ÐºÐ°ÑÑÐ¸Ð½ÐºÐ¸ Ð¿Ð¾ Ð¿Ð¾Ð¶Ð°ÑÐ½Ð¾Ð¹ Ð±ÐµÐ·Ð¾Ð¿Ð°ÑÐ½Ð¾ÑÑ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944559"/>
            <a:ext cx="1619672" cy="1913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52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Наташа Павленко</cp:lastModifiedBy>
  <cp:revision>16</cp:revision>
  <dcterms:created xsi:type="dcterms:W3CDTF">2019-04-21T14:15:02Z</dcterms:created>
  <dcterms:modified xsi:type="dcterms:W3CDTF">2019-04-22T11:29:27Z</dcterms:modified>
</cp:coreProperties>
</file>