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CC33"/>
    <a:srgbClr val="99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5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  <p:sndAc>
      <p:stSnd>
        <p:snd r:embed="rId1" name="chimes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  <p:sndAc>
      <p:stSnd>
        <p:snd r:embed="rId1" name="chimes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  <p:sndAc>
      <p:stSnd>
        <p:snd r:embed="rId1" name="chimes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  <p:sndAc>
      <p:stSnd>
        <p:snd r:embed="rId1" name="chimes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  <p:sndAc>
      <p:stSnd>
        <p:snd r:embed="rId1" name="chimes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  <p:sndAc>
      <p:stSnd>
        <p:snd r:embed="rId1" name="chimes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  <p:sndAc>
      <p:stSnd>
        <p:snd r:embed="rId1" name="chimes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  <p:sndAc>
      <p:stSnd>
        <p:snd r:embed="rId1" name="chimes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  <p:sndAc>
      <p:stSnd>
        <p:snd r:embed="rId1" name="chimes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  <p:sndAc>
      <p:stSnd>
        <p:snd r:embed="rId1" name="chimes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  <p:sndAc>
      <p:stSnd>
        <p:snd r:embed="rId1" name="chimes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 cstate="print">
            <a:alphaModFix amt="70000"/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02.05.2019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dissolve/>
    <p:sndAc>
      <p:stSnd>
        <p:snd r:embed="rId13" name="chimes.wav"/>
      </p:stSnd>
    </p:sndAc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://images.yandex.ru/yandsearch?p=9&amp;text=%D0%BA%D0%B0%D1%80%D1%82%D0%B8%D0%BD%D0%BA%D0%B8%20%20%D0%BF%D1%80%D0%B0%D0%B2%D0%B8%D0%BB%D0%B0%20%20%D0%BF%D0%BE%D0%B2%D0%B5%D0%B4%D0%B5%D0%BD%D0%B8%D1%8F%20%20%D0%B2%20%20%D0%BB%D0%B5%D1%81%D1%83&amp;fp=9&amp;pos=290&amp;uinfo=ww-1519-wh-748-fw-1294-fh-542-pd-1&amp;rpt=simage&amp;img_url=http://900igr.net/datai/okruzhajuschij-mir/Deti-i-priroda/0013-021-Izuchiv-pravila-povedenija-v-prirode-ucheniki-narisovali-znaki.jpg" TargetMode="External"/><Relationship Id="rId13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4.jpeg"/><Relationship Id="rId12" Type="http://schemas.openxmlformats.org/officeDocument/2006/relationships/hyperlink" Target="http://images.yandex.ru/yandsearch?text=%D0%BA%D0%B0%D1%80%D1%82%D0%B8%D0%BD%D0%BA%D0%B8%20%20%D0%BF%D1%80%D0%B0%D0%B2%D0%B8%D0%BB%D0%B0%20%20%D0%BF%D0%BE%D0%B2%D0%B5%D0%B4%D0%B5%D0%BD%D0%B8%D1%8F%20%20%D0%B2%20%20%D0%BB%D0%B5%D1%81%D1%83%20%20%D0%BD%D0%B5%20%20%D0%B5%D1%88%20%20%D0%BD%D0%B5%20%20%D0%B7%D0%BD%D0%B0%D0%BA%D0%BE%D0%BC%D1%8B%D0%B5%20%20%D1%8F%D0%B3%D0%BE%D0%B4%D1%8B%20%D0%B8%20%D0%B3%D1%80%D0%B8%D0%B1%D1%8B&amp;fp=0&amp;pos=3&amp;uinfo=ww-1519-wh-748-fw-1294-fh-542-pd-1&amp;rpt=simage&amp;img_url=http://www.segodnya.ua/img/gallery/4387/61/467400_main.jpg" TargetMode="Externa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images.yandex.ru/yandsearch?p=4&amp;text=%D0%BA%D0%B0%D1%80%D1%82%D0%B8%D0%BD%D0%BA%D0%B8%20%20%D0%BF%D1%80%D0%B0%D0%B2%D0%B8%D0%BB%D0%B0%20%20%D0%BF%D0%BE%D0%B2%D0%B5%D0%B4%D0%B5%D0%BD%D0%B8%D1%8F%20%20%D0%B2%20%20%D0%BB%D0%B5%D1%81%D1%83&amp;fp=4&amp;pos=141&amp;uinfo=ww-1519-wh-748-fw-1294-fh-542-pd-1&amp;rpt=simage&amp;img_url=http://www.maaam.ru/upload/blogs/58dc574a53c35e6acc318084385f0a73.jpg.jpg" TargetMode="External"/><Relationship Id="rId11" Type="http://schemas.openxmlformats.org/officeDocument/2006/relationships/image" Target="../media/image6.jpeg"/><Relationship Id="rId5" Type="http://schemas.openxmlformats.org/officeDocument/2006/relationships/image" Target="../media/image3.jpeg"/><Relationship Id="rId10" Type="http://schemas.openxmlformats.org/officeDocument/2006/relationships/hyperlink" Target="http://images.yandex.ru/yandsearch?text=%D0%BA%D0%B0%D1%80%D1%82%D0%B8%D0%BD%D0%BA%D0%B8%20%20%D0%BF%D1%80%D0%B0%D0%B2%D0%B8%D0%BB%D0%B0%20%20%D0%BF%D0%BE%D0%B2%D0%B5%D0%B4%D0%B5%D0%BD%D0%B8%D1%8F%20%20%D0%B2%20%20%D0%BB%D0%B5%D1%81%D1%83%20%20%D0%BD%D0%B5%20%20%D0%B5%D1%88%20%20%D0%BD%D0%B5%20%20%D0%B7%D0%BD%D0%B0%D0%BA%D0%BE%D0%BC%D1%8B%D0%B5%20%20%D1%8F%D0%B3%D0%BE%D0%B4%D1%8B%20%D0%B8%20%D0%B3%D1%80%D0%B8%D0%B1%D1%8B&amp;fp=0&amp;pos=2&amp;uinfo=ww-1519-wh-748-fw-1294-fh-542-pd-1&amp;rpt=simage&amp;img_url=http://cdn2.img22.rian.ru/images/74989/18/749891868.jpg" TargetMode="External"/><Relationship Id="rId4" Type="http://schemas.openxmlformats.org/officeDocument/2006/relationships/hyperlink" Target="http://images.yandex.ru/yandsearch?p=4&amp;text=%D0%BA%D0%B0%D1%80%D1%82%D0%B8%D0%BD%D0%BA%D0%B8%20%20%D0%BF%D1%80%D0%B0%D0%B2%D0%B8%D0%BB%D0%B0%20%20%D0%BF%D0%BE%D0%B2%D0%B5%D0%B4%D0%B5%D0%BD%D0%B8%D1%8F%20%20%D0%B2%20%20%D0%BB%D0%B5%D1%81%D1%83&amp;fp=4&amp;pos=131&amp;uinfo=ww-1519-wh-748-fw-1294-fh-542-pd-1&amp;rpt=simage&amp;img_url=http://wap.mplaza.ru/parser/images/607d9115a6d21acdec1f00104c24ab19.jpg" TargetMode="External"/><Relationship Id="rId9" Type="http://schemas.openxmlformats.org/officeDocument/2006/relationships/image" Target="../media/image5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images.yandex.ru/yandsearch?source=wiz&amp;fp=5&amp;uinfo=ww-1519-wh-748-fw-1294-fh-542-pd-1&amp;p=5&amp;text=%D0%BF%D1%80%D0%B0%D0%B2%D0%B8%D0%BB%D0%B0%20%D0%BF%D0%BE%D0%B2%D0%B5%D0%B4%D0%B5%D0%BD%D0%B8%D1%8F%20%D0%B2%20%D0%BB%D0%B5%D1%81%D1%83&amp;noreask=1&amp;pos=173&amp;rpt=simage&amp;lr=1091&amp;img_url=http://900igr.net/datai/okruzhajuschij-mir/Pravila-v-lesu/0015-043-Ne-lovite-babochek-i-strekoz.jpg" TargetMode="External"/><Relationship Id="rId13" Type="http://schemas.openxmlformats.org/officeDocument/2006/relationships/image" Target="../media/image12.jpeg"/><Relationship Id="rId18" Type="http://schemas.openxmlformats.org/officeDocument/2006/relationships/image" Target="../media/image15.jpeg"/><Relationship Id="rId3" Type="http://schemas.openxmlformats.org/officeDocument/2006/relationships/image" Target="../media/image2.jpeg"/><Relationship Id="rId21" Type="http://schemas.openxmlformats.org/officeDocument/2006/relationships/image" Target="../media/image17.jpeg"/><Relationship Id="rId7" Type="http://schemas.openxmlformats.org/officeDocument/2006/relationships/image" Target="../media/image9.jpeg"/><Relationship Id="rId12" Type="http://schemas.openxmlformats.org/officeDocument/2006/relationships/hyperlink" Target="http://images.yandex.ru/yandsearch?p=1&amp;text=%D1%87%D1%82%D0%BE%20%20%D0%BC%D0%BE%D0%B6%D0%BD%D0%BE%20%D0%B4%D0%B5%D0%BB%D0%B0%D1%82%D1%8C%20%D0%B2%20%D0%BB%D0%B5%D1%81%D1%83&amp;fp=1&amp;pos=52&amp;uinfo=ww-1519-wh-748-fw-1294-fh-542-pd-1&amp;rpt=simage&amp;img_url=http://desktop.kazansoft.ru/bigimages/nature/plant/img-e1198.jpg" TargetMode="External"/><Relationship Id="rId17" Type="http://schemas.openxmlformats.org/officeDocument/2006/relationships/image" Target="../media/image14.jpeg"/><Relationship Id="rId25" Type="http://schemas.openxmlformats.org/officeDocument/2006/relationships/image" Target="../media/image19.png"/><Relationship Id="rId2" Type="http://schemas.openxmlformats.org/officeDocument/2006/relationships/audio" Target="../media/audio1.wav"/><Relationship Id="rId16" Type="http://schemas.openxmlformats.org/officeDocument/2006/relationships/hyperlink" Target="http://images.yandex.ru/yandsearch?text=%D0%B3%D0%BD%D1%91%D0%B7%D0%B4%D0%B0%20%D0%BA%D0%BB%D0%B8%D0%BF%D0%B0%D1%80%D1%82&amp;fp=0&amp;pos=29&amp;uinfo=ww-1519-wh-748-fw-1294-fh-542-pd-1&amp;rpt=simage&amp;img_url=http://lenagold.ru/fon/clipart/g/gnez/gnezda06.jpg" TargetMode="External"/><Relationship Id="rId20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images.yandex.ru/yandsearch?text=%D1%87%D1%82%D0%BE%20%20%D0%BC%D0%BE%D0%B6%D0%BD%D0%BE%20%D0%B4%D0%B5%D0%BB%D0%B0%D1%82%D1%8C%20%D0%B2%20%D0%BB%D0%B5%D1%81%D1%83&amp;fp=0&amp;pos=2&amp;uinfo=ww-1519-wh-748-fw-1294-fh-542-pd-1&amp;rpt=simage&amp;img_url=http://img-fotki.yandex.ru/get/3600/yur-shumak.0/0_105d4_cc09d20e_XL.jpg" TargetMode="External"/><Relationship Id="rId11" Type="http://schemas.openxmlformats.org/officeDocument/2006/relationships/image" Target="../media/image11.jpeg"/><Relationship Id="rId24" Type="http://schemas.openxmlformats.org/officeDocument/2006/relationships/hyperlink" Target="http://images.yandex.ru/yandsearch?source=wiz&amp;fp=21&amp;uinfo=ww-1519-wh-748-fw-1294-fh-542-pd-1&amp;p=21&amp;text=%D0%B3%D0%BB%D0%B0%D0%B7%20%D0%BA%D0%BB%D0%B8%D0%BF%D0%B0%D1%80%D1%82&amp;noreask=1&amp;pos=645&amp;rpt=simage&amp;lr=1091&amp;img_url=http://www.clker.com/cliparts/T/W/T/X/t/a/eye-th.png" TargetMode="External"/><Relationship Id="rId5" Type="http://schemas.openxmlformats.org/officeDocument/2006/relationships/image" Target="../media/image8.jpeg"/><Relationship Id="rId15" Type="http://schemas.openxmlformats.org/officeDocument/2006/relationships/image" Target="../media/image13.jpeg"/><Relationship Id="rId23" Type="http://schemas.openxmlformats.org/officeDocument/2006/relationships/image" Target="../media/image18.jpeg"/><Relationship Id="rId10" Type="http://schemas.openxmlformats.org/officeDocument/2006/relationships/hyperlink" Target="http://images.yandex.ru/yandsearch?source=wiz&amp;fp=14&amp;uinfo=ww-1519-wh-748-fw-1294-fh-542-pd-1&amp;p=14&amp;text=%D0%BF%D1%80%D0%B0%D0%B2%D0%B8%D0%BB%D0%B0%20%D0%BF%D0%BE%D0%B2%D0%B5%D0%B4%D0%B5%D0%BD%D0%B8%D1%8F%20%D0%B2%20%D0%BB%D0%B5%D1%81%D1%83&amp;noreask=1&amp;pos=431&amp;rpt=simage&amp;lr=1091&amp;img_url=http://900igr.net/datai/okruzhajuschij-mir/Deti-i-priroda/0013-021-Izuchiv-pravila-povedenija-v-prirode-ucheniki-narisovali-znaki.jpg" TargetMode="External"/><Relationship Id="rId19" Type="http://schemas.openxmlformats.org/officeDocument/2006/relationships/hyperlink" Target="http://images.yandex.ru/yandsearch?p=1&amp;text=%D1%80%D1%83%D0%BA%D0%B0%20%D0%BA%D0%BB%D0%B8%D0%BF%D0%B0%D1%80%D1%82&amp;fp=1&amp;pos=32&amp;uinfo=ww-1519-wh-748-fw-1294-fh-542-pd-1&amp;rpt=simage&amp;img_url=http://img-fotki.yandex.ru/get/6307/160878850.a9/0_76c3a_25808135_XL" TargetMode="External"/><Relationship Id="rId4" Type="http://schemas.openxmlformats.org/officeDocument/2006/relationships/hyperlink" Target="http://images.yandex.ru/yandsearch?source=wiz&amp;fp=15&amp;uinfo=ww-1519-wh-748-fw-1294-fh-542-pd-1&amp;p=15&amp;text=%D0%BF%D1%80%D0%B0%D0%B2%D0%B8%D0%BB%D0%B0%20%D0%BF%D0%BE%D0%B2%D0%B5%D0%B4%D0%B5%D0%BD%D0%B8%D1%8F%20%D0%B2%20%D0%BB%D0%B5%D1%81%D1%83%20%D0%BA%D0%B0%D1%80%D1%82%D0%B8%D0%BD%D0%BA%D0%B8&amp;noreask=1&amp;pos=476&amp;rpt=simage&amp;lr=1091&amp;img_url=http://resize.yandex.net/3986_pozari.jpg?url=http://federacia.ru/newssql0001/3986_pozari.jpg&amp;width=120&amp;height=90&amp;typemap=gif:jpeg;png:png;*:jpeg;&amp;crop=yes&amp;enlarge=no&amp;key=e3c41b02e0bacc6ebc0aa8220cd83e02" TargetMode="External"/><Relationship Id="rId9" Type="http://schemas.openxmlformats.org/officeDocument/2006/relationships/image" Target="../media/image10.jpeg"/><Relationship Id="rId14" Type="http://schemas.openxmlformats.org/officeDocument/2006/relationships/hyperlink" Target="http://images.yandex.ru/yandsearch?p=10&amp;text=%D1%8F%D0%B9%D1%86%D0%B0%20%D0%BA%D0%BB%D0%B8%D0%BF%D0%B0%D1%80%D1%82&amp;fp=10&amp;pos=305&amp;uinfo=ww-1519-wh-748-fw-1294-fh-542-pd-1&amp;rpt=simage&amp;img_url=http://www.supervita.ru/pics/small/30.jpg" TargetMode="External"/><Relationship Id="rId22" Type="http://schemas.openxmlformats.org/officeDocument/2006/relationships/hyperlink" Target="http://images.yandex.ru/yandsearch?p=7&amp;text=%D1%87%D1%82%D0%BE%20%D0%BC%D0%BE%D0%B6%D0%BD%D0%BE%20%20%D0%B4%D0%B5%D0%BB%D0%B0%D1%82%D1%8C%20%20%D0%B2%20%20%D0%BB%D0%B5%D1%81%D1%83&amp;fp=7&amp;img_url=http://www.good-cook.ru/foto/visitor/tort/045-1.jpg&amp;pos=234&amp;uinfo=ww-1519-wh-748-fw-1294-fh-542-pd-1&amp;rpt=simage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hyperlink" Target="http://images.yandex.ru/yandsearch?source=wiz&amp;fp=5&amp;uinfo=ww-1519-wh-748-fw-1294-fh-542-pd-1&amp;p=5&amp;text=%D0%BF%D1%80%D0%B0%D0%B2%D0%B8%D0%BB%D0%B0%20%D0%BF%D0%BE%D0%B2%D0%B5%D0%B4%D0%B5%D0%BD%D0%B8%D1%8F%20%D0%B2%20%D0%BB%D0%B5%D1%81%D1%83&amp;noreask=1&amp;pos=167&amp;rpt=simage&amp;lr=1091&amp;img_url=http://www.kasparov.ru/content/materials/518B63E4A5EB8.jpg" TargetMode="External"/><Relationship Id="rId7" Type="http://schemas.openxmlformats.org/officeDocument/2006/relationships/hyperlink" Target="http://images.yandex.ru/yandsearch?text=%D0%BE%D0%B3%D0%BE%D0%BD%D1%8C%20%D0%BA%D0%BB%D0%B8%D0%BF%D0%B0%D1%80%D1%82&amp;fp=0&amp;pos=4&amp;uinfo=ww-1519-wh-748-fw-1294-fh-542-pd-1&amp;rpt=simage&amp;img_url=http://fs02.androidpit.info/ali/x32/4078632-1324566445405.png" TargetMode="Externa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jpeg"/><Relationship Id="rId5" Type="http://schemas.openxmlformats.org/officeDocument/2006/relationships/hyperlink" Target="http://images.yandex.ru/yandsearch?source=wiz&amp;fp=5&amp;uinfo=ww-1519-wh-748-fw-1294-fh-542-pd-1&amp;p=5&amp;text=%D0%BF%D1%80%D0%B0%D0%B2%D0%B8%D0%BB%D0%B0%20%D0%BF%D0%BE%D0%B2%D0%B5%D0%B4%D0%B5%D0%BD%D0%B8%D1%8F%20%D0%B2%20%D0%BB%D0%B5%D1%81%D1%83&amp;noreask=1&amp;pos=176&amp;rpt=simage&amp;lr=1091&amp;img_url=http://cs305903.userapi.com/u6389809/e_88398ed7.jpg" TargetMode="External"/><Relationship Id="rId4" Type="http://schemas.openxmlformats.org/officeDocument/2006/relationships/image" Target="../media/image20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13" Type="http://schemas.openxmlformats.org/officeDocument/2006/relationships/hyperlink" Target="http://images.yandex.ru/yandsearch?text=%D1%82%D0%BE%D0%BF%D0%BE%D1%80%20%D0%BA%D0%BB%D0%B8%D0%BF%D0%B0%D1%80%D1%82&amp;fp=0&amp;pos=18&amp;uinfo=ww-1519-wh-748-fw-1294-fh-542-pd-1&amp;rpt=simage&amp;img_url=http://yigg.it/images/uploads/images/stories/story-2698378.png" TargetMode="External"/><Relationship Id="rId18" Type="http://schemas.openxmlformats.org/officeDocument/2006/relationships/image" Target="../media/image30.jpeg"/><Relationship Id="rId26" Type="http://schemas.openxmlformats.org/officeDocument/2006/relationships/image" Target="../media/image13.jpeg"/><Relationship Id="rId3" Type="http://schemas.openxmlformats.org/officeDocument/2006/relationships/hyperlink" Target="http://images.yandex.ru/yandsearch?p=2&amp;text=%D1%81%D0%B8%D0%B3%D0%B0%D1%80%D0%B5%D1%82%D0%B0%20%D0%BA%D0%BB%D0%B8%D0%BF%D0%B0%D1%80%D1%82&amp;fp=2&amp;pos=85&amp;uinfo=ww-1519-wh-748-fw-1294-fh-542-pd-1&amp;rpt=simage&amp;img_url=http://quiz.spray.se/mq/images/zjzrhzvi.jpg" TargetMode="External"/><Relationship Id="rId21" Type="http://schemas.openxmlformats.org/officeDocument/2006/relationships/hyperlink" Target="http://images.yandex.ru/yandsearch?p=7&amp;text=%D0%BD%D0%BE%D0%B3%D0%B0%20%D1%87%D0%B5%D0%BB%D0%BE%D0%B2%D0%B5%D0%BA%D0%B0%20%D0%BA%D0%BB%D0%B8%D0%BF%D0%B0%D1%80%D1%82&amp;fp=7&amp;pos=237&amp;uinfo=ww-1519-wh-748-fw-1294-fh-542-pd-1&amp;rpt=simage&amp;img_url=http://www.clker.com/cliparts/0/d/f/a/11971054571978491887biswajyotim_Leg.svg.med.png" TargetMode="External"/><Relationship Id="rId7" Type="http://schemas.openxmlformats.org/officeDocument/2006/relationships/hyperlink" Target="http://images.yandex.ru/yandsearch?text=%D0%BE%D0%B3%D0%BE%D0%BD%D1%8C%20%D0%BA%D0%BB%D0%B8%D0%BF%D0%B0%D1%80%D1%82&amp;fp=0&amp;pos=4&amp;uinfo=ww-1519-wh-748-fw-1294-fh-542-pd-1&amp;rpt=simage&amp;img_url=http://fs02.androidpit.info/ali/x32/4078632-1324566445405.png" TargetMode="External"/><Relationship Id="rId12" Type="http://schemas.openxmlformats.org/officeDocument/2006/relationships/image" Target="../media/image27.jpeg"/><Relationship Id="rId17" Type="http://schemas.openxmlformats.org/officeDocument/2006/relationships/hyperlink" Target="http://images.yandex.ru/yandsearch?p=1&amp;text=%D0%B1%D0%B0%D0%B1%D0%BE%D1%87%D0%BA%D0%B0%20%D0%BA%D0%BB%D0%B8%D0%BF%D0%B0%D1%80%D1%82&amp;fp=1&amp;pos=44&amp;uinfo=ww-1519-wh-748-fw-1294-fh-542-pd-1&amp;rpt=simage&amp;img_url=http://img1.liveinternet.ru/images/attach/c/2/66/624/66624815_shutterstock_1516070Converted.jpg" TargetMode="External"/><Relationship Id="rId25" Type="http://schemas.openxmlformats.org/officeDocument/2006/relationships/hyperlink" Target="http://images.yandex.ru/yandsearch?p=10&amp;text=%D1%8F%D0%B9%D1%86%D0%B0%20%D0%BA%D0%BB%D0%B8%D0%BF%D0%B0%D1%80%D1%82&amp;fp=10&amp;pos=305&amp;uinfo=ww-1519-wh-748-fw-1294-fh-542-pd-1&amp;rpt=simage&amp;img_url=http://www.supervita.ru/pics/small/30.jpg" TargetMode="External"/><Relationship Id="rId2" Type="http://schemas.openxmlformats.org/officeDocument/2006/relationships/audio" Target="../media/audio1.wav"/><Relationship Id="rId16" Type="http://schemas.openxmlformats.org/officeDocument/2006/relationships/image" Target="../media/image29.jpeg"/><Relationship Id="rId20" Type="http://schemas.openxmlformats.org/officeDocument/2006/relationships/image" Target="../media/image31.jpeg"/><Relationship Id="rId29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png"/><Relationship Id="rId11" Type="http://schemas.openxmlformats.org/officeDocument/2006/relationships/hyperlink" Target="http://images.yandex.ru/yandsearch?text=%D1%86%D0%B2%D0%B5%D1%82%D1%8B%20%20%D0%BA%D0%BB%D0%B8%D0%BF%D0%B0%D1%80%D1%82&amp;fp=0&amp;pos=29&amp;uinfo=ww-1519-wh-748-fw-1294-fh-542-pd-1&amp;rpt=simage&amp;img_url=http://i03.fsimg.ru/7/tlog_box/1510/1510571.jpg" TargetMode="External"/><Relationship Id="rId24" Type="http://schemas.openxmlformats.org/officeDocument/2006/relationships/image" Target="../media/image33.png"/><Relationship Id="rId32" Type="http://schemas.openxmlformats.org/officeDocument/2006/relationships/image" Target="../media/image17.jpeg"/><Relationship Id="rId5" Type="http://schemas.openxmlformats.org/officeDocument/2006/relationships/hyperlink" Target="http://images.yandex.ru/yandsearch?p=2&amp;text=%D1%8F%D0%B3%D0%BE%D0%B4%D0%B0%20%20%D0%BA%D0%BB%D0%B8%D0%BF%D0%B0%D1%80%D1%82&amp;fp=2&amp;pos=76&amp;uinfo=ww-1519-wh-748-fw-1294-fh-542-pd-1&amp;rpt=simage&amp;img_url=http://img-fotki.yandex.ru/get/5906/66124276.45/0_6c750_79b3b885_S" TargetMode="External"/><Relationship Id="rId15" Type="http://schemas.openxmlformats.org/officeDocument/2006/relationships/hyperlink" Target="http://images.yandex.ru/yandsearch?text=%D0%B4%D0%B5%D1%80%D0%B5%D0%B2%D0%BE%20%D0%BA%D0%BB%D0%B8%D0%BF%D0%B0%D1%80%D1%82&amp;fp=0&amp;pos=25&amp;uinfo=ww-1519-wh-748-fw-1294-fh-542-pd-1&amp;rpt=simage&amp;img_url=http://www.trees4life.ca/wp-content/uploads/2012/07/tree2.jpg" TargetMode="External"/><Relationship Id="rId23" Type="http://schemas.openxmlformats.org/officeDocument/2006/relationships/hyperlink" Target="http://images.yandex.ru/yandsearch?p=7&amp;text=%D0%B3%D1%80%D0%B8%D0%B1%D1%8B%20%D0%BA%D0%BB%D0%B8%D0%BF%D0%B0%D1%80%D1%82&amp;fp=7&amp;pos=224&amp;uinfo=ww-1519-wh-748-fw-1294-fh-542-pd-1&amp;rpt=simage&amp;img_url=http://img-fotki.yandex.ru/get/6409/27302857.5f7/0_9d38e_6a47f291_XL" TargetMode="External"/><Relationship Id="rId28" Type="http://schemas.openxmlformats.org/officeDocument/2006/relationships/image" Target="../media/image14.jpeg"/><Relationship Id="rId10" Type="http://schemas.openxmlformats.org/officeDocument/2006/relationships/image" Target="../media/image26.jpeg"/><Relationship Id="rId19" Type="http://schemas.openxmlformats.org/officeDocument/2006/relationships/hyperlink" Target="http://images.yandex.ru/yandsearch?p=5&amp;text=%D1%81%D0%B0%D1%87%D0%BE%D0%BA%20%D0%B4%D0%BB%D1%8F%20%D0%B1%D0%B0%D0%B1%D0%BE%D1%87%D0%B5%D0%BA&amp;fp=5&amp;pos=166&amp;uinfo=ww-1519-wh-748-fw-1294-fh-542-pd-1&amp;rpt=simage&amp;img_url=http://magigruchka.ru/uploadedFiles/eshopimages/big/129718_1305188432.jpg" TargetMode="External"/><Relationship Id="rId31" Type="http://schemas.openxmlformats.org/officeDocument/2006/relationships/image" Target="../media/image16.png"/><Relationship Id="rId4" Type="http://schemas.openxmlformats.org/officeDocument/2006/relationships/image" Target="../media/image23.png"/><Relationship Id="rId9" Type="http://schemas.openxmlformats.org/officeDocument/2006/relationships/hyperlink" Target="http://images.yandex.ru/yandsearch?p=14&amp;text=%D1%80%D1%83%D0%BA%D0%B0%20%20%20%20%D0%BA%D0%BB%D0%B8%D0%BF%D0%B0%D1%80%D1%82&amp;fp=14&amp;img_url=http://www.goodclipart.ru/data_images/418/277/105545.png&amp;pos=448&amp;uinfo=ww-1519-wh-748-fw-1294-fh-542-pd-1&amp;rpt=simage" TargetMode="External"/><Relationship Id="rId14" Type="http://schemas.openxmlformats.org/officeDocument/2006/relationships/image" Target="../media/image28.png"/><Relationship Id="rId22" Type="http://schemas.openxmlformats.org/officeDocument/2006/relationships/image" Target="../media/image32.jpeg"/><Relationship Id="rId27" Type="http://schemas.openxmlformats.org/officeDocument/2006/relationships/hyperlink" Target="http://images.yandex.ru/yandsearch?text=%D0%B3%D0%BD%D1%91%D0%B7%D0%B4%D0%B0%20%D0%BA%D0%BB%D0%B8%D0%BF%D0%B0%D1%80%D1%82&amp;fp=0&amp;pos=29&amp;uinfo=ww-1519-wh-748-fw-1294-fh-542-pd-1&amp;rpt=simage&amp;img_url=http://lenagold.ru/fon/clipart/g/gnez/gnezda06.jpg" TargetMode="External"/><Relationship Id="rId30" Type="http://schemas.openxmlformats.org/officeDocument/2006/relationships/hyperlink" Target="http://images.yandex.ru/yandsearch?p=1&amp;text=%D1%80%D1%83%D0%BA%D0%B0%20%D0%BA%D0%BB%D0%B8%D0%BF%D0%B0%D1%80%D1%82&amp;fp=1&amp;pos=32&amp;uinfo=ww-1519-wh-748-fw-1294-fh-542-pd-1&amp;rpt=simage&amp;img_url=http://img-fotki.yandex.ru/get/6307/160878850.a9/0_76c3a_25808135_XL" TargetMode="Externa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jpeg"/><Relationship Id="rId13" Type="http://schemas.openxmlformats.org/officeDocument/2006/relationships/hyperlink" Target="http://images.yandex.ru/yandsearch?p=1&amp;text=%D1%8F%D0%B3%D0%BE%D0%B4%D1%8B%20%D0%BA%D0%BB%D0%B8%D0%BF%D0%B0%D1%80%D1%82&amp;fp=1&amp;pos=53&amp;uinfo=ww-1519-wh-748-fw-1294-fh-542-pd-1&amp;rpt=simage&amp;img_url=http://img1.labirint.ru/books/92202/scrn_big_1.jpg" TargetMode="External"/><Relationship Id="rId18" Type="http://schemas.openxmlformats.org/officeDocument/2006/relationships/image" Target="../media/image41.png"/><Relationship Id="rId3" Type="http://schemas.openxmlformats.org/officeDocument/2006/relationships/hyperlink" Target="http://images.yandex.ru/yandsearch?source=wiz&amp;fp=30&amp;uinfo=ww-1519-wh-748-fw-1294-fh-542-pd-1&amp;p=30&amp;text=%D0%B3%D0%BB%D0%B0%D0%B7%20%D0%BA%D0%BB%D0%B8%D0%BF%D0%B0%D1%80%D1%82&amp;noreask=1&amp;pos=921&amp;rpt=simage&amp;lr=1091&amp;img_url=http://o.quizlet.com/i/oF1tt88i0DWooByyC4Zt9Q_m.jpg" TargetMode="External"/><Relationship Id="rId7" Type="http://schemas.openxmlformats.org/officeDocument/2006/relationships/hyperlink" Target="http://images.yandex.ru/yandsearch?text=%D1%8F%D0%B3%D0%BE%D0%B4%D1%8B%20%D0%BA%D0%BB%D0%B8%D0%BF%D0%B0%D1%80%D1%82&amp;fp=0&amp;pos=3&amp;uinfo=ww-1519-wh-748-fw-1294-fh-542-pd-1&amp;rpt=simage&amp;img_url=http://www.clipart.net.ua/images/clip3707.jpg" TargetMode="External"/><Relationship Id="rId12" Type="http://schemas.openxmlformats.org/officeDocument/2006/relationships/image" Target="../media/image38.png"/><Relationship Id="rId17" Type="http://schemas.openxmlformats.org/officeDocument/2006/relationships/hyperlink" Target="http://images.yandex.ru/yandsearch?text=%D0%B3%D1%80%D0%B8%D0%B1%D1%8B%20%D0%BA%D0%BB%D0%B8%D0%BF%D0%B0%D1%80%D1%82&amp;fp=0&amp;pos=17&amp;uinfo=ww-1519-wh-748-fw-1294-fh-542-pd-1&amp;rpt=simage&amp;img_url=http://img-fotki.yandex.ru/get/6622/54098336.20a/0_8fc60_ae2c6ab3_XL" TargetMode="External"/><Relationship Id="rId2" Type="http://schemas.openxmlformats.org/officeDocument/2006/relationships/audio" Target="../media/audio1.wav"/><Relationship Id="rId16" Type="http://schemas.openxmlformats.org/officeDocument/2006/relationships/image" Target="../media/image4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jpeg"/><Relationship Id="rId11" Type="http://schemas.openxmlformats.org/officeDocument/2006/relationships/hyperlink" Target="http://images.yandex.ru/yandsearch?p=5&amp;text=%D1%8F%D0%B3%D0%BE%D0%B4%D1%8B%20%D0%BA%D0%BB%D0%B8%D0%BF%D0%B0%D1%80%D1%82&amp;fp=5&amp;pos=178&amp;uinfo=ww-1519-wh-748-fw-1294-fh-542-pd-1&amp;rpt=simage&amp;img_url=http://img1.liveinternet.ru/images/attach/c/2/83/78/83078901_0_36f5e_b6a751a6_M.png" TargetMode="External"/><Relationship Id="rId5" Type="http://schemas.openxmlformats.org/officeDocument/2006/relationships/hyperlink" Target="http://images.yandex.ru/yandsearch?p=4&amp;text=%D1%8F%D0%B3%D0%BE%D0%B4%D1%8B%20%D0%BA%D0%BB%D0%B8%D0%BF%D0%B0%D1%80%D1%82&amp;fp=4&amp;pos=125&amp;uinfo=ww-1519-wh-748-fw-1294-fh-542-pd-1&amp;rpt=simage&amp;img_url=http://img-fotki.yandex.ru/get/4519/129905849.0/0_71172_3877fd69_XL" TargetMode="External"/><Relationship Id="rId15" Type="http://schemas.openxmlformats.org/officeDocument/2006/relationships/hyperlink" Target="http://images.yandex.ru/yandsearch?text=%D0%B3%D1%80%D0%B8%D0%B1%D1%8B%20%D0%BA%D0%BB%D0%B8%D0%BF%D0%B0%D1%80%D1%82&amp;fp=0&amp;pos=16&amp;uinfo=ww-1519-wh-748-fw-1294-fh-542-pd-1&amp;rpt=simage&amp;img_url=http://allforchildren.ru/pictures/card_food_s/food02.jpg" TargetMode="External"/><Relationship Id="rId10" Type="http://schemas.openxmlformats.org/officeDocument/2006/relationships/image" Target="../media/image37.png"/><Relationship Id="rId4" Type="http://schemas.openxmlformats.org/officeDocument/2006/relationships/image" Target="../media/image34.png"/><Relationship Id="rId9" Type="http://schemas.openxmlformats.org/officeDocument/2006/relationships/hyperlink" Target="http://images.yandex.ru/yandsearch?p=5&amp;text=%D1%8F%D0%B3%D0%BE%D0%B4%D1%8B%20%D0%BA%D0%BB%D0%B8%D0%BF%D0%B0%D1%80%D1%82&amp;fp=5&amp;pos=159&amp;uinfo=ww-1519-wh-748-fw-1294-fh-542-pd-1&amp;rpt=simage&amp;img_url=http://img-fotki.yandex.ru/get/6505/18869520.18c/0_72a57_db7b084a_XL" TargetMode="External"/><Relationship Id="rId14" Type="http://schemas.openxmlformats.org/officeDocument/2006/relationships/image" Target="../media/image39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59632" y="0"/>
            <a:ext cx="6042248" cy="18780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2339752" y="692696"/>
            <a:ext cx="38164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Правила  поведения в лесу.  </a:t>
            </a:r>
            <a:endParaRPr lang="ru-RU" sz="24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104" name="Picture 8" descr="http://context.crimea.ua/static/media/publications/25271/les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23528" y="1916832"/>
            <a:ext cx="2987824" cy="223620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4106" name="Picture 10" descr="http://www.maaam.ru/upload/blogs/58dc574a53c35e6acc318084385f0a73.jpg.jpg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331640" y="4581128"/>
            <a:ext cx="2376264" cy="200446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4108" name="Picture 12" descr="http://900igr.net/datai/okruzhajuschij-mir/Deti-i-priroda/0013-021-Izuchiv-pravila-povedenija-v-prirode-ucheniki-narisovali-znaki.jpg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868144" y="4437112"/>
            <a:ext cx="2257425" cy="2095501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4110" name="Picture 14" descr="http://news.mail.ru/prev670x400/pic/b5/7f/image10245746_aa4a4d6fa28ea9df9fe60e9bea85dc49.jpg">
            <a:hlinkClick r:id="rId10"/>
          </p:cNvPr>
          <p:cNvPicPr>
            <a:picLocks noChangeAspect="1" noChangeArrowheads="1"/>
          </p:cNvPicPr>
          <p:nvPr/>
        </p:nvPicPr>
        <p:blipFill>
          <a:blip r:embed="rId11" cstate="screen"/>
          <a:srcRect/>
          <a:stretch>
            <a:fillRect/>
          </a:stretch>
        </p:blipFill>
        <p:spPr bwMode="auto">
          <a:xfrm>
            <a:off x="6300192" y="1916832"/>
            <a:ext cx="2843808" cy="2219376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4112" name="Picture 16" descr="http://www.segodnya.ua/img/gallery/4387/61/467400_main.jpg">
            <a:hlinkClick r:id="rId12"/>
          </p:cNvPr>
          <p:cNvPicPr>
            <a:picLocks noChangeAspect="1" noChangeArrowheads="1"/>
          </p:cNvPicPr>
          <p:nvPr/>
        </p:nvPicPr>
        <p:blipFill>
          <a:blip r:embed="rId13" cstate="screen"/>
          <a:srcRect/>
          <a:stretch>
            <a:fillRect/>
          </a:stretch>
        </p:blipFill>
        <p:spPr bwMode="auto">
          <a:xfrm>
            <a:off x="3707904" y="2996952"/>
            <a:ext cx="2376264" cy="2046573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cxnSp>
        <p:nvCxnSpPr>
          <p:cNvPr id="17" name="Прямая соединительная линия 16"/>
          <p:cNvCxnSpPr>
            <a:stCxn id="4108" idx="7"/>
          </p:cNvCxnSpPr>
          <p:nvPr/>
        </p:nvCxnSpPr>
        <p:spPr>
          <a:xfrm flipH="1">
            <a:off x="6084168" y="4743991"/>
            <a:ext cx="1710809" cy="1349305"/>
          </a:xfrm>
          <a:prstGeom prst="line">
            <a:avLst/>
          </a:prstGeom>
          <a:ln w="76200" cmpd="sng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>
            <a:stCxn id="4110" idx="7"/>
          </p:cNvCxnSpPr>
          <p:nvPr/>
        </p:nvCxnSpPr>
        <p:spPr>
          <a:xfrm flipH="1">
            <a:off x="6804249" y="2241852"/>
            <a:ext cx="1923285" cy="1528341"/>
          </a:xfrm>
          <a:prstGeom prst="line">
            <a:avLst/>
          </a:prstGeom>
          <a:ln w="76200" cmpd="sng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flipH="1">
            <a:off x="899592" y="2276872"/>
            <a:ext cx="1923285" cy="1528341"/>
          </a:xfrm>
          <a:prstGeom prst="line">
            <a:avLst/>
          </a:prstGeom>
          <a:ln w="76200" cmpd="sng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 flipH="1">
            <a:off x="3995936" y="3284984"/>
            <a:ext cx="1710809" cy="1349305"/>
          </a:xfrm>
          <a:prstGeom prst="line">
            <a:avLst/>
          </a:prstGeom>
          <a:ln w="76200" cmpd="sng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 flipH="1">
            <a:off x="1691680" y="4869160"/>
            <a:ext cx="1710809" cy="1349305"/>
          </a:xfrm>
          <a:prstGeom prst="line">
            <a:avLst/>
          </a:prstGeom>
          <a:ln w="76200" cmpd="sng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07704" y="0"/>
            <a:ext cx="5178152" cy="1609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2843808" y="548680"/>
            <a:ext cx="34563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Игра  на  логику.</a:t>
            </a:r>
          </a:p>
        </p:txBody>
      </p:sp>
      <p:sp>
        <p:nvSpPr>
          <p:cNvPr id="9" name="Овал 8"/>
          <p:cNvSpPr/>
          <p:nvPr/>
        </p:nvSpPr>
        <p:spPr>
          <a:xfrm>
            <a:off x="0" y="3617640"/>
            <a:ext cx="3240360" cy="3240360"/>
          </a:xfrm>
          <a:prstGeom prst="ellipse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5903640" y="3617640"/>
            <a:ext cx="3240360" cy="324036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0" y="2852936"/>
            <a:ext cx="244827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Что  можно  делать  на  природе.</a:t>
            </a:r>
            <a:endParaRPr lang="ru-RU" sz="20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767736" y="2636912"/>
            <a:ext cx="237626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Что  нельзя  делать  на  природе.</a:t>
            </a:r>
            <a:endParaRPr lang="ru-RU" sz="20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074" name="Picture 2" descr="http://news.mail.ru/prev670w/pic/e6/c9/main13042087_28187ba7c720bf9a136aa259b4c8e3f0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411760" y="1196752"/>
            <a:ext cx="1704018" cy="113690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3076" name="Picture 4" descr="http://yabaikal.ru/sites/default/files/field/image/76559746_0_105d4_cc09d20e_XL.jpg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6876256" y="476672"/>
            <a:ext cx="1403673" cy="105328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3082" name="Picture 10" descr="http://im2-tub-ru.yandex.net/i?id=519380722-36-72&amp;n=21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436096" y="1196752"/>
            <a:ext cx="1166274" cy="1752902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3084" name="Picture 12" descr="http://900igr.net/datai/okruzhajuschij-mir/Deti-i-priroda/0013-021-Izuchiv-pravila-povedenija-v-prirode-ucheniki-narisovali-znaki.jpg">
            <a:hlinkClick r:id="rId10"/>
          </p:cNvPr>
          <p:cNvPicPr>
            <a:picLocks noChangeAspect="1" noChangeArrowheads="1"/>
          </p:cNvPicPr>
          <p:nvPr/>
        </p:nvPicPr>
        <p:blipFill>
          <a:blip r:embed="rId11" cstate="screen"/>
          <a:srcRect/>
          <a:stretch>
            <a:fillRect/>
          </a:stretch>
        </p:blipFill>
        <p:spPr bwMode="auto">
          <a:xfrm>
            <a:off x="4067944" y="3645024"/>
            <a:ext cx="1105297" cy="1026015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grpSp>
        <p:nvGrpSpPr>
          <p:cNvPr id="34" name="Группа 33"/>
          <p:cNvGrpSpPr/>
          <p:nvPr/>
        </p:nvGrpSpPr>
        <p:grpSpPr>
          <a:xfrm>
            <a:off x="4283968" y="5157192"/>
            <a:ext cx="1510730" cy="1131886"/>
            <a:chOff x="4499992" y="5373216"/>
            <a:chExt cx="1510730" cy="1131886"/>
          </a:xfrm>
        </p:grpSpPr>
        <p:pic>
          <p:nvPicPr>
            <p:cNvPr id="3078" name="Picture 6" descr="http://qrok.net/uploads/posts/2010-09/thumbs/1284746230_img-e1198.jpg">
              <a:hlinkClick r:id="rId12"/>
            </p:cNvPr>
            <p:cNvPicPr>
              <a:picLocks noChangeAspect="1" noChangeArrowheads="1"/>
            </p:cNvPicPr>
            <p:nvPr/>
          </p:nvPicPr>
          <p:blipFill>
            <a:blip r:embed="rId13" cstate="screen"/>
            <a:srcRect/>
            <a:stretch>
              <a:fillRect/>
            </a:stretch>
          </p:blipFill>
          <p:spPr bwMode="auto">
            <a:xfrm>
              <a:off x="4499992" y="5373216"/>
              <a:ext cx="1510730" cy="1131886"/>
            </a:xfrm>
            <a:prstGeom prst="ellipse">
              <a:avLst/>
            </a:prstGeom>
            <a:ln w="63500" cap="rnd">
              <a:solidFill>
                <a:srgbClr val="333333"/>
              </a:solidFill>
            </a:ln>
            <a:effectLst>
              <a:outerShdw blurRad="381000" dist="292100" dir="5400000" sx="-80000" sy="-18000" rotWithShape="0">
                <a:srgbClr val="000000">
                  <a:alpha val="22000"/>
                </a:srgbClr>
              </a:outerShdw>
            </a:effectLst>
            <a:scene3d>
              <a:camera prst="orthographicFront"/>
              <a:lightRig rig="contrasting" dir="t">
                <a:rot lat="0" lon="0" rev="3000000"/>
              </a:lightRig>
            </a:scene3d>
            <a:sp3d contourW="7620">
              <a:bevelT w="95250" h="31750"/>
              <a:contourClr>
                <a:srgbClr val="333333"/>
              </a:contourClr>
            </a:sp3d>
          </p:spPr>
        </p:pic>
        <p:cxnSp>
          <p:nvCxnSpPr>
            <p:cNvPr id="22" name="Прямая соединительная линия 21"/>
            <p:cNvCxnSpPr/>
            <p:nvPr/>
          </p:nvCxnSpPr>
          <p:spPr>
            <a:xfrm>
              <a:off x="4644008" y="5589240"/>
              <a:ext cx="1073465" cy="822109"/>
            </a:xfrm>
            <a:prstGeom prst="line">
              <a:avLst/>
            </a:prstGeom>
            <a:ln w="762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Группа 24"/>
          <p:cNvGrpSpPr/>
          <p:nvPr/>
        </p:nvGrpSpPr>
        <p:grpSpPr>
          <a:xfrm>
            <a:off x="539552" y="1196752"/>
            <a:ext cx="1584176" cy="1440160"/>
            <a:chOff x="6948264" y="1196752"/>
            <a:chExt cx="1584176" cy="1440160"/>
          </a:xfrm>
        </p:grpSpPr>
        <p:sp>
          <p:nvSpPr>
            <p:cNvPr id="26" name="Овал 25"/>
            <p:cNvSpPr/>
            <p:nvPr/>
          </p:nvSpPr>
          <p:spPr>
            <a:xfrm>
              <a:off x="6948264" y="1196752"/>
              <a:ext cx="1584176" cy="1440160"/>
            </a:xfrm>
            <a:prstGeom prst="ellipse">
              <a:avLst/>
            </a:prstGeom>
            <a:solidFill>
              <a:schemeClr val="bg1"/>
            </a:solidFill>
            <a:ln w="762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ln w="76200">
                  <a:solidFill>
                    <a:schemeClr val="tx1"/>
                  </a:solidFill>
                </a:ln>
              </a:endParaRPr>
            </a:p>
          </p:txBody>
        </p:sp>
        <p:grpSp>
          <p:nvGrpSpPr>
            <p:cNvPr id="27" name="Группа 95"/>
            <p:cNvGrpSpPr/>
            <p:nvPr/>
          </p:nvGrpSpPr>
          <p:grpSpPr>
            <a:xfrm>
              <a:off x="7020272" y="1412776"/>
              <a:ext cx="1484030" cy="1051028"/>
              <a:chOff x="7020272" y="1412776"/>
              <a:chExt cx="1484030" cy="1051028"/>
            </a:xfrm>
          </p:grpSpPr>
          <p:pic>
            <p:nvPicPr>
              <p:cNvPr id="28" name="Picture 41" descr="http://forum.ribca.net/ibf_new/uploads/1209132825/gallery_150_3705.jpg">
                <a:hlinkClick r:id="rId14"/>
              </p:cNvPr>
              <p:cNvPicPr>
                <a:picLocks noChangeAspect="1" noChangeArrowheads="1"/>
              </p:cNvPicPr>
              <p:nvPr/>
            </p:nvPicPr>
            <p:blipFill>
              <a:blip r:embed="rId15" cstate="screen">
                <a:clrChange>
                  <a:clrFrom>
                    <a:srgbClr val="DFE7EA"/>
                  </a:clrFrom>
                  <a:clrTo>
                    <a:srgbClr val="DFE7EA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8100392" y="1916832"/>
                <a:ext cx="202357" cy="235206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29" name="Picture 31" descr="http://lenagold.ru/fon/clipart/g/gnez/gnezda06.jpg">
                <a:hlinkClick r:id="rId16"/>
              </p:cNvPr>
              <p:cNvPicPr>
                <a:picLocks noChangeAspect="1" noChangeArrowheads="1"/>
              </p:cNvPicPr>
              <p:nvPr/>
            </p:nvPicPr>
            <p:blipFill>
              <a:blip r:embed="rId17" cstate="screen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7884368" y="2060848"/>
                <a:ext cx="619934" cy="402956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30" name="Picture 39" descr="http://forum.ribca.net/ibf_new/uploads/1209132825/gallery_150_3705.jpg">
                <a:hlinkClick r:id="rId14"/>
              </p:cNvPr>
              <p:cNvPicPr>
                <a:picLocks noChangeAspect="1" noChangeArrowheads="1"/>
              </p:cNvPicPr>
              <p:nvPr/>
            </p:nvPicPr>
            <p:blipFill>
              <a:blip r:embed="rId18" cstate="screen">
                <a:clrChange>
                  <a:clrFrom>
                    <a:srgbClr val="DEE6E9"/>
                  </a:clrFrom>
                  <a:clrTo>
                    <a:srgbClr val="DEE6E9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7956376" y="1916832"/>
                <a:ext cx="202357" cy="250523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31" name="Picture 43" descr="http://img-fotki.yandex.ru/get/4418/119528728.108b/0_b0085_e57b1679_XL">
                <a:hlinkClick r:id="rId19"/>
              </p:cNvPr>
              <p:cNvPicPr>
                <a:picLocks noChangeAspect="1" noChangeArrowheads="1"/>
              </p:cNvPicPr>
              <p:nvPr/>
            </p:nvPicPr>
            <p:blipFill>
              <a:blip r:embed="rId20" cstate="screen"/>
              <a:srcRect/>
              <a:stretch>
                <a:fillRect/>
              </a:stretch>
            </p:blipFill>
            <p:spPr bwMode="auto">
              <a:xfrm>
                <a:off x="7020272" y="1700808"/>
                <a:ext cx="779240" cy="456829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32" name="Picture 39" descr="http://forum.ribca.net/ibf_new/uploads/1209132825/gallery_150_3705.jpg">
                <a:hlinkClick r:id="rId14"/>
              </p:cNvPr>
              <p:cNvPicPr>
                <a:picLocks noChangeAspect="1" noChangeArrowheads="1"/>
              </p:cNvPicPr>
              <p:nvPr/>
            </p:nvPicPr>
            <p:blipFill>
              <a:blip r:embed="rId21" cstate="screen">
                <a:clrChange>
                  <a:clrFrom>
                    <a:srgbClr val="DEE6E9"/>
                  </a:clrFrom>
                  <a:clrTo>
                    <a:srgbClr val="DEE6E9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7524328" y="1556792"/>
                <a:ext cx="230046" cy="284802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cxnSp>
            <p:nvCxnSpPr>
              <p:cNvPr id="33" name="Прямая соединительная линия 32"/>
              <p:cNvCxnSpPr/>
              <p:nvPr/>
            </p:nvCxnSpPr>
            <p:spPr>
              <a:xfrm>
                <a:off x="7164288" y="1412776"/>
                <a:ext cx="1208163" cy="941222"/>
              </a:xfrm>
              <a:prstGeom prst="line">
                <a:avLst/>
              </a:prstGeom>
              <a:ln w="762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3086" name="Picture 14" descr="http://im3-tub-ru.yandex.net/i?id=55733902-55-72&amp;n=21">
            <a:hlinkClick r:id="rId22"/>
          </p:cNvPr>
          <p:cNvPicPr>
            <a:picLocks noChangeAspect="1" noChangeArrowheads="1"/>
          </p:cNvPicPr>
          <p:nvPr/>
        </p:nvPicPr>
        <p:blipFill>
          <a:blip r:embed="rId23" cstate="print"/>
          <a:srcRect/>
          <a:stretch>
            <a:fillRect/>
          </a:stretch>
        </p:blipFill>
        <p:spPr bwMode="auto">
          <a:xfrm>
            <a:off x="2051720" y="2492896"/>
            <a:ext cx="1592585" cy="1165306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3088" name="Picture 16" descr="http://www.clker.com/cliparts/T/W/T/X/t/a/eye-hi.png">
            <a:hlinkClick r:id="rId24"/>
          </p:cNvPr>
          <p:cNvPicPr>
            <a:picLocks noChangeAspect="1" noChangeArrowheads="1"/>
          </p:cNvPicPr>
          <p:nvPr/>
        </p:nvPicPr>
        <p:blipFill>
          <a:blip r:embed="rId25" cstate="screen"/>
          <a:srcRect/>
          <a:stretch>
            <a:fillRect/>
          </a:stretch>
        </p:blipFill>
        <p:spPr bwMode="auto">
          <a:xfrm>
            <a:off x="4283968" y="1844824"/>
            <a:ext cx="1106488" cy="781918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223 0.12708 L 0.38716 0.4106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7" y="14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3.7037E-6 L -0.69098 0.6581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5" y="32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872 0.12408 L 0.25139 0.55463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6" y="21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2.22222E-6 L 0.29913 0.14699 " pathEditMode="relative" ptsTypes="AA">
                                      <p:cBhvr>
                                        <p:cTn id="18" dur="2000" fill="hold"/>
                                        <p:tgtEl>
                                          <p:spTgt spid="308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9861 0.01204 L 0.20886 0.02245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5" y="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441 0.07361 L 0.79549 0.41991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6" y="17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52 0.0831 L -0.24462 0.23009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30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2" y="7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-8.14815E-6 L -0.29149 0.50393 " pathEditMode="relative" ptsTypes="AA">
                                      <p:cBhvr>
                                        <p:cTn id="34" dur="2000" fill="hold"/>
                                        <p:tgtEl>
                                          <p:spTgt spid="30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188640"/>
            <a:ext cx="874846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Костер в лесу в бесснежный период надо тушить в любом случае, даже в сырую погоду и в дождь, чтобы быть уверенным, что огонь не затаился в подстилке, в каком-нибудь кусочке древесины или сухой гнилушке.</a:t>
            </a:r>
            <a:endParaRPr lang="ru-RU" sz="20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0" name="Picture 2" descr="http://www.kasparov.ru/content/materials/518B63E4A5EB8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52120" y="1268760"/>
            <a:ext cx="3329946" cy="249746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51520" y="1340768"/>
            <a:ext cx="54006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Помните, нельзя оставлять костер без присмотра, даже небольшой ветерок может вызвать быстрое распространение огня.</a:t>
            </a:r>
          </a:p>
          <a:p>
            <a:pPr algn="just"/>
            <a:r>
              <a:rPr lang="ru-RU" sz="2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   Всегда имейте под рукой воду и держите наготове лопату, чтобы можно было забросать землей вырвавшееся пламя</a:t>
            </a:r>
            <a:endParaRPr lang="ru-RU" sz="20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2" name="Picture 4" descr="http://kolyan.net/uploads/posts/2009-04/thumbs/1239223053_rrirrs17.jp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11560" y="3717032"/>
            <a:ext cx="3491905" cy="2620234"/>
          </a:xfrm>
          <a:prstGeom prst="rect">
            <a:avLst/>
          </a:prstGeom>
          <a:noFill/>
        </p:spPr>
      </p:pic>
      <p:pic>
        <p:nvPicPr>
          <p:cNvPr id="8" name="Picture 5" descr="http://img1.liveinternet.ru/images/attach/c/4/82/601/82601303_111.png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436096" y="3645024"/>
            <a:ext cx="2213075" cy="2924944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Группа 31"/>
          <p:cNvGrpSpPr/>
          <p:nvPr/>
        </p:nvGrpSpPr>
        <p:grpSpPr>
          <a:xfrm>
            <a:off x="4644008" y="2276872"/>
            <a:ext cx="1584176" cy="1440160"/>
            <a:chOff x="3995936" y="2348880"/>
            <a:chExt cx="1584176" cy="1440160"/>
          </a:xfrm>
        </p:grpSpPr>
        <p:sp>
          <p:nvSpPr>
            <p:cNvPr id="3" name="Овал 2"/>
            <p:cNvSpPr/>
            <p:nvPr/>
          </p:nvSpPr>
          <p:spPr>
            <a:xfrm>
              <a:off x="3995936" y="2348880"/>
              <a:ext cx="1584176" cy="1440160"/>
            </a:xfrm>
            <a:prstGeom prst="ellipse">
              <a:avLst/>
            </a:prstGeom>
            <a:solidFill>
              <a:schemeClr val="bg1"/>
            </a:solidFill>
            <a:ln w="762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ln w="76200">
                  <a:solidFill>
                    <a:schemeClr val="tx1"/>
                  </a:solidFill>
                </a:ln>
              </a:endParaRPr>
            </a:p>
          </p:txBody>
        </p:sp>
        <p:pic>
          <p:nvPicPr>
            <p:cNvPr id="1027" name="Picture 3" descr="http://www.wordassociations.ru/image/600x/svg_to_png/nicubunu_Cigarette.png">
              <a:hlinkClick r:id="rId3"/>
            </p:cNvPr>
            <p:cNvPicPr>
              <a:picLocks noChangeAspect="1" noChangeArrowheads="1"/>
            </p:cNvPicPr>
            <p:nvPr/>
          </p:nvPicPr>
          <p:blipFill>
            <a:blip r:embed="rId4" cstate="screen"/>
            <a:srcRect/>
            <a:stretch>
              <a:fillRect/>
            </a:stretch>
          </p:blipFill>
          <p:spPr bwMode="auto">
            <a:xfrm>
              <a:off x="4067944" y="2564904"/>
              <a:ext cx="1270487" cy="885106"/>
            </a:xfrm>
            <a:prstGeom prst="rect">
              <a:avLst/>
            </a:prstGeom>
            <a:noFill/>
          </p:spPr>
        </p:pic>
        <p:cxnSp>
          <p:nvCxnSpPr>
            <p:cNvPr id="6" name="Прямая соединительная линия 5"/>
            <p:cNvCxnSpPr/>
            <p:nvPr/>
          </p:nvCxnSpPr>
          <p:spPr>
            <a:xfrm>
              <a:off x="4211960" y="2564904"/>
              <a:ext cx="1208163" cy="941222"/>
            </a:xfrm>
            <a:prstGeom prst="line">
              <a:avLst/>
            </a:prstGeom>
            <a:ln w="762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3" name="Группа 42"/>
          <p:cNvGrpSpPr/>
          <p:nvPr/>
        </p:nvGrpSpPr>
        <p:grpSpPr>
          <a:xfrm>
            <a:off x="5076056" y="5417840"/>
            <a:ext cx="1584176" cy="1440160"/>
            <a:chOff x="5076056" y="1844824"/>
            <a:chExt cx="1584176" cy="1440160"/>
          </a:xfrm>
        </p:grpSpPr>
        <p:sp>
          <p:nvSpPr>
            <p:cNvPr id="31" name="Овал 30"/>
            <p:cNvSpPr/>
            <p:nvPr/>
          </p:nvSpPr>
          <p:spPr>
            <a:xfrm>
              <a:off x="5076056" y="1844824"/>
              <a:ext cx="1584176" cy="1440160"/>
            </a:xfrm>
            <a:prstGeom prst="ellipse">
              <a:avLst/>
            </a:prstGeom>
            <a:solidFill>
              <a:schemeClr val="bg1"/>
            </a:solidFill>
            <a:ln w="762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ln w="76200">
                  <a:solidFill>
                    <a:schemeClr val="tx1"/>
                  </a:solidFill>
                </a:ln>
              </a:endParaRPr>
            </a:p>
          </p:txBody>
        </p:sp>
        <p:pic>
          <p:nvPicPr>
            <p:cNvPr id="1037" name="Picture 13" descr="http://img-fotki.yandex.ru/get/5807/86749096.6c/0_9c47c_82ef19b_XL">
              <a:hlinkClick r:id="rId5"/>
            </p:cNvPr>
            <p:cNvPicPr>
              <a:picLocks noChangeAspect="1" noChangeArrowheads="1"/>
            </p:cNvPicPr>
            <p:nvPr/>
          </p:nvPicPr>
          <p:blipFill>
            <a:blip r:embed="rId6" cstate="screen"/>
            <a:srcRect/>
            <a:stretch>
              <a:fillRect/>
            </a:stretch>
          </p:blipFill>
          <p:spPr bwMode="auto">
            <a:xfrm>
              <a:off x="5220072" y="2204864"/>
              <a:ext cx="1287860" cy="873657"/>
            </a:xfrm>
            <a:prstGeom prst="rect">
              <a:avLst/>
            </a:prstGeom>
            <a:noFill/>
          </p:spPr>
        </p:pic>
        <p:cxnSp>
          <p:nvCxnSpPr>
            <p:cNvPr id="35" name="Прямая соединительная линия 34"/>
            <p:cNvCxnSpPr/>
            <p:nvPr/>
          </p:nvCxnSpPr>
          <p:spPr>
            <a:xfrm>
              <a:off x="5220072" y="2060848"/>
              <a:ext cx="1208163" cy="941222"/>
            </a:xfrm>
            <a:prstGeom prst="line">
              <a:avLst/>
            </a:prstGeom>
            <a:ln w="762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6" name="Группа 55"/>
          <p:cNvGrpSpPr/>
          <p:nvPr/>
        </p:nvGrpSpPr>
        <p:grpSpPr>
          <a:xfrm>
            <a:off x="323528" y="5417840"/>
            <a:ext cx="1584176" cy="1440160"/>
            <a:chOff x="5220072" y="3933056"/>
            <a:chExt cx="1584176" cy="1440160"/>
          </a:xfrm>
        </p:grpSpPr>
        <p:sp>
          <p:nvSpPr>
            <p:cNvPr id="13" name="Овал 12"/>
            <p:cNvSpPr/>
            <p:nvPr/>
          </p:nvSpPr>
          <p:spPr>
            <a:xfrm>
              <a:off x="5220072" y="3933056"/>
              <a:ext cx="1584176" cy="1440160"/>
            </a:xfrm>
            <a:prstGeom prst="ellipse">
              <a:avLst/>
            </a:prstGeom>
            <a:solidFill>
              <a:schemeClr val="bg1"/>
            </a:solidFill>
            <a:ln w="762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ln w="76200">
                  <a:solidFill>
                    <a:schemeClr val="tx1"/>
                  </a:solidFill>
                </a:ln>
              </a:endParaRPr>
            </a:p>
          </p:txBody>
        </p:sp>
        <p:pic>
          <p:nvPicPr>
            <p:cNvPr id="1029" name="Picture 5" descr="http://img1.liveinternet.ru/images/attach/c/4/82/601/82601303_111.png">
              <a:hlinkClick r:id="rId7"/>
            </p:cNvPr>
            <p:cNvPicPr>
              <a:picLocks noChangeAspect="1" noChangeArrowheads="1"/>
            </p:cNvPicPr>
            <p:nvPr/>
          </p:nvPicPr>
          <p:blipFill>
            <a:blip r:embed="rId8" cstate="screen"/>
            <a:srcRect/>
            <a:stretch>
              <a:fillRect/>
            </a:stretch>
          </p:blipFill>
          <p:spPr bwMode="auto">
            <a:xfrm>
              <a:off x="5508104" y="3933056"/>
              <a:ext cx="956172" cy="1325962"/>
            </a:xfrm>
            <a:prstGeom prst="rect">
              <a:avLst/>
            </a:prstGeom>
            <a:noFill/>
          </p:spPr>
        </p:pic>
        <p:cxnSp>
          <p:nvCxnSpPr>
            <p:cNvPr id="15" name="Прямая соединительная линия 14"/>
            <p:cNvCxnSpPr/>
            <p:nvPr/>
          </p:nvCxnSpPr>
          <p:spPr>
            <a:xfrm>
              <a:off x="5364088" y="4221088"/>
              <a:ext cx="1208163" cy="941222"/>
            </a:xfrm>
            <a:prstGeom prst="line">
              <a:avLst/>
            </a:prstGeom>
            <a:ln w="762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Группа 41"/>
          <p:cNvGrpSpPr/>
          <p:nvPr/>
        </p:nvGrpSpPr>
        <p:grpSpPr>
          <a:xfrm>
            <a:off x="2627784" y="2636912"/>
            <a:ext cx="1584176" cy="1440160"/>
            <a:chOff x="2843808" y="2276872"/>
            <a:chExt cx="1584176" cy="1440160"/>
          </a:xfrm>
        </p:grpSpPr>
        <p:sp>
          <p:nvSpPr>
            <p:cNvPr id="12" name="Овал 11"/>
            <p:cNvSpPr/>
            <p:nvPr/>
          </p:nvSpPr>
          <p:spPr>
            <a:xfrm>
              <a:off x="2843808" y="2276872"/>
              <a:ext cx="1584176" cy="1440160"/>
            </a:xfrm>
            <a:prstGeom prst="ellipse">
              <a:avLst/>
            </a:prstGeom>
            <a:solidFill>
              <a:schemeClr val="bg1"/>
            </a:solidFill>
            <a:ln w="762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ln w="76200">
                  <a:solidFill>
                    <a:schemeClr val="tx1"/>
                  </a:solidFill>
                </a:ln>
              </a:endParaRPr>
            </a:p>
          </p:txBody>
        </p:sp>
        <p:grpSp>
          <p:nvGrpSpPr>
            <p:cNvPr id="25" name="Группа 24"/>
            <p:cNvGrpSpPr/>
            <p:nvPr/>
          </p:nvGrpSpPr>
          <p:grpSpPr>
            <a:xfrm>
              <a:off x="3059832" y="2492896"/>
              <a:ext cx="1068710" cy="1212726"/>
              <a:chOff x="3707904" y="2276872"/>
              <a:chExt cx="1068710" cy="1212726"/>
            </a:xfrm>
          </p:grpSpPr>
          <p:pic>
            <p:nvPicPr>
              <p:cNvPr id="1033" name="Picture 9" descr="http://im8-tub-ru.yandex.net/i?id=525428534-38-72&amp;n=21">
                <a:hlinkClick r:id="rId9"/>
              </p:cNvPr>
              <p:cNvPicPr>
                <a:picLocks noChangeAspect="1" noChangeArrowheads="1"/>
              </p:cNvPicPr>
              <p:nvPr/>
            </p:nvPicPr>
            <p:blipFill>
              <a:blip r:embed="rId10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3707904" y="2420888"/>
                <a:ext cx="1068710" cy="1068710"/>
              </a:xfrm>
              <a:prstGeom prst="rect">
                <a:avLst/>
              </a:prstGeom>
              <a:noFill/>
            </p:spPr>
          </p:pic>
          <p:pic>
            <p:nvPicPr>
              <p:cNvPr id="1031" name="Picture 7" descr="http://img-fotki.yandex.ru/get/4416/45469418.1/0_5ecd6_97ffa727_XL">
                <a:hlinkClick r:id="rId11"/>
              </p:cNvPr>
              <p:cNvPicPr>
                <a:picLocks noChangeAspect="1" noChangeArrowheads="1"/>
              </p:cNvPicPr>
              <p:nvPr/>
            </p:nvPicPr>
            <p:blipFill>
              <a:blip r:embed="rId12" cstate="screen">
                <a:clrChange>
                  <a:clrFrom>
                    <a:srgbClr val="FBFBFB"/>
                  </a:clrFrom>
                  <a:clrTo>
                    <a:srgbClr val="FBFBFB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3707904" y="2276872"/>
                <a:ext cx="1004181" cy="864096"/>
              </a:xfrm>
              <a:prstGeom prst="rect">
                <a:avLst/>
              </a:prstGeom>
              <a:noFill/>
            </p:spPr>
          </p:pic>
        </p:grpSp>
        <p:cxnSp>
          <p:nvCxnSpPr>
            <p:cNvPr id="14" name="Прямая соединительная линия 13"/>
            <p:cNvCxnSpPr/>
            <p:nvPr/>
          </p:nvCxnSpPr>
          <p:spPr>
            <a:xfrm>
              <a:off x="3059832" y="2420888"/>
              <a:ext cx="1208163" cy="941222"/>
            </a:xfrm>
            <a:prstGeom prst="line">
              <a:avLst/>
            </a:prstGeom>
            <a:ln w="762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7" name="Группа 46"/>
          <p:cNvGrpSpPr/>
          <p:nvPr/>
        </p:nvGrpSpPr>
        <p:grpSpPr>
          <a:xfrm>
            <a:off x="2843808" y="5417840"/>
            <a:ext cx="1584176" cy="1440160"/>
            <a:chOff x="6876256" y="908720"/>
            <a:chExt cx="1584176" cy="1440160"/>
          </a:xfrm>
        </p:grpSpPr>
        <p:sp>
          <p:nvSpPr>
            <p:cNvPr id="29" name="Овал 28"/>
            <p:cNvSpPr/>
            <p:nvPr/>
          </p:nvSpPr>
          <p:spPr>
            <a:xfrm>
              <a:off x="6876256" y="908720"/>
              <a:ext cx="1584176" cy="1440160"/>
            </a:xfrm>
            <a:prstGeom prst="ellipse">
              <a:avLst/>
            </a:prstGeom>
            <a:solidFill>
              <a:schemeClr val="bg1"/>
            </a:solidFill>
            <a:ln w="762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ln w="76200">
                  <a:solidFill>
                    <a:schemeClr val="tx1"/>
                  </a:solidFill>
                </a:ln>
              </a:endParaRPr>
            </a:p>
          </p:txBody>
        </p:sp>
        <p:pic>
          <p:nvPicPr>
            <p:cNvPr id="1041" name="Picture 17" descr="http://www.dreams4kids.ru/wp-content/uploads/2013/01/hatchet.png">
              <a:hlinkClick r:id="rId13"/>
            </p:cNvPr>
            <p:cNvPicPr>
              <a:picLocks noChangeAspect="1" noChangeArrowheads="1"/>
            </p:cNvPicPr>
            <p:nvPr/>
          </p:nvPicPr>
          <p:blipFill>
            <a:blip r:embed="rId14" cstate="screen"/>
            <a:srcRect/>
            <a:stretch>
              <a:fillRect/>
            </a:stretch>
          </p:blipFill>
          <p:spPr bwMode="auto">
            <a:xfrm>
              <a:off x="7164288" y="1628800"/>
              <a:ext cx="520502" cy="546636"/>
            </a:xfrm>
            <a:prstGeom prst="rect">
              <a:avLst/>
            </a:prstGeom>
            <a:noFill/>
          </p:spPr>
        </p:pic>
        <p:pic>
          <p:nvPicPr>
            <p:cNvPr id="1039" name="Picture 15" descr="http://pixelbrush.ru/uploads/posts/2010-05/1272801806_1.jpg">
              <a:hlinkClick r:id="rId15"/>
            </p:cNvPr>
            <p:cNvPicPr>
              <a:picLocks noChangeAspect="1" noChangeArrowheads="1"/>
            </p:cNvPicPr>
            <p:nvPr/>
          </p:nvPicPr>
          <p:blipFill>
            <a:blip r:embed="rId16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7380312" y="908720"/>
              <a:ext cx="865287" cy="1196623"/>
            </a:xfrm>
            <a:prstGeom prst="rect">
              <a:avLst/>
            </a:prstGeom>
            <a:noFill/>
          </p:spPr>
        </p:pic>
        <p:cxnSp>
          <p:nvCxnSpPr>
            <p:cNvPr id="36" name="Прямая соединительная линия 35"/>
            <p:cNvCxnSpPr/>
            <p:nvPr/>
          </p:nvCxnSpPr>
          <p:spPr>
            <a:xfrm>
              <a:off x="7092280" y="1124744"/>
              <a:ext cx="1208163" cy="941222"/>
            </a:xfrm>
            <a:prstGeom prst="line">
              <a:avLst/>
            </a:prstGeom>
            <a:ln w="762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1" name="Группа 50"/>
          <p:cNvGrpSpPr/>
          <p:nvPr/>
        </p:nvGrpSpPr>
        <p:grpSpPr>
          <a:xfrm>
            <a:off x="179512" y="2636912"/>
            <a:ext cx="1584176" cy="1443502"/>
            <a:chOff x="3923928" y="2492896"/>
            <a:chExt cx="1584176" cy="1443502"/>
          </a:xfrm>
        </p:grpSpPr>
        <p:sp>
          <p:nvSpPr>
            <p:cNvPr id="30" name="Овал 29"/>
            <p:cNvSpPr/>
            <p:nvPr/>
          </p:nvSpPr>
          <p:spPr>
            <a:xfrm>
              <a:off x="3923928" y="2492896"/>
              <a:ext cx="1584176" cy="1440160"/>
            </a:xfrm>
            <a:prstGeom prst="ellipse">
              <a:avLst/>
            </a:prstGeom>
            <a:solidFill>
              <a:schemeClr val="bg1"/>
            </a:solidFill>
            <a:ln w="762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ln w="76200">
                  <a:solidFill>
                    <a:schemeClr val="tx1"/>
                  </a:solidFill>
                </a:ln>
              </a:endParaRPr>
            </a:p>
          </p:txBody>
        </p:sp>
        <p:pic>
          <p:nvPicPr>
            <p:cNvPr id="1043" name="Picture 19" descr="http://img1.liveinternet.ru/images/attach/c/2/66/624/66624815_shutterstock_1516070Converted.jpg">
              <a:hlinkClick r:id="rId17"/>
            </p:cNvPr>
            <p:cNvPicPr>
              <a:picLocks noChangeAspect="1" noChangeArrowheads="1"/>
            </p:cNvPicPr>
            <p:nvPr/>
          </p:nvPicPr>
          <p:blipFill>
            <a:blip r:embed="rId18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2241633" flipH="1">
              <a:off x="4541375" y="2828318"/>
              <a:ext cx="768151" cy="1108080"/>
            </a:xfrm>
            <a:prstGeom prst="rect">
              <a:avLst/>
            </a:prstGeom>
            <a:noFill/>
          </p:spPr>
        </p:pic>
        <p:pic>
          <p:nvPicPr>
            <p:cNvPr id="1045" name="Picture 21" descr="http://1013-00.ural-soft.info/uploadedFiles/eshopimages/big/129718_1305188432.jpg">
              <a:hlinkClick r:id="rId19"/>
            </p:cNvPr>
            <p:cNvPicPr>
              <a:picLocks noChangeAspect="1" noChangeArrowheads="1"/>
            </p:cNvPicPr>
            <p:nvPr/>
          </p:nvPicPr>
          <p:blipFill>
            <a:blip r:embed="rId20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5400000">
              <a:off x="4040858" y="2591990"/>
              <a:ext cx="679052" cy="768896"/>
            </a:xfrm>
            <a:prstGeom prst="rect">
              <a:avLst/>
            </a:prstGeom>
            <a:noFill/>
          </p:spPr>
        </p:pic>
        <p:cxnSp>
          <p:nvCxnSpPr>
            <p:cNvPr id="37" name="Прямая соединительная линия 36"/>
            <p:cNvCxnSpPr/>
            <p:nvPr/>
          </p:nvCxnSpPr>
          <p:spPr>
            <a:xfrm>
              <a:off x="4139952" y="2780928"/>
              <a:ext cx="1224136" cy="936104"/>
            </a:xfrm>
            <a:prstGeom prst="line">
              <a:avLst/>
            </a:prstGeom>
            <a:ln w="762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3" name="TextBox 72"/>
          <p:cNvSpPr txBox="1"/>
          <p:nvPr/>
        </p:nvSpPr>
        <p:spPr>
          <a:xfrm>
            <a:off x="107504" y="4005064"/>
            <a:ext cx="22322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  оставляй  костер в  лесу! Может  случиться  пожар!</a:t>
            </a:r>
            <a:endParaRPr lang="ru-RU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2627784" y="4005064"/>
            <a:ext cx="194421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  вырубай  деревья ! Они  дают  нам  воздух!</a:t>
            </a:r>
            <a:endParaRPr lang="ru-RU" sz="20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4572000" y="3717032"/>
            <a:ext cx="230425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  пробуй  на  вкус  не  знакомые  ягоды  и  грибы! Можно  </a:t>
            </a:r>
            <a:r>
              <a:rPr lang="ru-RU" sz="2000" b="1" i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отровиться</a:t>
            </a:r>
            <a:r>
              <a:rPr lang="ru-RU" sz="2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</a:t>
            </a:r>
            <a:endParaRPr lang="ru-RU" sz="20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6876256" y="3645024"/>
            <a:ext cx="226774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  пинай ядовитые  грибы!  Они  могут  быть  лекарством  для животных!</a:t>
            </a:r>
            <a:endParaRPr lang="ru-RU" sz="20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80" name="Группа 79"/>
          <p:cNvGrpSpPr/>
          <p:nvPr/>
        </p:nvGrpSpPr>
        <p:grpSpPr>
          <a:xfrm>
            <a:off x="7236296" y="5417840"/>
            <a:ext cx="1584176" cy="1440160"/>
            <a:chOff x="7020272" y="4941168"/>
            <a:chExt cx="1584176" cy="1440160"/>
          </a:xfrm>
        </p:grpSpPr>
        <p:grpSp>
          <p:nvGrpSpPr>
            <p:cNvPr id="55" name="Группа 54"/>
            <p:cNvGrpSpPr/>
            <p:nvPr/>
          </p:nvGrpSpPr>
          <p:grpSpPr>
            <a:xfrm>
              <a:off x="7020272" y="4941168"/>
              <a:ext cx="1584176" cy="1440160"/>
              <a:chOff x="323528" y="2132856"/>
              <a:chExt cx="1584176" cy="1440160"/>
            </a:xfrm>
          </p:grpSpPr>
          <p:sp>
            <p:nvSpPr>
              <p:cNvPr id="38" name="Овал 37"/>
              <p:cNvSpPr/>
              <p:nvPr/>
            </p:nvSpPr>
            <p:spPr>
              <a:xfrm>
                <a:off x="323528" y="2132856"/>
                <a:ext cx="1584176" cy="1440160"/>
              </a:xfrm>
              <a:prstGeom prst="ellipse">
                <a:avLst/>
              </a:prstGeom>
              <a:solidFill>
                <a:schemeClr val="bg1"/>
              </a:solidFill>
              <a:ln w="762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ln w="76200">
                    <a:solidFill>
                      <a:schemeClr val="tx1"/>
                    </a:solidFill>
                  </a:ln>
                </a:endParaRPr>
              </a:p>
            </p:txBody>
          </p:sp>
          <p:pic>
            <p:nvPicPr>
              <p:cNvPr id="1051" name="Picture 27" descr="http://static.freepik.com/vrije-photo/been_17-904085324.jpg">
                <a:hlinkClick r:id="rId21"/>
              </p:cNvPr>
              <p:cNvPicPr>
                <a:picLocks noChangeAspect="1" noChangeArrowheads="1"/>
              </p:cNvPicPr>
              <p:nvPr/>
            </p:nvPicPr>
            <p:blipFill>
              <a:blip r:embed="rId22" cstate="screen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 rot="1568625" flipH="1">
                <a:off x="583086" y="2136988"/>
                <a:ext cx="919686" cy="1064830"/>
              </a:xfrm>
              <a:prstGeom prst="rect">
                <a:avLst/>
              </a:prstGeom>
              <a:noFill/>
            </p:spPr>
          </p:pic>
        </p:grpSp>
        <p:grpSp>
          <p:nvGrpSpPr>
            <p:cNvPr id="79" name="Группа 78"/>
            <p:cNvGrpSpPr/>
            <p:nvPr/>
          </p:nvGrpSpPr>
          <p:grpSpPr>
            <a:xfrm>
              <a:off x="7164288" y="5157192"/>
              <a:ext cx="1208163" cy="941222"/>
              <a:chOff x="7236296" y="5229200"/>
              <a:chExt cx="1208163" cy="941222"/>
            </a:xfrm>
          </p:grpSpPr>
          <p:pic>
            <p:nvPicPr>
              <p:cNvPr id="1053" name="Picture 29" descr="http://img-fotki.yandex.ru/get/6613/83813999.db5/0_c71ae_76e3b501_XL">
                <a:hlinkClick r:id="rId23"/>
              </p:cNvPr>
              <p:cNvPicPr>
                <a:picLocks noChangeAspect="1" noChangeArrowheads="1"/>
              </p:cNvPicPr>
              <p:nvPr/>
            </p:nvPicPr>
            <p:blipFill>
              <a:blip r:embed="rId24" cstate="screen"/>
              <a:srcRect/>
              <a:stretch>
                <a:fillRect/>
              </a:stretch>
            </p:blipFill>
            <p:spPr bwMode="auto">
              <a:xfrm>
                <a:off x="7884368" y="5517232"/>
                <a:ext cx="491798" cy="557298"/>
              </a:xfrm>
              <a:prstGeom prst="rect">
                <a:avLst/>
              </a:prstGeom>
              <a:noFill/>
            </p:spPr>
          </p:pic>
          <p:cxnSp>
            <p:nvCxnSpPr>
              <p:cNvPr id="77" name="Прямая соединительная линия 76"/>
              <p:cNvCxnSpPr/>
              <p:nvPr/>
            </p:nvCxnSpPr>
            <p:spPr>
              <a:xfrm>
                <a:off x="7236296" y="5229200"/>
                <a:ext cx="1208163" cy="941222"/>
              </a:xfrm>
              <a:prstGeom prst="line">
                <a:avLst/>
              </a:prstGeom>
              <a:ln w="762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81" name="TextBox 80"/>
          <p:cNvSpPr txBox="1"/>
          <p:nvPr/>
        </p:nvSpPr>
        <p:spPr>
          <a:xfrm>
            <a:off x="107504" y="836712"/>
            <a:ext cx="201622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  лови  бабочек! Не то  мы  не  сможем на  них  любоваться !</a:t>
            </a:r>
            <a:endParaRPr lang="ru-RU" sz="20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2123728" y="1052736"/>
            <a:ext cx="208823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  рви  цветы! Не то  мы  не  сможем на  них  любоваться !</a:t>
            </a:r>
            <a:endParaRPr lang="ru-RU" sz="2000" dirty="0"/>
          </a:p>
        </p:txBody>
      </p:sp>
      <p:sp>
        <p:nvSpPr>
          <p:cNvPr id="83" name="TextBox 82"/>
          <p:cNvSpPr txBox="1"/>
          <p:nvPr/>
        </p:nvSpPr>
        <p:spPr>
          <a:xfrm>
            <a:off x="4211960" y="908720"/>
            <a:ext cx="237626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  кури  </a:t>
            </a:r>
            <a:r>
              <a:rPr lang="ru-RU" sz="2000" b="1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сегареты</a:t>
            </a:r>
            <a:r>
              <a:rPr lang="ru-RU" sz="2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 Из-за них возникает  пожар! </a:t>
            </a:r>
            <a:endParaRPr lang="ru-RU" sz="20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97" name="Группа 96"/>
          <p:cNvGrpSpPr/>
          <p:nvPr/>
        </p:nvGrpSpPr>
        <p:grpSpPr>
          <a:xfrm>
            <a:off x="6948264" y="2276872"/>
            <a:ext cx="1584176" cy="1440160"/>
            <a:chOff x="6948264" y="1196752"/>
            <a:chExt cx="1584176" cy="1440160"/>
          </a:xfrm>
        </p:grpSpPr>
        <p:sp>
          <p:nvSpPr>
            <p:cNvPr id="85" name="Овал 84"/>
            <p:cNvSpPr/>
            <p:nvPr/>
          </p:nvSpPr>
          <p:spPr>
            <a:xfrm>
              <a:off x="6948264" y="1196752"/>
              <a:ext cx="1584176" cy="1440160"/>
            </a:xfrm>
            <a:prstGeom prst="ellipse">
              <a:avLst/>
            </a:prstGeom>
            <a:solidFill>
              <a:schemeClr val="bg1"/>
            </a:solidFill>
            <a:ln w="762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ln w="76200">
                  <a:solidFill>
                    <a:schemeClr val="tx1"/>
                  </a:solidFill>
                </a:ln>
              </a:endParaRPr>
            </a:p>
          </p:txBody>
        </p:sp>
        <p:grpSp>
          <p:nvGrpSpPr>
            <p:cNvPr id="96" name="Группа 95"/>
            <p:cNvGrpSpPr/>
            <p:nvPr/>
          </p:nvGrpSpPr>
          <p:grpSpPr>
            <a:xfrm>
              <a:off x="7020272" y="1412776"/>
              <a:ext cx="1484030" cy="1051028"/>
              <a:chOff x="7020272" y="1412776"/>
              <a:chExt cx="1484030" cy="1051028"/>
            </a:xfrm>
          </p:grpSpPr>
          <p:pic>
            <p:nvPicPr>
              <p:cNvPr id="1065" name="Picture 41" descr="http://forum.ribca.net/ibf_new/uploads/1209132825/gallery_150_3705.jpg">
                <a:hlinkClick r:id="rId25"/>
              </p:cNvPr>
              <p:cNvPicPr>
                <a:picLocks noChangeAspect="1" noChangeArrowheads="1"/>
              </p:cNvPicPr>
              <p:nvPr/>
            </p:nvPicPr>
            <p:blipFill>
              <a:blip r:embed="rId26" cstate="screen">
                <a:clrChange>
                  <a:clrFrom>
                    <a:srgbClr val="DFE7EA"/>
                  </a:clrFrom>
                  <a:clrTo>
                    <a:srgbClr val="DFE7EA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8100392" y="1916832"/>
                <a:ext cx="202357" cy="235206"/>
              </a:xfrm>
              <a:prstGeom prst="rect">
                <a:avLst/>
              </a:prstGeom>
              <a:noFill/>
            </p:spPr>
          </p:pic>
          <p:pic>
            <p:nvPicPr>
              <p:cNvPr id="1055" name="Picture 31" descr="http://lenagold.ru/fon/clipart/g/gnez/gnezda06.jpg">
                <a:hlinkClick r:id="rId27"/>
              </p:cNvPr>
              <p:cNvPicPr>
                <a:picLocks noChangeAspect="1" noChangeArrowheads="1"/>
              </p:cNvPicPr>
              <p:nvPr/>
            </p:nvPicPr>
            <p:blipFill>
              <a:blip r:embed="rId28" cstate="screen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7884368" y="2060848"/>
                <a:ext cx="619934" cy="402956"/>
              </a:xfrm>
              <a:prstGeom prst="rect">
                <a:avLst/>
              </a:prstGeom>
              <a:noFill/>
            </p:spPr>
          </p:pic>
          <p:pic>
            <p:nvPicPr>
              <p:cNvPr id="94" name="Picture 39" descr="http://forum.ribca.net/ibf_new/uploads/1209132825/gallery_150_3705.jpg">
                <a:hlinkClick r:id="rId25"/>
              </p:cNvPr>
              <p:cNvPicPr>
                <a:picLocks noChangeAspect="1" noChangeArrowheads="1"/>
              </p:cNvPicPr>
              <p:nvPr/>
            </p:nvPicPr>
            <p:blipFill>
              <a:blip r:embed="rId29" cstate="screen">
                <a:clrChange>
                  <a:clrFrom>
                    <a:srgbClr val="DEE6E9"/>
                  </a:clrFrom>
                  <a:clrTo>
                    <a:srgbClr val="DEE6E9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7956376" y="1916832"/>
                <a:ext cx="202357" cy="250523"/>
              </a:xfrm>
              <a:prstGeom prst="rect">
                <a:avLst/>
              </a:prstGeom>
              <a:noFill/>
            </p:spPr>
          </p:pic>
          <p:pic>
            <p:nvPicPr>
              <p:cNvPr id="1067" name="Picture 43" descr="http://img-fotki.yandex.ru/get/4418/119528728.108b/0_b0085_e57b1679_XL">
                <a:hlinkClick r:id="rId30"/>
              </p:cNvPr>
              <p:cNvPicPr>
                <a:picLocks noChangeAspect="1" noChangeArrowheads="1"/>
              </p:cNvPicPr>
              <p:nvPr/>
            </p:nvPicPr>
            <p:blipFill>
              <a:blip r:embed="rId31" cstate="screen"/>
              <a:srcRect/>
              <a:stretch>
                <a:fillRect/>
              </a:stretch>
            </p:blipFill>
            <p:spPr bwMode="auto">
              <a:xfrm>
                <a:off x="7020272" y="1700808"/>
                <a:ext cx="779240" cy="456829"/>
              </a:xfrm>
              <a:prstGeom prst="rect">
                <a:avLst/>
              </a:prstGeom>
              <a:noFill/>
            </p:spPr>
          </p:pic>
          <p:pic>
            <p:nvPicPr>
              <p:cNvPr id="1063" name="Picture 39" descr="http://forum.ribca.net/ibf_new/uploads/1209132825/gallery_150_3705.jpg">
                <a:hlinkClick r:id="rId25"/>
              </p:cNvPr>
              <p:cNvPicPr>
                <a:picLocks noChangeAspect="1" noChangeArrowheads="1"/>
              </p:cNvPicPr>
              <p:nvPr/>
            </p:nvPicPr>
            <p:blipFill>
              <a:blip r:embed="rId32" cstate="screen">
                <a:clrChange>
                  <a:clrFrom>
                    <a:srgbClr val="DEE6E9"/>
                  </a:clrFrom>
                  <a:clrTo>
                    <a:srgbClr val="DEE6E9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7524328" y="1556792"/>
                <a:ext cx="230046" cy="284802"/>
              </a:xfrm>
              <a:prstGeom prst="rect">
                <a:avLst/>
              </a:prstGeom>
              <a:noFill/>
            </p:spPr>
          </p:pic>
          <p:cxnSp>
            <p:nvCxnSpPr>
              <p:cNvPr id="87" name="Прямая соединительная линия 86"/>
              <p:cNvCxnSpPr/>
              <p:nvPr/>
            </p:nvCxnSpPr>
            <p:spPr>
              <a:xfrm>
                <a:off x="7164288" y="1412776"/>
                <a:ext cx="1208163" cy="941222"/>
              </a:xfrm>
              <a:prstGeom prst="line">
                <a:avLst/>
              </a:prstGeom>
              <a:ln w="762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98" name="TextBox 97"/>
          <p:cNvSpPr txBox="1"/>
          <p:nvPr/>
        </p:nvSpPr>
        <p:spPr>
          <a:xfrm>
            <a:off x="6407696" y="836712"/>
            <a:ext cx="273630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  бери  из  птичьего  гнезда  яйца! Птицы  могут  на  тебя  напасть!  </a:t>
            </a:r>
            <a:endParaRPr lang="ru-RU" sz="20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9" name="TextBox 98"/>
          <p:cNvSpPr txBox="1"/>
          <p:nvPr/>
        </p:nvSpPr>
        <p:spPr>
          <a:xfrm>
            <a:off x="1619672" y="188640"/>
            <a:ext cx="48245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Что  нельзя  делать  в  лесу.</a:t>
            </a:r>
            <a:endParaRPr lang="ru-RU" sz="24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59632" y="188640"/>
            <a:ext cx="62646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33CC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Что  можно  делать  в  лесу.</a:t>
            </a:r>
            <a:endParaRPr lang="ru-RU" sz="2400" b="1" i="1" dirty="0">
              <a:solidFill>
                <a:srgbClr val="33CC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64" name="Группа 63"/>
          <p:cNvGrpSpPr/>
          <p:nvPr/>
        </p:nvGrpSpPr>
        <p:grpSpPr>
          <a:xfrm>
            <a:off x="6372200" y="2420888"/>
            <a:ext cx="1584176" cy="1440160"/>
            <a:chOff x="7380312" y="1268760"/>
            <a:chExt cx="1584176" cy="1440160"/>
          </a:xfrm>
        </p:grpSpPr>
        <p:sp>
          <p:nvSpPr>
            <p:cNvPr id="51" name="Овал 50"/>
            <p:cNvSpPr/>
            <p:nvPr/>
          </p:nvSpPr>
          <p:spPr>
            <a:xfrm>
              <a:off x="7380312" y="1268760"/>
              <a:ext cx="1584176" cy="1440160"/>
            </a:xfrm>
            <a:prstGeom prst="ellipse">
              <a:avLst/>
            </a:prstGeom>
            <a:solidFill>
              <a:schemeClr val="bg1"/>
            </a:solidFill>
            <a:ln w="7620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ln w="76200">
                  <a:solidFill>
                    <a:schemeClr val="tx1"/>
                  </a:solidFill>
                </a:ln>
              </a:endParaRPr>
            </a:p>
          </p:txBody>
        </p:sp>
        <p:pic>
          <p:nvPicPr>
            <p:cNvPr id="18434" name="Picture 2" descr="http://www.freestockphotos.biz/pictures/17/17192/Illustration+of+a+human+eye.png">
              <a:hlinkClick r:id="rId3"/>
            </p:cNvPr>
            <p:cNvPicPr>
              <a:picLocks noChangeAspect="1" noChangeArrowheads="1"/>
            </p:cNvPicPr>
            <p:nvPr/>
          </p:nvPicPr>
          <p:blipFill>
            <a:blip r:embed="rId4" cstate="screen"/>
            <a:srcRect/>
            <a:stretch>
              <a:fillRect/>
            </a:stretch>
          </p:blipFill>
          <p:spPr bwMode="auto">
            <a:xfrm>
              <a:off x="7452320" y="1556792"/>
              <a:ext cx="1483220" cy="782399"/>
            </a:xfrm>
            <a:prstGeom prst="rect">
              <a:avLst/>
            </a:prstGeom>
            <a:noFill/>
          </p:spPr>
        </p:pic>
      </p:grpSp>
      <p:grpSp>
        <p:nvGrpSpPr>
          <p:cNvPr id="63" name="Группа 62"/>
          <p:cNvGrpSpPr/>
          <p:nvPr/>
        </p:nvGrpSpPr>
        <p:grpSpPr>
          <a:xfrm>
            <a:off x="3923928" y="4221088"/>
            <a:ext cx="1584176" cy="1440160"/>
            <a:chOff x="5364088" y="1268760"/>
            <a:chExt cx="1584176" cy="1440160"/>
          </a:xfrm>
        </p:grpSpPr>
        <p:sp>
          <p:nvSpPr>
            <p:cNvPr id="50" name="Овал 49"/>
            <p:cNvSpPr/>
            <p:nvPr/>
          </p:nvSpPr>
          <p:spPr>
            <a:xfrm>
              <a:off x="5364088" y="1268760"/>
              <a:ext cx="1584176" cy="1440160"/>
            </a:xfrm>
            <a:prstGeom prst="ellipse">
              <a:avLst/>
            </a:prstGeom>
            <a:solidFill>
              <a:schemeClr val="bg1"/>
            </a:solidFill>
            <a:ln w="7620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ln w="76200">
                  <a:solidFill>
                    <a:schemeClr val="tx1"/>
                  </a:solidFill>
                </a:ln>
              </a:endParaRPr>
            </a:p>
          </p:txBody>
        </p:sp>
        <p:pic>
          <p:nvPicPr>
            <p:cNvPr id="18438" name="Picture 6" descr="http://img-fotki.yandex.ru/get/3814/dolphin-aqua-man.322/0_4611b_d87672e_XL">
              <a:hlinkClick r:id="rId5"/>
            </p:cNvPr>
            <p:cNvPicPr>
              <a:picLocks noChangeAspect="1" noChangeArrowheads="1"/>
            </p:cNvPicPr>
            <p:nvPr/>
          </p:nvPicPr>
          <p:blipFill>
            <a:blip r:embed="rId6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652120" y="1340768"/>
              <a:ext cx="511784" cy="343012"/>
            </a:xfrm>
            <a:prstGeom prst="rect">
              <a:avLst/>
            </a:prstGeom>
            <a:noFill/>
          </p:spPr>
        </p:pic>
        <p:pic>
          <p:nvPicPr>
            <p:cNvPr id="18440" name="Picture 8" descr="http://www.tomportal.ru/uploads/posts/2011-08/thumbs/1313219789_1288941392_14698.jpg">
              <a:hlinkClick r:id="rId7"/>
            </p:cNvPr>
            <p:cNvPicPr>
              <a:picLocks noChangeAspect="1" noChangeArrowheads="1"/>
            </p:cNvPicPr>
            <p:nvPr/>
          </p:nvPicPr>
          <p:blipFill>
            <a:blip r:embed="rId8" cstate="screen">
              <a:clrChange>
                <a:clrFrom>
                  <a:srgbClr val="FDFDFD"/>
                </a:clrFrom>
                <a:clrTo>
                  <a:srgbClr val="FDFDFD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156176" y="1484784"/>
              <a:ext cx="530424" cy="397818"/>
            </a:xfrm>
            <a:prstGeom prst="rect">
              <a:avLst/>
            </a:prstGeom>
            <a:noFill/>
          </p:spPr>
        </p:pic>
        <p:pic>
          <p:nvPicPr>
            <p:cNvPr id="18442" name="Picture 10" descr="http://img-fotki.yandex.ru/get/6507/135263250.63/0_96c44_5b0542c1_XL">
              <a:hlinkClick r:id="rId9"/>
            </p:cNvPr>
            <p:cNvPicPr>
              <a:picLocks noChangeAspect="1" noChangeArrowheads="1"/>
            </p:cNvPicPr>
            <p:nvPr/>
          </p:nvPicPr>
          <p:blipFill>
            <a:blip r:embed="rId10" cstate="screen"/>
            <a:srcRect/>
            <a:stretch>
              <a:fillRect/>
            </a:stretch>
          </p:blipFill>
          <p:spPr bwMode="auto">
            <a:xfrm>
              <a:off x="5436096" y="1700808"/>
              <a:ext cx="546423" cy="473755"/>
            </a:xfrm>
            <a:prstGeom prst="rect">
              <a:avLst/>
            </a:prstGeom>
            <a:noFill/>
          </p:spPr>
        </p:pic>
        <p:pic>
          <p:nvPicPr>
            <p:cNvPr id="18444" name="Picture 12" descr="http://img1.liveinternet.ru/images/attach/c/5/88/21/88021635_1266882809_f35f164cf6be.png">
              <a:hlinkClick r:id="rId11"/>
            </p:cNvPr>
            <p:cNvPicPr>
              <a:picLocks noChangeAspect="1" noChangeArrowheads="1"/>
            </p:cNvPicPr>
            <p:nvPr/>
          </p:nvPicPr>
          <p:blipFill>
            <a:blip r:embed="rId12" cstate="screen"/>
            <a:srcRect/>
            <a:stretch>
              <a:fillRect/>
            </a:stretch>
          </p:blipFill>
          <p:spPr bwMode="auto">
            <a:xfrm>
              <a:off x="5868144" y="1916832"/>
              <a:ext cx="367705" cy="541314"/>
            </a:xfrm>
            <a:prstGeom prst="rect">
              <a:avLst/>
            </a:prstGeom>
            <a:noFill/>
          </p:spPr>
        </p:pic>
        <p:pic>
          <p:nvPicPr>
            <p:cNvPr id="18446" name="Picture 14" descr="http://img-fotki.yandex.ru/get/4910/lady-annadu.55/0_61f43_c627958f_XL.jpg">
              <a:hlinkClick r:id="rId13"/>
            </p:cNvPr>
            <p:cNvPicPr>
              <a:picLocks noChangeAspect="1" noChangeArrowheads="1"/>
            </p:cNvPicPr>
            <p:nvPr/>
          </p:nvPicPr>
          <p:blipFill>
            <a:blip r:embed="rId14" cstate="screen"/>
            <a:srcRect/>
            <a:stretch>
              <a:fillRect/>
            </a:stretch>
          </p:blipFill>
          <p:spPr bwMode="auto">
            <a:xfrm>
              <a:off x="6228184" y="1844824"/>
              <a:ext cx="586036" cy="583692"/>
            </a:xfrm>
            <a:prstGeom prst="rect">
              <a:avLst/>
            </a:prstGeom>
            <a:noFill/>
          </p:spPr>
        </p:pic>
      </p:grpSp>
      <p:grpSp>
        <p:nvGrpSpPr>
          <p:cNvPr id="73" name="Группа 72"/>
          <p:cNvGrpSpPr/>
          <p:nvPr/>
        </p:nvGrpSpPr>
        <p:grpSpPr>
          <a:xfrm>
            <a:off x="1187624" y="2564904"/>
            <a:ext cx="1584176" cy="1440160"/>
            <a:chOff x="3131840" y="1268760"/>
            <a:chExt cx="1584176" cy="1440160"/>
          </a:xfrm>
        </p:grpSpPr>
        <p:sp>
          <p:nvSpPr>
            <p:cNvPr id="49" name="Овал 48"/>
            <p:cNvSpPr/>
            <p:nvPr/>
          </p:nvSpPr>
          <p:spPr>
            <a:xfrm>
              <a:off x="3131840" y="1268760"/>
              <a:ext cx="1584176" cy="1440160"/>
            </a:xfrm>
            <a:prstGeom prst="ellipse">
              <a:avLst/>
            </a:prstGeom>
            <a:solidFill>
              <a:schemeClr val="bg1"/>
            </a:solidFill>
            <a:ln w="7620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ln w="76200">
                  <a:solidFill>
                    <a:schemeClr val="tx1"/>
                  </a:solidFill>
                </a:ln>
              </a:endParaRPr>
            </a:p>
          </p:txBody>
        </p:sp>
        <p:pic>
          <p:nvPicPr>
            <p:cNvPr id="18448" name="Picture 16" descr="http://img-fotki.yandex.ru/get/5305/cadi-1986.736/0_8962c_a785773f_XL">
              <a:hlinkClick r:id="rId15"/>
            </p:cNvPr>
            <p:cNvPicPr>
              <a:picLocks noChangeAspect="1" noChangeArrowheads="1"/>
            </p:cNvPicPr>
            <p:nvPr/>
          </p:nvPicPr>
          <p:blipFill>
            <a:blip r:embed="rId16" cstate="screen"/>
            <a:srcRect/>
            <a:stretch>
              <a:fillRect/>
            </a:stretch>
          </p:blipFill>
          <p:spPr bwMode="auto">
            <a:xfrm>
              <a:off x="3923928" y="1628800"/>
              <a:ext cx="638225" cy="719976"/>
            </a:xfrm>
            <a:prstGeom prst="rect">
              <a:avLst/>
            </a:prstGeom>
            <a:noFill/>
          </p:spPr>
        </p:pic>
        <p:pic>
          <p:nvPicPr>
            <p:cNvPr id="18450" name="Picture 18" descr="http://img1.liveinternet.ru/images/attach/c/6/90/683/90683457_large_StarLightDesigns_DeepInTheForest_elements__65_.png">
              <a:hlinkClick r:id="rId17"/>
            </p:cNvPr>
            <p:cNvPicPr>
              <a:picLocks noChangeAspect="1" noChangeArrowheads="1"/>
            </p:cNvPicPr>
            <p:nvPr/>
          </p:nvPicPr>
          <p:blipFill>
            <a:blip r:embed="rId18" cstate="screen"/>
            <a:srcRect/>
            <a:stretch>
              <a:fillRect/>
            </a:stretch>
          </p:blipFill>
          <p:spPr bwMode="auto">
            <a:xfrm>
              <a:off x="3275856" y="1628800"/>
              <a:ext cx="504056" cy="704835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ransition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63688" y="1772816"/>
            <a:ext cx="568863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i="1" dirty="0" smtClean="0">
                <a:solidFill>
                  <a:srgbClr val="33CC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 за  внимание!</a:t>
            </a:r>
            <a:endParaRPr lang="ru-RU" sz="5400" b="1" i="1" dirty="0">
              <a:solidFill>
                <a:srgbClr val="33CC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353</TotalTime>
  <Words>185</Words>
  <Application>Microsoft Office PowerPoint</Application>
  <PresentationFormat>Экран (4:3)</PresentationFormat>
  <Paragraphs>18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777</dc:creator>
  <cp:lastModifiedBy>Tatyana</cp:lastModifiedBy>
  <cp:revision>37</cp:revision>
  <dcterms:created xsi:type="dcterms:W3CDTF">2013-11-17T11:25:47Z</dcterms:created>
  <dcterms:modified xsi:type="dcterms:W3CDTF">2019-05-02T10:08:02Z</dcterms:modified>
</cp:coreProperties>
</file>