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71" r:id="rId3"/>
    <p:sldId id="283" r:id="rId4"/>
    <p:sldId id="276" r:id="rId5"/>
    <p:sldId id="278" r:id="rId6"/>
    <p:sldId id="277" r:id="rId7"/>
    <p:sldId id="281" r:id="rId8"/>
    <p:sldId id="279" r:id="rId9"/>
    <p:sldId id="285" r:id="rId10"/>
    <p:sldId id="27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дрей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1" autoAdjust="0"/>
    <p:restoredTop sz="66372" autoAdjust="0"/>
  </p:normalViewPr>
  <p:slideViewPr>
    <p:cSldViewPr>
      <p:cViewPr varScale="1">
        <p:scale>
          <a:sx n="55" d="100"/>
          <a:sy n="55" d="100"/>
        </p:scale>
        <p:origin x="7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3CF8C5-3F3F-45D1-AB5F-815D6DB0E15A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BEE0FAE-9B47-422B-A538-5DC9161C15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399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BFBBC7-DC16-4ABD-B73B-0CA754886B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38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E0FAE-9B47-422B-A538-5DC9161C159A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026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E0FAE-9B47-422B-A538-5DC9161C159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704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E0FAE-9B47-422B-A538-5DC9161C159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983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E0FAE-9B47-422B-A538-5DC9161C159A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85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8C83-6819-4E01-9673-7B3E2D6ABB2B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0B80-A786-4086-B4F4-0CD5BA013C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0AF3-137D-4735-9CF6-15A33CD4F0E6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3F03-F69A-4C32-91A1-219D64E128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E121F-6E19-4CA2-903C-57AA8943C9C8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1CDE3-72F2-44A7-8476-F64E02A1E5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1FCBF-47C9-472F-8E24-489BD4E73AF5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DCF6-3B42-4627-B0D4-94697744DA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08E3E-A456-4557-B5F8-906D49AA9663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9EAD9-F5E4-4724-8D4D-45E83CA1C6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5F21F-306D-4530-A50A-22EA4F44B256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007E0-BCB7-4F9C-8D18-B1AE877C05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2DE90-909A-403F-8316-0EED47EE3737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575F4-B896-4AB8-B7D2-7451036EBF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82ED-CAC2-4232-96D0-947DCFD59B17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77890-F59A-4482-8543-247E1EF3FE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F5B85-C670-4998-8CD7-28605AE2BD37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81E7-EDF0-406C-9378-FE6183625A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26F4C-345B-4C32-A535-984414AF4E09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BB0A-BB78-4BD4-87BF-413ACC3D94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F93A-652E-44B0-84FE-DDABE53253AC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21A69-2D55-4368-926E-8927ACAFB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75A3662-0A02-4C97-83E3-A5B51E61F445}" type="datetimeFigureOut">
              <a:rPr lang="ru-RU"/>
              <a:pPr>
                <a:defRPr/>
              </a:pPr>
              <a:t>02.05.2019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8214C81-1249-43F0-87A1-5760BDFE29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46" r:id="rId7"/>
    <p:sldLayoutId id="2147483747" r:id="rId8"/>
    <p:sldLayoutId id="2147483748" r:id="rId9"/>
    <p:sldLayoutId id="2147483739" r:id="rId10"/>
    <p:sldLayoutId id="2147483749" r:id="rId11"/>
  </p:sldLayoutIdLst>
  <p:transition spd="slow" advTm="5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Book Antiqu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1628775"/>
            <a:ext cx="7704137" cy="50403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" y="52638"/>
            <a:ext cx="8229600" cy="1252537"/>
          </a:xfrm>
        </p:spPr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</a:rPr>
              <a:t/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Воспоминание о лете.</a:t>
            </a:r>
          </a:p>
        </p:txBody>
      </p:sp>
    </p:spTree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71929"/>
            <a:ext cx="7373381" cy="49155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Так давайте устроим большой хоровод, пусть все люди земли с нами встанут в него….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3107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69" y="1412776"/>
            <a:ext cx="8081724" cy="510740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9"/>
            <a:ext cx="7787208" cy="85861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Летнее путешествие в детский лагерь труда и отдыха «Орлёнок»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37302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384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7"/>
            <a:ext cx="8208912" cy="144016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Book Antiqua"/>
              </a:rPr>
              <a:t>Если с другом вышел в путь – веселей дорога.</a:t>
            </a:r>
            <a:br>
              <a:rPr lang="ru-RU" sz="2800" b="1" dirty="0">
                <a:solidFill>
                  <a:schemeClr val="tx1"/>
                </a:solidFill>
                <a:latin typeface="Book Antiqua"/>
              </a:rPr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1" y="1556792"/>
            <a:ext cx="6525467" cy="487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29299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22930" y="692696"/>
            <a:ext cx="7402016" cy="1905001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Book Antiqua"/>
                <a:ea typeface="+mj-ea"/>
                <a:cs typeface="+mj-cs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Book Antiqua"/>
                <a:ea typeface="+mj-ea"/>
                <a:cs typeface="+mj-cs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565076"/>
            <a:ext cx="9130208" cy="1080120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Без друзей  меня чуть-чуть, а с друзьями </a:t>
            </a:r>
            <a:r>
              <a:rPr lang="ru-RU" sz="2800" b="1" dirty="0" smtClean="0">
                <a:solidFill>
                  <a:schemeClr val="tx1"/>
                </a:solidFill>
              </a:rPr>
              <a:t>много.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602" y="1844824"/>
            <a:ext cx="6048672" cy="4538672"/>
          </a:xfrm>
        </p:spPr>
      </p:pic>
    </p:spTree>
    <p:extLst>
      <p:ext uri="{BB962C8B-B14F-4D97-AF65-F5344CB8AC3E}">
        <p14:creationId xmlns:p14="http://schemas.microsoft.com/office/powerpoint/2010/main" val="1527325113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336704" cy="516345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" y="548680"/>
            <a:ext cx="8229600" cy="748481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Что мне снег, что мне зной, что мне дождик проливной, когда мои друзья со мной.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7874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451380" cy="574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98043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37" y="357301"/>
            <a:ext cx="7324725" cy="621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05545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114481" cy="6103458"/>
          </a:xfrm>
        </p:spPr>
      </p:pic>
    </p:spTree>
    <p:extLst>
      <p:ext uri="{BB962C8B-B14F-4D97-AF65-F5344CB8AC3E}">
        <p14:creationId xmlns:p14="http://schemas.microsoft.com/office/powerpoint/2010/main" val="1248316874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667869" cy="584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176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346</TotalTime>
  <Words>71</Words>
  <Application>Microsoft Office PowerPoint</Application>
  <PresentationFormat>Экран (4:3)</PresentationFormat>
  <Paragraphs>12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 Antiqua</vt:lpstr>
      <vt:lpstr>Calibri</vt:lpstr>
      <vt:lpstr>Century Gothic</vt:lpstr>
      <vt:lpstr>Symbol</vt:lpstr>
      <vt:lpstr>Волна</vt:lpstr>
      <vt:lpstr> Воспоминание о лете.</vt:lpstr>
      <vt:lpstr>Летнее путешествие в детский лагерь труда и отдыха «Орлёнок»</vt:lpstr>
      <vt:lpstr>Презентация PowerPoint</vt:lpstr>
      <vt:lpstr>Без друзей  меня чуть-чуть, а с друзьями много.</vt:lpstr>
      <vt:lpstr>Что мне снег, что мне зной, что мне дождик проливной, когда мои друзья со мной.</vt:lpstr>
      <vt:lpstr>Презентация PowerPoint</vt:lpstr>
      <vt:lpstr>Презентация PowerPoint</vt:lpstr>
      <vt:lpstr>Презентация PowerPoint</vt:lpstr>
      <vt:lpstr>Презентация PowerPoint</vt:lpstr>
      <vt:lpstr>Так давайте устроим большой хоровод, пусть все люди земли с нами встанут в него….</vt:lpstr>
    </vt:vector>
  </TitlesOfParts>
  <Company>DOM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49</cp:revision>
  <dcterms:created xsi:type="dcterms:W3CDTF">2011-01-11T20:15:21Z</dcterms:created>
  <dcterms:modified xsi:type="dcterms:W3CDTF">2019-05-02T03:35:38Z</dcterms:modified>
</cp:coreProperties>
</file>