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  <a:t>Презентация ООД по развитию речи во второй младшей группе </a:t>
            </a:r>
            <a:b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  <a:t>на тему: «Обзор русских народных сказок»</a:t>
            </a:r>
            <a:endParaRPr lang="ru-RU" altLang="en-US"/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Воспитатель МАДОУ д/с №125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Ленская Юлия Викторовна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г. Калининград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2019 год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3550" y="5677535"/>
            <a:ext cx="10972800" cy="582613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Вам понравилось наше занятие?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Что понравилось больше?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Замещающее содержимое 4" descr="20190214_10045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94000" y="164465"/>
            <a:ext cx="6603365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8620" y="573405"/>
            <a:ext cx="11414760" cy="5478780"/>
          </a:xfrm>
        </p:spPr>
        <p:txBody>
          <a:bodyPr/>
          <a:p>
            <a:pPr algn="just"/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Задачи: приобщать детей к истокам русской народной культуры посредством ознакомления с русскими народными сказаками.</a:t>
            </a: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Методы и приемы: словесный (психогимнастика, беседа, рассказ, использование художественного слова), игровой (игра колобок), наглядный (рассматривание мнемотаблицы), продуктивный (использование наглядного пособия, рисование)</a:t>
            </a: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Предварительная работа: рассказывание сказок, беседа по их содержанию, рассматривание иллюстраций, драматизация отрывков из них.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и игровой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Психогимнастика «Заряд бодрости»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Раз, два, три, четыре, пять!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Начинаем мы играть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Вы смотрите, не зевайте.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И за мною повторяйте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" name="Изображение 7" descr="20190214_0948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98240" y="1216660"/>
            <a:ext cx="5018405" cy="3764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и наглядный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Сюрпризный момент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Воспитатель открывает сундучок и произносит: 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«Ой, как много сказок здесь перемешалось. 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Давайте вместе разбираться, герои каких сказок здесь есть.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214_0949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5985" y="973455"/>
            <a:ext cx="5343525" cy="40074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Физкультминутка «Репка»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Вот ее мы посадили (наклониться)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И водой ее полили (имитация движения)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Вырастала репка хороша и крепка (развести руки в сторону)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214_0951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9150" y="948690"/>
            <a:ext cx="5504815" cy="41287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Наглядный и словесный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Рассказ сказки «Курочка Ряба по мнемосхеме»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Ребенок используя мнемосхему рассказывает сказку «Курочка Ряба»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214_095214_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7720" y="962025"/>
            <a:ext cx="5520690" cy="414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Словесный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Загадка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Сдобный, пышный, груглощекий, у него румяный бок,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Убегает по дороге и зовется?... (Колобок)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214_0947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1540" y="983615"/>
            <a:ext cx="5328920" cy="39973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Практический и игровой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Пальчикавая гимнастика «Вышли пальчики гулять»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Раз, два, три, четыре, пять вышли пальчики гулять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Раз, два, три, четыре, пять в домик спрятались опять.</a:t>
            </a:r>
            <a:endParaRPr lang="ru-RU" altLang="en-US" sz="1800"/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Дети рисуют колобку друзей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214_0958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6460" y="902970"/>
            <a:ext cx="5631180" cy="42240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5492115"/>
            <a:ext cx="10949517" cy="9810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Игра «Колобок»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Выполняется под музыкальное сопровождение.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«По дорожке, по тропинке, покатился колобок»</a:t>
            </a:r>
            <a:endParaRPr lang="ru-RU" altLang="en-US" sz="1800"/>
          </a:p>
          <a:p>
            <a:pPr algn="ctr"/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214_1001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3420" y="955675"/>
            <a:ext cx="6199505" cy="46507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1773</Words>
  <Application>WPS Presentation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</vt:lpstr>
      <vt:lpstr>Green Color</vt:lpstr>
      <vt:lpstr>Презентация ООД по развитию речи во второй младшей группе  на тему: «Обзор русских народных сказок»</vt:lpstr>
      <vt:lpstr>Задачи: приобщать детей к истокам русской народной культуры посредством ознакомления с русскими народными сказаками.  Методы и приемы: словесный (психогимнастика, беседа, рассказ, использование художественного слова), игровой (игра колобок), наглядный (рассматривание мнемотаблицы), продуктивный (использование наглядного пособия, рисование)  Предварительная работа: рассказывание сказок, беседа по их содержанию, рассматривание иллюстраций, драматизация отрывков из них.</vt:lpstr>
      <vt:lpstr>Словесный и игровой методы</vt:lpstr>
      <vt:lpstr>Словесный и наглядный методы</vt:lpstr>
      <vt:lpstr>Игровой метод</vt:lpstr>
      <vt:lpstr>Наглядный и словесный методы</vt:lpstr>
      <vt:lpstr> Словесный метод</vt:lpstr>
      <vt:lpstr> Практический и игровой методы</vt:lpstr>
      <vt:lpstr> Игровой метод</vt:lpstr>
      <vt:lpstr>Рефлексия - Вам понравилось наше занятие? - Что понравилось больше?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ООД по развитию речи во второй младшей группе  на тему: «Обзор русских народных сказок»</dc:title>
  <dc:creator>Юля</dc:creator>
  <cp:lastModifiedBy>Юля</cp:lastModifiedBy>
  <cp:revision>2</cp:revision>
  <dcterms:created xsi:type="dcterms:W3CDTF">2019-03-26T12:32:00Z</dcterms:created>
  <dcterms:modified xsi:type="dcterms:W3CDTF">2019-05-02T11:37:05Z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