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  <a:t>Презентация ООД по теме: «Двигательная активность на прогулке во второй младшей группе» </a:t>
            </a:r>
            <a:b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</a:br>
            <a:endParaRPr lang="ru-RU" altLang="en-US"/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/>
          <a:p>
            <a:pPr algn="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Воспитатель МАДОУ д/с №125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Ленская Юлия Викторовна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г. Калининград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2019 год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5539740"/>
            <a:ext cx="10972800" cy="582613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 Вам понравилось наше занятие?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 Что понравилось больше?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Молодцы ребята, потрудились на славу, все такие ловкие, смелые, умелые!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Замещающее содержимое 2" descr="IMG-dd8fd003937f7641c2b8c8330b2be760-V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355465" y="172085"/>
            <a:ext cx="371475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8620" y="573405"/>
            <a:ext cx="11414760" cy="5478780"/>
          </a:xfrm>
        </p:spPr>
        <p:txBody>
          <a:bodyPr/>
          <a:p>
            <a:pPr algn="l"/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Задачи: формировать умение наблюдать за птицами, их повадками; воспитывать у детей бережное и заботливое отношение к ним; фомировать пассивный и активный словарь детей по теме «Птицы»; прививать любовь к природе.</a:t>
            </a: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Методы и приемы: словесный (пальчикавая гимнастика, беседа, рассказ, использование художественного слова), игровой (игра «Синички»), наглядный (рассматривание плаката с изображением птиц, медальоны с изображением птиц, маска «Кота», мешочек с кормом для птиц). </a:t>
            </a: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Предварительная работа: рассматривание птиц в природе, наблюдение за их повадками, как выглядят и как разговаривают.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Словесный 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5805805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-Ребята, посмотрите, что у нас появилось на участке нового?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(кормушка)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IMG-1b55d4dfa52e350d11bdaa937308e352-V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61155" y="877570"/>
            <a:ext cx="3695700" cy="49282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Словесный и наглядный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495723" y="5743575"/>
            <a:ext cx="10949517" cy="981075"/>
          </a:xfrm>
        </p:spPr>
        <p:txBody>
          <a:bodyPr/>
          <a:p>
            <a:pPr algn="ctr"/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Работа по наглядному пособию плакат: «Птицы»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- Каких птиц мы знаем? (вороны, сороки, воробушки)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328_1633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70400" y="974090"/>
            <a:ext cx="3630295" cy="48412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28227" y="-14097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Игровой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21453" y="5683250"/>
            <a:ext cx="10949517" cy="981075"/>
          </a:xfrm>
        </p:spPr>
        <p:txBody>
          <a:bodyPr/>
          <a:p>
            <a:pPr algn="ctr"/>
            <a:r>
              <a:rPr lang="ru-RU" altLang="en-US" sz="2400">
                <a:latin typeface="Times New Roman" panose="02020603050405020304" charset="0"/>
                <a:cs typeface="Times New Roman" panose="02020603050405020304" charset="0"/>
              </a:rPr>
              <a:t>Пальчиковая гимнастика «Птички»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Раз, два, три, четыре, пять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буду в птиц вас превращать!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328_1631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61790" y="709295"/>
            <a:ext cx="3729990" cy="49739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Словесный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Загадка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Непоседа, невеличка, желтая почти вся птичка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Любит сало и пшеничку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Как зовут ее?   (синичка)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328_1628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39465" y="909320"/>
            <a:ext cx="5512435" cy="41344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Наглядный и игровой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401108" y="5645785"/>
            <a:ext cx="10949517" cy="9810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Кормление птиц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- Ребята, птичек нужно жалеть. Им зимой трудно добывать корм, 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и сейчас мы их покормим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IMG-efa027d30e7be56a6571130107347875-V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6360" y="900430"/>
            <a:ext cx="3639820" cy="48539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 Игровой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Игра « Разноцветные синички»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Вот в гнезде проснулись птички,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Разноцветные синички.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Тянут крылышки встают,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Громко песенку поют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IMG-d30e60cb46326c2a5b25021629916128-V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3190" y="971550"/>
            <a:ext cx="3082925" cy="4111625"/>
          </a:xfrm>
          <a:prstGeom prst="rect">
            <a:avLst/>
          </a:prstGeom>
        </p:spPr>
      </p:pic>
      <p:pic>
        <p:nvPicPr>
          <p:cNvPr id="4" name="Изображение 3" descr="IMG-aaee2ca98c4ed5bdc90c767d587c0802-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265" y="971550"/>
            <a:ext cx="3082925" cy="41116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-215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Игровой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5492115"/>
            <a:ext cx="10949517" cy="981075"/>
          </a:xfrm>
        </p:spPr>
        <p:txBody>
          <a:bodyPr/>
          <a:p>
            <a:pPr algn="ctr"/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Малоподвижная игра «Летает - не летает»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600">
                <a:latin typeface="Times New Roman" panose="02020603050405020304" charset="0"/>
                <a:cs typeface="Times New Roman" panose="02020603050405020304" charset="0"/>
              </a:rPr>
              <a:t>Объяснение правил игры: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Мяч (не летает) хлопаем в ладоши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Голубь (летает) машим руками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328_1632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65295" y="804545"/>
            <a:ext cx="3514725" cy="46875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1707</Words>
  <Application>WPS Presentation</Application>
  <PresentationFormat>Широкоэкранный</PresentationFormat>
  <Paragraphs>57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SimSun</vt:lpstr>
      <vt:lpstr>Wingdings</vt:lpstr>
      <vt:lpstr>Times New Roman</vt:lpstr>
      <vt:lpstr>Microsoft YaHei</vt:lpstr>
      <vt:lpstr/>
      <vt:lpstr>Arial Unicode MS</vt:lpstr>
      <vt:lpstr>Calibri</vt:lpstr>
      <vt:lpstr>Green Color</vt:lpstr>
      <vt:lpstr>Презентация ООД по теме: «Двигательная активность на прогулке во второй младшей группе»  </vt:lpstr>
      <vt:lpstr>Задачи: формировать умение наблюдать за птицами, их повадками; воспитывать у детей бережное и заботливое отношение к ним; фомировать пассивный и активный словарь детей по теме «Птицы»; прививать любовь к природе.  Методы и приемы: словесный (пальчикавая гимнастика, беседа, рассказ, использование художественного слова), игровой (игра «Синички»), наглядный (рассматривание плаката с изображением птиц, медальоны с изображением птиц, маска «Кота», мешочек с кормом для птиц).   Предварительная работа: рассматривание птиц в природе, наблюдение за их повадками, как выглядят и как разговаривают.</vt:lpstr>
      <vt:lpstr>Словесный  метод</vt:lpstr>
      <vt:lpstr>Словесный и наглядный методы</vt:lpstr>
      <vt:lpstr>Игровой метод</vt:lpstr>
      <vt:lpstr> Словесный метод</vt:lpstr>
      <vt:lpstr>Наглядный и игровой методы</vt:lpstr>
      <vt:lpstr>  Игровой метод</vt:lpstr>
      <vt:lpstr> Игровой метод</vt:lpstr>
      <vt:lpstr>Рефлексия - Вам понравилось наше занятие? - Что понравилось больше? Молодцы ребята, потрудились на славу, все такие ловкие, смелые, умелые!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ООД по развитию речи во второй младшей группе  на тему: «Обзор русских народных сказок»</dc:title>
  <dc:creator>Юля</dc:creator>
  <cp:lastModifiedBy>Юля</cp:lastModifiedBy>
  <cp:revision>4</cp:revision>
  <dcterms:created xsi:type="dcterms:W3CDTF">2019-03-26T12:32:00Z</dcterms:created>
  <dcterms:modified xsi:type="dcterms:W3CDTF">2019-05-02T11:33:27Z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