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2" r:id="rId8"/>
    <p:sldId id="261" r:id="rId9"/>
    <p:sldId id="263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24417" y="3717925"/>
            <a:ext cx="10943167" cy="1082675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26533" y="4940300"/>
            <a:ext cx="10949517" cy="981075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90500"/>
            <a:ext cx="27432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90500"/>
            <a:ext cx="80264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972800" cy="5826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609600" y="1174750"/>
            <a:ext cx="109728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sz="5400">
                <a:latin typeface="Times New Roman" panose="02020603050405020304" charset="0"/>
                <a:cs typeface="Times New Roman" panose="02020603050405020304" charset="0"/>
              </a:rPr>
              <a:t>Презентация ООД по развитию речи во второй младшей группе </a:t>
            </a:r>
            <a:br>
              <a:rPr lang="ru-RU" altLang="en-US" sz="5400">
                <a:latin typeface="Times New Roman" panose="02020603050405020304" charset="0"/>
                <a:cs typeface="Times New Roman" panose="02020603050405020304" charset="0"/>
              </a:rPr>
            </a:br>
            <a:r>
              <a:rPr lang="ru-RU" altLang="en-US" sz="5400">
                <a:latin typeface="Times New Roman" panose="02020603050405020304" charset="0"/>
                <a:cs typeface="Times New Roman" panose="02020603050405020304" charset="0"/>
              </a:rPr>
              <a:t>на тему: «Сочиняем сказку»</a:t>
            </a:r>
            <a:endParaRPr lang="ru-RU" altLang="en-US"/>
          </a:p>
        </p:txBody>
      </p:sp>
      <p:sp>
        <p:nvSpPr>
          <p:cNvPr id="5" name="Замещающий текст 4"/>
          <p:cNvSpPr>
            <a:spLocks noGrp="1"/>
          </p:cNvSpPr>
          <p:nvPr>
            <p:ph type="body" idx="1"/>
          </p:nvPr>
        </p:nvSpPr>
        <p:spPr/>
        <p:txBody>
          <a:bodyPr/>
          <a:p>
            <a:pPr algn="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Воспитатель МАДОУ д/с №125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algn="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Ленская Юлия Викторовна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г. Калининград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2019 год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8620" y="573405"/>
            <a:ext cx="11414760" cy="5478780"/>
          </a:xfrm>
        </p:spPr>
        <p:txBody>
          <a:bodyPr/>
          <a:p>
            <a:pPr algn="l"/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Задачи: учить составлять сказку из 2-3 предложений по мнемосхеме, соблюдая последовательность. Уточнить и закрепить правильное произношение звуков «а», «у», четко артикулировать их, развивать речевое дыхание. Воспитывать доброе отношение к диким животным, воспитывать любовь и бережное отношение к природе.</a:t>
            </a:r>
            <a:b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</a:br>
            <a:b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</a:br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Методы и приемы: словесный ( игра «Сравни разных зверят»), беседа, рассказ, использование художественного слова, игровой (игра «Паровозик»), наглядный (рассматривание мнемотаблицы), продуктивный (использование наглядного пособия, рисование)</a:t>
            </a:r>
            <a:b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</a:br>
            <a:b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</a:br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Предварительная работа: рассказывание сказок: «Сказка про храброго зайца - длинные уши, косые глаза, короткий хвост», «Три медведя», «Лиса и заяц».Рассматривание книжных иллюстраций.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Заголовок 5"/>
          <p:cNvSpPr>
            <a:spLocks noGrp="1" noChangeArrowheads="1"/>
          </p:cNvSpPr>
          <p:nvPr>
            <p:ph type="ctrTitle"/>
          </p:nvPr>
        </p:nvSpPr>
        <p:spPr>
          <a:xfrm>
            <a:off x="633307" y="135890"/>
            <a:ext cx="10943167" cy="1082675"/>
          </a:xfrm>
        </p:spPr>
        <p:txBody>
          <a:bodyPr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Словесный и игровой методы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Подзаголовок 6"/>
          <p:cNvSpPr>
            <a:spLocks noGrp="1" noChangeArrowheads="1"/>
          </p:cNvSpPr>
          <p:nvPr>
            <p:ph type="subTitle" idx="1"/>
          </p:nvPr>
        </p:nvSpPr>
        <p:spPr>
          <a:xfrm>
            <a:off x="632883" y="4980940"/>
            <a:ext cx="10949517" cy="981075"/>
          </a:xfrm>
        </p:spPr>
        <p:txBody>
          <a:bodyPr/>
          <a:p>
            <a:pPr algn="ctr"/>
            <a:r>
              <a:rPr lang="ru-RU" altLang="en-US" sz="2400">
                <a:latin typeface="Times New Roman" panose="02020603050405020304" charset="0"/>
                <a:cs typeface="Times New Roman" panose="02020603050405020304" charset="0"/>
              </a:rPr>
              <a:t>Ребята, нас пригласили в сказочный лес. </a:t>
            </a:r>
            <a:endParaRPr lang="ru-RU" altLang="en-US" sz="24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2400">
                <a:latin typeface="Times New Roman" panose="02020603050405020304" charset="0"/>
                <a:cs typeface="Times New Roman" panose="02020603050405020304" charset="0"/>
              </a:rPr>
              <a:t>Но, прежде чем отправиться, отгадайте загадку</a:t>
            </a:r>
            <a:endParaRPr lang="ru-RU" altLang="en-US" sz="24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Загадка </a:t>
            </a:r>
            <a:endParaRPr lang="ru-RU" altLang="en-US"/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Стоит Антошка - шляпа да ножка        (Гриб)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2" name="Изображение 1" descr="20190425_1534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29635" y="981710"/>
            <a:ext cx="5332095" cy="399923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Заголовок 5"/>
          <p:cNvSpPr>
            <a:spLocks noGrp="1" noChangeArrowheads="1"/>
          </p:cNvSpPr>
          <p:nvPr>
            <p:ph type="ctrTitle"/>
          </p:nvPr>
        </p:nvSpPr>
        <p:spPr>
          <a:xfrm>
            <a:off x="633307" y="135890"/>
            <a:ext cx="10943167" cy="1082675"/>
          </a:xfrm>
        </p:spPr>
        <p:txBody>
          <a:bodyPr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Словесный и наглядный методы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Подзаголовок 6"/>
          <p:cNvSpPr>
            <a:spLocks noGrp="1" noChangeArrowheads="1"/>
          </p:cNvSpPr>
          <p:nvPr>
            <p:ph type="subTitle" idx="1"/>
          </p:nvPr>
        </p:nvSpPr>
        <p:spPr>
          <a:xfrm>
            <a:off x="632883" y="4980940"/>
            <a:ext cx="10949517" cy="981075"/>
          </a:xfrm>
        </p:spPr>
        <p:txBody>
          <a:bodyPr/>
          <a:p>
            <a:pPr algn="ctr"/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Сюрпризный момент</a:t>
            </a:r>
            <a:endParaRPr lang="ru-RU" altLang="en-US"/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Отправляемся в лес в гости к старичку-лесовичку.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Заводим паравоз ту-ту-ту!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Паровоз, паровоз новенький блестящий,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Он вагончики повез, будто настоящий.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3" name="Изображение 2" descr="20190425_1538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01695" y="1026160"/>
            <a:ext cx="5412740" cy="406019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Заголовок 5"/>
          <p:cNvSpPr>
            <a:spLocks noGrp="1" noChangeArrowheads="1"/>
          </p:cNvSpPr>
          <p:nvPr>
            <p:ph type="ctrTitle"/>
          </p:nvPr>
        </p:nvSpPr>
        <p:spPr>
          <a:xfrm>
            <a:off x="633307" y="135890"/>
            <a:ext cx="10943167" cy="1082675"/>
          </a:xfrm>
        </p:spPr>
        <p:txBody>
          <a:bodyPr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Игровой метод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Подзаголовок 6"/>
          <p:cNvSpPr>
            <a:spLocks noGrp="1" noChangeArrowheads="1"/>
          </p:cNvSpPr>
          <p:nvPr>
            <p:ph type="subTitle" idx="1"/>
          </p:nvPr>
        </p:nvSpPr>
        <p:spPr>
          <a:xfrm>
            <a:off x="632883" y="4980940"/>
            <a:ext cx="10949517" cy="981075"/>
          </a:xfrm>
        </p:spPr>
        <p:txBody>
          <a:bodyPr/>
          <a:p>
            <a:pPr algn="ctr"/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Физкультминутка «Как у наших у зверят»</a:t>
            </a:r>
            <a:endParaRPr lang="ru-RU" altLang="en-US"/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Как у наших у зверят лапки весело стучат.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Лапками потопали топ-топ-топ,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Лапками похлопали хлоп-хлоп-хлоп,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А потом вприсядочку пляшут звери рядышком.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2" name="Изображение 1" descr="20190425_1535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10255" y="904875"/>
            <a:ext cx="5595620" cy="419671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Заголовок 5"/>
          <p:cNvSpPr>
            <a:spLocks noGrp="1" noChangeArrowheads="1"/>
          </p:cNvSpPr>
          <p:nvPr>
            <p:ph type="ctrTitle"/>
          </p:nvPr>
        </p:nvSpPr>
        <p:spPr>
          <a:xfrm>
            <a:off x="633307" y="135890"/>
            <a:ext cx="10943167" cy="1082675"/>
          </a:xfrm>
        </p:spPr>
        <p:txBody>
          <a:bodyPr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 Словесный метод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Подзаголовок 6"/>
          <p:cNvSpPr>
            <a:spLocks noGrp="1" noChangeArrowheads="1"/>
          </p:cNvSpPr>
          <p:nvPr>
            <p:ph type="subTitle" idx="1"/>
          </p:nvPr>
        </p:nvSpPr>
        <p:spPr>
          <a:xfrm>
            <a:off x="632883" y="4980940"/>
            <a:ext cx="10949517" cy="981075"/>
          </a:xfrm>
        </p:spPr>
        <p:txBody>
          <a:bodyPr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Ребята, давайте расскажем старичку-лесовичку сказку 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«Как девочка Маша заблудилась в лесу»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2" name="Изображение 1" descr="20190425_15373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3095" y="920115"/>
            <a:ext cx="5553710" cy="41656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Заголовок 5"/>
          <p:cNvSpPr>
            <a:spLocks noGrp="1" noChangeArrowheads="1"/>
          </p:cNvSpPr>
          <p:nvPr>
            <p:ph type="ctrTitle"/>
          </p:nvPr>
        </p:nvSpPr>
        <p:spPr>
          <a:xfrm>
            <a:off x="633307" y="135890"/>
            <a:ext cx="10943167" cy="1082675"/>
          </a:xfrm>
        </p:spPr>
        <p:txBody>
          <a:bodyPr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Наглядный и словесный методы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Подзаголовок 6"/>
          <p:cNvSpPr>
            <a:spLocks noGrp="1" noChangeArrowheads="1"/>
          </p:cNvSpPr>
          <p:nvPr>
            <p:ph type="subTitle" idx="1"/>
          </p:nvPr>
        </p:nvSpPr>
        <p:spPr>
          <a:xfrm>
            <a:off x="632883" y="4980940"/>
            <a:ext cx="10949517" cy="981075"/>
          </a:xfrm>
        </p:spPr>
        <p:txBody>
          <a:bodyPr/>
          <a:p>
            <a:pPr algn="ctr"/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Сочиняем сказку по мнемотаблице 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«Жила-была девочка»</a:t>
            </a:r>
            <a:endParaRPr lang="ru-RU" altLang="en-US"/>
          </a:p>
          <a:p>
            <a:pPr algn="ctr"/>
            <a:r>
              <a:rPr lang="ru-RU" altLang="en-US" sz="1800">
                <a:latin typeface="Times New Roman" panose="02020603050405020304" charset="0"/>
                <a:cs typeface="Times New Roman" panose="02020603050405020304" charset="0"/>
              </a:rPr>
              <a:t>Ребенок используя мнемосхему сочиняет сказку </a:t>
            </a:r>
            <a:endParaRPr lang="ru-RU" altLang="en-US" sz="18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3" name="Изображение 2" descr="20190425_1536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13430" y="974725"/>
            <a:ext cx="5406390" cy="405511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Заголовок 5"/>
          <p:cNvSpPr>
            <a:spLocks noGrp="1" noChangeArrowheads="1"/>
          </p:cNvSpPr>
          <p:nvPr>
            <p:ph type="ctrTitle"/>
          </p:nvPr>
        </p:nvSpPr>
        <p:spPr>
          <a:xfrm>
            <a:off x="633307" y="135890"/>
            <a:ext cx="10943167" cy="1082675"/>
          </a:xfrm>
        </p:spPr>
        <p:txBody>
          <a:bodyPr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 Практический и игровой методы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Подзаголовок 6"/>
          <p:cNvSpPr>
            <a:spLocks noGrp="1" noChangeArrowheads="1"/>
          </p:cNvSpPr>
          <p:nvPr>
            <p:ph type="subTitle" idx="1"/>
          </p:nvPr>
        </p:nvSpPr>
        <p:spPr>
          <a:xfrm>
            <a:off x="632883" y="4980940"/>
            <a:ext cx="10949517" cy="981075"/>
          </a:xfrm>
        </p:spPr>
        <p:txBody>
          <a:bodyPr/>
          <a:p>
            <a:pPr algn="ctr"/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Пальчиковая гимнастика «Мы делили апельсин»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  <a:sym typeface="+mn-ea"/>
              </a:rPr>
              <a:t>Мы делили апельсин, много нас, а он один.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Дети рисуют для старичка-лесовичка грибы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3" name="Изображение 2" descr="20190329_09092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7230" y="1038225"/>
            <a:ext cx="4907915" cy="3681730"/>
          </a:xfrm>
          <a:prstGeom prst="rect">
            <a:avLst/>
          </a:prstGeom>
        </p:spPr>
      </p:pic>
      <p:pic>
        <p:nvPicPr>
          <p:cNvPr id="4" name="Изображение 3" descr="20190329_0922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5145" y="1038225"/>
            <a:ext cx="4908550" cy="368173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600" y="570230"/>
            <a:ext cx="10972800" cy="582613"/>
          </a:xfrm>
        </p:spPr>
        <p:txBody>
          <a:bodyPr/>
          <a:p>
            <a:pPr algn="ctr"/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Рефлексия</a:t>
            </a:r>
            <a:b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</a:br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- Вам понравилось наше занятие?</a:t>
            </a:r>
            <a:b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</a:br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- Что понравилось больше?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3" name="Замещающее содержимое 2" descr="20190329_154444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724785" y="1461135"/>
            <a:ext cx="6741795" cy="505650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Green Color">
  <a:themeElements>
    <a:clrScheme name="Green Color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9900"/>
      </a:accent1>
      <a:accent2>
        <a:srgbClr val="99CC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8AB900"/>
      </a:accent6>
      <a:hlink>
        <a:srgbClr val="CC3300"/>
      </a:hlink>
      <a:folHlink>
        <a:srgbClr val="996600"/>
      </a:folHlink>
    </a:clrScheme>
    <a:fontScheme name="Green Color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Green Colo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990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8AB90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1888</Words>
  <Application>WPS Presentation</Application>
  <PresentationFormat>Широкоэкранный</PresentationFormat>
  <Paragraphs>51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SimSun</vt:lpstr>
      <vt:lpstr>Wingdings</vt:lpstr>
      <vt:lpstr>Times New Roman</vt:lpstr>
      <vt:lpstr>Microsoft YaHei</vt:lpstr>
      <vt:lpstr/>
      <vt:lpstr>Arial Unicode MS</vt:lpstr>
      <vt:lpstr>Calibri</vt:lpstr>
      <vt:lpstr>Segoe Print</vt:lpstr>
      <vt:lpstr>Green Color</vt:lpstr>
      <vt:lpstr>Презентация ООД по развитию речи во второй младшей группе  на тему: «Сочиняем сказку»</vt:lpstr>
      <vt:lpstr>Задачи: учить составлять сказку из 2-3 предложений по мнемосхеме, соблюдая последовательность. Уточнить и закрепить правильное произношение звуков «а», «у», четко артикулировать их, развивать речевое дыхание. Воспитывать доброе отношение к диким животным, воспитывать любовь и бережное отношение к природе.  Методы и приемы: словесный ( игра «Сравни разных зверят»), беседа, рассказ, использование художественного слова, игровой (игра «Паровозик»), наглядный (рассматривание мнемотаблицы), продуктивный (использование наглядного пособия, рисование)  Предварительная работа: рассказывание сказок: «Сказка про храброго зайца - длинные уши, косые глаза, короткий хвост», «Три медведя», «Лиса и заяц».Рассматривание книжных иллюстраций.</vt:lpstr>
      <vt:lpstr>Словесный и игровой методы</vt:lpstr>
      <vt:lpstr>Словесный и наглядный методы</vt:lpstr>
      <vt:lpstr>Игровой метод</vt:lpstr>
      <vt:lpstr> Словесный метод</vt:lpstr>
      <vt:lpstr>Наглядный и словесный методы</vt:lpstr>
      <vt:lpstr> Практический и игровой методы</vt:lpstr>
      <vt:lpstr>Рефлексия - Вам понравилось наше занятие? - Что понравилось больше?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ООД по развитию речи во второй младшей группе  на тему: «Обзор русских народных сказок»</dc:title>
  <dc:creator>Юля</dc:creator>
  <cp:lastModifiedBy>Юля</cp:lastModifiedBy>
  <cp:revision>4</cp:revision>
  <dcterms:created xsi:type="dcterms:W3CDTF">2019-03-26T12:32:00Z</dcterms:created>
  <dcterms:modified xsi:type="dcterms:W3CDTF">2019-05-02T11:23:06Z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1049-10.2.0.7646</vt:lpwstr>
  </property>
</Properties>
</file>