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72" r:id="rId4"/>
    <p:sldId id="259" r:id="rId5"/>
    <p:sldId id="264" r:id="rId6"/>
    <p:sldId id="265" r:id="rId7"/>
    <p:sldId id="263" r:id="rId8"/>
    <p:sldId id="266" r:id="rId9"/>
    <p:sldId id="268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D341F-55E9-4089-8DA8-4D24B90D746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0EB4E-EE9A-4264-94AB-4613D33F2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торая родина картофеля"/>
          <p:cNvPicPr>
            <a:picLocks noChangeAspect="1" noChangeArrowheads="1"/>
          </p:cNvPicPr>
          <p:nvPr/>
        </p:nvPicPr>
        <p:blipFill>
          <a:blip r:embed="rId2"/>
          <a:srcRect l="53907" t="23958" r="5468" b="14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8215370" cy="135732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Научно-практическая работа</a:t>
            </a:r>
            <a:endParaRPr lang="ru-RU" sz="4400" dirty="0"/>
          </a:p>
        </p:txBody>
      </p:sp>
      <p:sp>
        <p:nvSpPr>
          <p:cNvPr id="4" name="Овал 3"/>
          <p:cNvSpPr/>
          <p:nvPr/>
        </p:nvSpPr>
        <p:spPr>
          <a:xfrm>
            <a:off x="142844" y="2214554"/>
            <a:ext cx="8786874" cy="20002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«Картофель из кожуры»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929198"/>
            <a:ext cx="7858180" cy="142876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Выполнил: Туруев Вадим, ученик 3г класса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МАОУ «Петропавловская СОШ №1»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858312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вот настала пора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собирать урожай…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 сентября 2014г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Пользователь\Pictures\фотогалерея\20140906_1243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1406" y="1857364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ользователь\Pictures\фотогалерея\20140906_12432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16926" y="2469430"/>
            <a:ext cx="3653022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Pictures\фотогалерея\20140906_1243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50726" y="2964654"/>
            <a:ext cx="3571900" cy="264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 урожай: 3 крупных, 3 средних и 5 мелких картофелин!!!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Пользователь\Pictures\фотогалерея\20140906_1244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71438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Используя 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 посадки </a:t>
            </a:r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картофеля из очисток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получить 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хороший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урожай.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248285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 внимание!</a:t>
            </a:r>
            <a:b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2071701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142852"/>
            <a:ext cx="785086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2071677"/>
            <a:ext cx="7772400" cy="1143009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u="sng" cap="none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этого надо: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и изучить в литературе  и Интернете исторические сведения о картофеле;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Высадить очистки картофеля, ухаживать за всходами;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 наблюдение  за процессом выращивания картофеля;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Собрать урожай картофеля;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Сделать выводы, </a:t>
            </a:r>
            <a:r>
              <a:rPr kumimoji="0" lang="ru-RU" sz="3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подвести итоги 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исследования.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71472" y="214290"/>
            <a:ext cx="7923241" cy="1500198"/>
          </a:xfrm>
        </p:spPr>
        <p:txBody>
          <a:bodyPr>
            <a:normAutofit fontScale="40000" lnSpcReduction="20000"/>
          </a:bodyPr>
          <a:lstStyle/>
          <a:p>
            <a:pPr lvl="0"/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kumimoji="0" lang="ru-RU" sz="7300" b="1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endParaRPr kumimoji="0" lang="ru-RU" sz="7300" b="0" i="0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kumimoji="0" lang="ru-RU" sz="6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Узнать, можно ли получить хороший урожай картофеля  из  кожуры.</a:t>
            </a:r>
            <a:endParaRPr kumimoji="0" lang="ru-RU" sz="67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Памятник картошке возле села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Харгана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Бурятии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дмин\Мои документы\PIC_000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6051" r="23313" b="9468"/>
          <a:stretch/>
        </p:blipFill>
        <p:spPr bwMode="auto">
          <a:xfrm>
            <a:off x="755576" y="1417638"/>
            <a:ext cx="5602374" cy="52517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572264" y="1785926"/>
            <a:ext cx="235745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Неказиста, шишковата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А придет на стол она-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Скажут весело ребята: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«Ну, рассыпчата, вкусна!»</a:t>
            </a:r>
          </a:p>
          <a:p>
            <a:endParaRPr lang="ru-RU" dirty="0"/>
          </a:p>
        </p:txBody>
      </p:sp>
      <p:pic>
        <p:nvPicPr>
          <p:cNvPr id="5" name="Picture 2" descr="C:\Documents and Settings\Админ\Мои документы\PIC_0007.JPG"/>
          <p:cNvPicPr>
            <a:picLocks noChangeAspect="1" noChangeArrowheads="1"/>
          </p:cNvPicPr>
          <p:nvPr/>
        </p:nvPicPr>
        <p:blipFill rotWithShape="1">
          <a:blip r:embed="rId2" cstate="print"/>
          <a:srcRect l="16051" r="23313" b="9468"/>
          <a:stretch/>
        </p:blipFill>
        <p:spPr bwMode="auto">
          <a:xfrm>
            <a:off x="714348" y="1428736"/>
            <a:ext cx="5602374" cy="5251722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\Мои документы\PIC_0007.JPG"/>
          <p:cNvPicPr>
            <a:picLocks noChangeAspect="1" noChangeArrowheads="1"/>
          </p:cNvPicPr>
          <p:nvPr/>
        </p:nvPicPr>
        <p:blipFill rotWithShape="1">
          <a:blip r:embed="rId2" cstate="print"/>
          <a:srcRect l="16051" r="23313" b="9468"/>
          <a:stretch/>
        </p:blipFill>
        <p:spPr bwMode="auto">
          <a:xfrm>
            <a:off x="714348" y="1428736"/>
            <a:ext cx="5602374" cy="525172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Немного истории…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fs1.ppt4web.ru/images/14633/95480/640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28680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 эксперимент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Посадка картофеля из очисток </a:t>
            </a:r>
            <a:r>
              <a:rPr lang="ru-RU" sz="3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 мая</a:t>
            </a:r>
            <a:endParaRPr lang="ru-RU" sz="3600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Содержимое 3" descr="C:\Users\Пользователь\Documents\ФОТО с телефона\20140524_151305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857628"/>
            <a:ext cx="2015836" cy="246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Documents\ФОТО с телефона\20140524_1857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857628"/>
            <a:ext cx="32861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Documents\ФОТО с телефона\20140524_1839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285860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течение мая и июня я почти каждый день поливал свою лунку</a:t>
            </a:r>
          </a:p>
        </p:txBody>
      </p:sp>
      <p:pic>
        <p:nvPicPr>
          <p:cNvPr id="4" name="Содержимое 3" descr="C:\Users\Пользователь\Documents\ФОТО с телефона\20140524_1900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 июня появились первые ростки. </a:t>
            </a:r>
            <a:b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:\Users\Пользователь\Documents\ФОТО с телефона\20140607_1817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692948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такой картошка стала 1 июля.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Пользователь\Documents\ФОТОГАЛЕРЕЯ\20140627_0817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07323" y="821513"/>
            <a:ext cx="571504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окучивал свою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картошку,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поливал, убирал сорняки.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C:\Users\Пользователь\Documents\ФОТОГАЛЕРЕЯ\20140705_1810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736"/>
            <a:ext cx="564360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145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Для этого надо: -Найти и изучить в литературе  и Интернете исторические сведения о картофеле; -Высадить очистки картофеля, ухаживать за всходами; -Провести  наблюдение  за процессом выращивания картофеля; -Собрать урожай картофеля; -Сделать выводы, подвести итоги исследования. </vt:lpstr>
      <vt:lpstr>Памятник картошке возле села Харгана в Бурятии</vt:lpstr>
      <vt:lpstr>Немного истории…</vt:lpstr>
      <vt:lpstr>Мой эксперимент</vt:lpstr>
      <vt:lpstr>В течение мая и июня я почти каждый день поливал свою лунку</vt:lpstr>
      <vt:lpstr>10 июня появились первые ростки.  </vt:lpstr>
      <vt:lpstr>А такой картошка стала 1 июля. </vt:lpstr>
      <vt:lpstr> Я окучивал свою картошку, поливал, убирал сорняки. </vt:lpstr>
      <vt:lpstr>И вот настала пора собирать урожай…. 18 сентября 2014г </vt:lpstr>
      <vt:lpstr>Мой урожай: 3 крупных, 3 средних и 5 мелких картофелин!!!</vt:lpstr>
      <vt:lpstr>Вывод</vt:lpstr>
      <vt:lpstr>За  внимание!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работа</dc:title>
  <dc:creator>Пользователь</dc:creator>
  <cp:lastModifiedBy>Пользователь</cp:lastModifiedBy>
  <cp:revision>21</cp:revision>
  <dcterms:created xsi:type="dcterms:W3CDTF">2015-01-18T15:40:49Z</dcterms:created>
  <dcterms:modified xsi:type="dcterms:W3CDTF">2015-01-26T12:20:57Z</dcterms:modified>
</cp:coreProperties>
</file>