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9" r:id="rId3"/>
    <p:sldId id="256" r:id="rId4"/>
    <p:sldId id="260" r:id="rId5"/>
    <p:sldId id="261" r:id="rId6"/>
    <p:sldId id="258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9" autoAdjust="0"/>
    <p:restoredTop sz="90794" autoAdjust="0"/>
  </p:normalViewPr>
  <p:slideViewPr>
    <p:cSldViewPr snapToGrid="0">
      <p:cViewPr varScale="1">
        <p:scale>
          <a:sx n="79" d="100"/>
          <a:sy n="79" d="100"/>
        </p:scale>
        <p:origin x="56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4CB7B-FB65-4DC2-A871-E8429405DB8E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7E770-8C60-417B-91FB-7F30B1CC0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00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7E770-8C60-417B-91FB-7F30B1CC06B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864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Сказки-</a:t>
            </a:r>
            <a:r>
              <a:rPr lang="ru-RU" baseline="0" dirty="0" smtClean="0"/>
              <a:t> это удивительный мир ,волшебный  мир , в котором происходят самые необыкновенные чудеса и превращения</a:t>
            </a:r>
          </a:p>
          <a:p>
            <a:r>
              <a:rPr lang="ru-RU" baseline="0" dirty="0" smtClean="0"/>
              <a:t>Если сказка в дверь стучится, ты скорей ее впусти . Потому что сказка птица , чуть спугнешь и не найти.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7E770-8C60-417B-91FB-7F30B1CC06B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308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Девочка спит и не знает пока</a:t>
            </a:r>
            <a:r>
              <a:rPr lang="ru-RU" baseline="0" dirty="0" smtClean="0"/>
              <a:t> ,</a:t>
            </a:r>
            <a:r>
              <a:rPr lang="ru-RU" dirty="0" smtClean="0"/>
              <a:t> что в этой сказки ее ожидает.</a:t>
            </a:r>
            <a:r>
              <a:rPr lang="ru-RU" baseline="0" dirty="0" smtClean="0"/>
              <a:t> Жаба под утро ее украдет, в нору спрячет бессовестный крот.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7E770-8C60-417B-91FB-7F30B1CC06B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060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Муха по полю пошла муха денежку нашла, пошла муха на базар и купила самовар.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7E770-8C60-417B-91FB-7F30B1CC06B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034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Ах ты Петя простата ,</a:t>
            </a:r>
            <a:r>
              <a:rPr lang="ru-RU" baseline="0" dirty="0" smtClean="0"/>
              <a:t> Сплоховал немножко, не послушал ты кота , выглянул в окошко.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7E770-8C60-417B-91FB-7F30B1CC06B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311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Емеля, Емеля отпусти ты меня обратно в прорубь, сделаю все</a:t>
            </a:r>
            <a:r>
              <a:rPr lang="ru-RU" baseline="0" dirty="0" smtClean="0"/>
              <a:t> , что не пожелаешь 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7E770-8C60-417B-91FB-7F30B1CC06B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764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Три</a:t>
            </a:r>
            <a:r>
              <a:rPr lang="ru-RU" baseline="0" dirty="0" smtClean="0"/>
              <a:t> веселых братца дружно веселятся и не знают лишь о том , что серый волк ждет под кустом.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7E770-8C60-417B-91FB-7F30B1CC06B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1889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Сидит в корзине</a:t>
            </a:r>
            <a:r>
              <a:rPr lang="ru-RU" baseline="0" dirty="0" smtClean="0"/>
              <a:t> девочка у мишки за спиной, он сам того не ведая несет ее домой.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7E770-8C60-417B-91FB-7F30B1CC06B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218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051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280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904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430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747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1177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062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949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543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35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276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513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31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138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854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875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828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41317B4-49C7-4C3A-A931-744979F2A659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6DE04-8CF0-48CF-B2BF-B80986F8C2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3387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5417" y="1305342"/>
            <a:ext cx="1064229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Государственное бюджетное дошкольное образовательное учреждение детский сад № 71 общеразвивающего вида с приоритетным осуществлением деятельности по физическому развитию детей Калининского района Санкт-Петербурга 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Презентация для детей старшего возраста   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dirty="0">
                <a:solidFill>
                  <a:schemeClr val="bg1"/>
                </a:solidFill>
              </a:rPr>
              <a:t> « </a:t>
            </a:r>
            <a:r>
              <a:rPr lang="ru-RU" dirty="0" smtClean="0">
                <a:solidFill>
                  <a:schemeClr val="bg1"/>
                </a:solidFill>
              </a:rPr>
              <a:t>Викторина по русским народным сказкам»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pPr algn="r"/>
            <a:endParaRPr lang="ru-RU" dirty="0">
              <a:solidFill>
                <a:schemeClr val="bg1"/>
              </a:solidFill>
            </a:endParaRPr>
          </a:p>
          <a:p>
            <a:pPr algn="r"/>
            <a:endParaRPr lang="ru-RU" smtClean="0">
              <a:solidFill>
                <a:schemeClr val="bg1"/>
              </a:solidFill>
            </a:endParaRPr>
          </a:p>
          <a:p>
            <a:pPr algn="r"/>
            <a:r>
              <a:rPr lang="ru-RU" smtClean="0">
                <a:solidFill>
                  <a:schemeClr val="bg1"/>
                </a:solidFill>
              </a:rPr>
              <a:t>Воспитатель</a:t>
            </a:r>
            <a:endParaRPr lang="ru-RU" dirty="0">
              <a:solidFill>
                <a:schemeClr val="bg1"/>
              </a:solidFill>
            </a:endParaRP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Бондарева </a:t>
            </a:r>
            <a:r>
              <a:rPr lang="ru-RU" dirty="0">
                <a:solidFill>
                  <a:schemeClr val="bg1"/>
                </a:solidFill>
              </a:rPr>
              <a:t>Элла </a:t>
            </a:r>
            <a:r>
              <a:rPr lang="ru-RU" dirty="0" smtClean="0">
                <a:solidFill>
                  <a:schemeClr val="bg1"/>
                </a:solidFill>
              </a:rPr>
              <a:t>Геннадьевна</a:t>
            </a:r>
          </a:p>
          <a:p>
            <a:pPr algn="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Санкт-Петербург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2019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29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9658" y="590969"/>
            <a:ext cx="8768758" cy="89630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Задачи: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Закреплять и расширять знание детей о сказках,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Познакомить с новыми понятиями народные и русские сказки,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Способствовать развитию речи. Воображения мышления память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Обогащать словарный запас детей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Воспитывать интерес и любовь к сказкам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51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6434" y="0"/>
            <a:ext cx="5785672" cy="361353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Викторина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Tatjana Dimitrijevic &amp; Ladies Community: Ruski jezik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1528" y="0"/>
            <a:ext cx="4880472" cy="665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FB8C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4513" y="1917048"/>
            <a:ext cx="8827773" cy="3328704"/>
          </a:xfrm>
          <a:prstGeom prst="rect">
            <a:avLst/>
          </a:prstGeom>
        </p:spPr>
      </p:pic>
      <p:pic>
        <p:nvPicPr>
          <p:cNvPr id="4" name="Рисунок 3" descr="https://bookmix.ru/groups/img/groups_138238717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5097" y="225631"/>
            <a:ext cx="5139309" cy="6412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702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Картинки на тему русские народные сказки - красивые и интересные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8512" y="200025"/>
            <a:ext cx="5514975" cy="64145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761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vse-skazki.com/_dr/7/73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6246" y="200071"/>
            <a:ext cx="9418777" cy="6438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065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на тему русские народные сказки - красивые и интересные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4908" y="150126"/>
            <a:ext cx="9125903" cy="6537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084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achalo4ka.ru/wp-content/uploads/2014/08/Tri-porosenk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0408" y="83126"/>
            <a:ext cx="7129886" cy="6650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404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p.userapi.com/c624930/v624930414/3b712/9kjs-foxECI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5591" y="234849"/>
            <a:ext cx="10407843" cy="63440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153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448</TotalTime>
  <Words>237</Words>
  <Application>Microsoft Office PowerPoint</Application>
  <PresentationFormat>Широкоэкранный</PresentationFormat>
  <Paragraphs>40</Paragraphs>
  <Slides>9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Ион</vt:lpstr>
      <vt:lpstr>Презентация PowerPoint</vt:lpstr>
      <vt:lpstr>Презентация PowerPoint</vt:lpstr>
      <vt:lpstr>Викторина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Викторина;»Вгостях у сказки</dc:title>
  <dc:creator>Дмитрий</dc:creator>
  <cp:lastModifiedBy>Дмитрий</cp:lastModifiedBy>
  <cp:revision>19</cp:revision>
  <dcterms:created xsi:type="dcterms:W3CDTF">2019-04-29T17:27:31Z</dcterms:created>
  <dcterms:modified xsi:type="dcterms:W3CDTF">2019-05-02T17:49:03Z</dcterms:modified>
</cp:coreProperties>
</file>