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2"/>
  </p:notesMasterIdLst>
  <p:sldIdLst>
    <p:sldId id="284" r:id="rId2"/>
    <p:sldId id="271" r:id="rId3"/>
    <p:sldId id="268" r:id="rId4"/>
    <p:sldId id="275" r:id="rId5"/>
    <p:sldId id="291" r:id="rId6"/>
    <p:sldId id="290" r:id="rId7"/>
    <p:sldId id="272" r:id="rId8"/>
    <p:sldId id="274" r:id="rId9"/>
    <p:sldId id="276" r:id="rId10"/>
    <p:sldId id="278" r:id="rId11"/>
    <p:sldId id="279" r:id="rId12"/>
    <p:sldId id="280" r:id="rId13"/>
    <p:sldId id="257" r:id="rId14"/>
    <p:sldId id="258" r:id="rId15"/>
    <p:sldId id="277" r:id="rId16"/>
    <p:sldId id="263" r:id="rId17"/>
    <p:sldId id="267" r:id="rId18"/>
    <p:sldId id="260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DBB2A-5EFC-47E8-91A1-CCDCD30AC6CB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FCB00-C98C-40C4-AC02-EAC4297BD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ED028F-7DD1-401C-AEB7-D3948AF54AD1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EA659A0-13B5-474A-B9B2-C07CB758D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P0009 (1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404664"/>
            <a:ext cx="6192688" cy="4824536"/>
          </a:xfrm>
        </p:spPr>
      </p:pic>
      <p:sp>
        <p:nvSpPr>
          <p:cNvPr id="8" name="Прямоугольник 7"/>
          <p:cNvSpPr/>
          <p:nvPr/>
        </p:nvSpPr>
        <p:spPr>
          <a:xfrm>
            <a:off x="683568" y="5103674"/>
            <a:ext cx="79762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за  здоровый образ жизни!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58968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Топильская</a:t>
            </a:r>
            <a:r>
              <a:rPr lang="ru-RU" sz="2400" dirty="0" smtClean="0">
                <a:solidFill>
                  <a:srgbClr val="FF0000"/>
                </a:solidFill>
              </a:rPr>
              <a:t>  Полина и Юркевич Даша – призёры областных  соревнований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1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692696"/>
            <a:ext cx="6984776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Чемпион таится  в  каждом  человеке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1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476672"/>
            <a:ext cx="7128792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Праздник  спортивный удался  на  славу!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Победители  и  призёры  областных  соревнований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1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88640"/>
            <a:ext cx="6759557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58968"/>
            <a:ext cx="8229600" cy="13990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Последняя  репетиция  перед  выступлением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ыпуск  9 классов,22 июня2012 год 0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71600" y="908720"/>
            <a:ext cx="7128792" cy="4754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58968"/>
            <a:ext cx="8229600" cy="13990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Участие  в  творческом  конкурсе  на областных  соревнования «Президентские состязания»</a:t>
            </a:r>
            <a:endParaRPr lang="ru-RU" sz="2400" dirty="0"/>
          </a:p>
        </p:txBody>
      </p:sp>
      <p:pic>
        <p:nvPicPr>
          <p:cNvPr id="4" name="Содержимое 3" descr="выпуск  9 классов,22 июня2012 год 0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548680"/>
            <a:ext cx="6480720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Тяжелы минуты  ожидания  результатов выступления в творческом  конкурсе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ыпуск  9 классов,22 июня2012 год 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908720"/>
            <a:ext cx="669674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5896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«Вокруг одни приветливые  лица,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портивный  дух мы  чувствуем  вокруг, 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У каждого  здесь сердце олимпийца,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Здесь  каждый спорту и  здоровью друг»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ыпуск  9 классов,22 июня2012 год 0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260647"/>
            <a:ext cx="6408712" cy="48032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Показательные выступления  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гимнастов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ыпуск  9 классов,22 июня2012 год 1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404664"/>
            <a:ext cx="7997740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Всем  мы  желаем  побед  и  удач!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ыпуск  9 классов,22 июня2012 год 0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1" y="548680"/>
            <a:ext cx="6244899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P00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188640"/>
            <a:ext cx="6244899" cy="4680520"/>
          </a:xfrm>
        </p:spPr>
      </p:pic>
      <p:sp>
        <p:nvSpPr>
          <p:cNvPr id="6" name="Прямоугольник 5"/>
          <p:cNvSpPr/>
          <p:nvPr/>
        </p:nvSpPr>
        <p:spPr>
          <a:xfrm>
            <a:off x="1259632" y="5085184"/>
            <a:ext cx="72008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«Наполняет  нас радость движения,</a:t>
            </a:r>
          </a:p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Сердце бьётся в  груди веселей,</a:t>
            </a:r>
          </a:p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спортивной победы  мгновения </a:t>
            </a:r>
          </a:p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Дополняют  улыбки  друзей.»</a:t>
            </a:r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endParaRPr lang="ru-RU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157192"/>
            <a:ext cx="8229600" cy="1399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Мы верим в успех!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0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404664"/>
            <a:ext cx="6768752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«Спорт- это здоровье, спорт- это успех, спорт –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это дружба, спорт – сильнее всех»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P0005 (8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440668"/>
            <a:ext cx="6552728" cy="49145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29600" cy="14127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Тот победит  в  соревнованье,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Кто  меток  , ловок  и  силён!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0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548680"/>
            <a:ext cx="6539096" cy="4811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Снимок  на  память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0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404664"/>
            <a:ext cx="6611104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Победители районных  соревнований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по  мини-футболу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XZ1_U2E22I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620688"/>
            <a:ext cx="6552728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085584" cy="134076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Судья соревнований и капитан команды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m-xH7G71O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1445" y="548680"/>
            <a:ext cx="6725275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Призёры областных  соревнований «Президентские состязания»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состязания 07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476672"/>
            <a:ext cx="6696744" cy="50731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Девочки, </a:t>
            </a:r>
            <a:r>
              <a:rPr lang="ru-RU" sz="2400" dirty="0" smtClean="0"/>
              <a:t>мы  верим в вас!</a:t>
            </a:r>
            <a:endParaRPr lang="ru-RU" sz="2400" dirty="0"/>
          </a:p>
        </p:txBody>
      </p:sp>
      <p:pic>
        <p:nvPicPr>
          <p:cNvPr id="4" name="Содержимое 3" descr="состязания 0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430669"/>
            <a:ext cx="6480720" cy="52305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58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Мы  готовы к  старту!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остязания 09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3127" y="476672"/>
            <a:ext cx="7843289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364</TotalTime>
  <Words>136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Слайд 1</vt:lpstr>
      <vt:lpstr>Мы верим в успех!</vt:lpstr>
      <vt:lpstr>Тот победит  в  соревнованье,  Кто  меток  , ловок  и  силён!</vt:lpstr>
      <vt:lpstr>Снимок  на  память</vt:lpstr>
      <vt:lpstr>Победители районных  соревнований  по  мини-футболу</vt:lpstr>
      <vt:lpstr>Судья соревнований и капитан команды</vt:lpstr>
      <vt:lpstr>Призёры областных  соревнований «Президентские состязания»</vt:lpstr>
      <vt:lpstr>Девочки, мы  верим в вас!</vt:lpstr>
      <vt:lpstr>Мы  готовы к  старту!</vt:lpstr>
      <vt:lpstr> Топильская  Полина и Юркевич Даша – призёры областных  соревнований</vt:lpstr>
      <vt:lpstr>Чемпион таится  в  каждом  человеке</vt:lpstr>
      <vt:lpstr>Праздник  спортивный удался  на  славу!  Победители  и  призёры  областных  соревнований</vt:lpstr>
      <vt:lpstr>Последняя  репетиция  перед  выступлением</vt:lpstr>
      <vt:lpstr>Участие  в  творческом  конкурсе  на областных  соревнования «Президентские состязания»</vt:lpstr>
      <vt:lpstr>Тяжелы минуты  ожидания  результатов выступления в творческом  конкурсе</vt:lpstr>
      <vt:lpstr>«Вокруг одни приветливые  лица,  Спортивный  дух мы  чувствуем  вокруг,   У каждого  здесь сердце олимпийца,  Здесь  каждый спорту и  здоровью друг» </vt:lpstr>
      <vt:lpstr>Показательные выступления    гимнастов</vt:lpstr>
      <vt:lpstr>Всем  мы  желаем  побед  и  удач!</vt:lpstr>
      <vt:lpstr>Слайд 19</vt:lpstr>
      <vt:lpstr>«Спорт- это здоровье, спорт- это успех, спорт –  это дружба, спорт – сильнее всех»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213</cp:revision>
  <dcterms:created xsi:type="dcterms:W3CDTF">2013-02-18T18:34:55Z</dcterms:created>
  <dcterms:modified xsi:type="dcterms:W3CDTF">2013-02-19T23:12:30Z</dcterms:modified>
</cp:coreProperties>
</file>