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3" r:id="rId2"/>
    <p:sldId id="290" r:id="rId3"/>
    <p:sldId id="291" r:id="rId4"/>
    <p:sldId id="294" r:id="rId5"/>
    <p:sldId id="292" r:id="rId6"/>
    <p:sldId id="293" r:id="rId7"/>
    <p:sldId id="296" r:id="rId8"/>
    <p:sldId id="266" r:id="rId9"/>
    <p:sldId id="297" r:id="rId10"/>
    <p:sldId id="298" r:id="rId11"/>
    <p:sldId id="299" r:id="rId12"/>
    <p:sldId id="295" r:id="rId13"/>
    <p:sldId id="300" r:id="rId14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00"/>
    <a:srgbClr val="009900"/>
    <a:srgbClr val="0000CC"/>
    <a:srgbClr val="990000"/>
    <a:srgbClr val="800080"/>
    <a:srgbClr val="371518"/>
    <a:srgbClr val="47050E"/>
    <a:srgbClr val="0000FF"/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294" autoAdjust="0"/>
    <p:restoredTop sz="94660"/>
  </p:normalViewPr>
  <p:slideViewPr>
    <p:cSldViewPr>
      <p:cViewPr>
        <p:scale>
          <a:sx n="66" d="100"/>
          <a:sy n="66" d="100"/>
        </p:scale>
        <p:origin x="-1974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00F524A1-4EA2-4219-AF24-DA4887CC4083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76CD2A59-96F6-4ADC-B402-6DBD8E19A9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28534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s128.centerstart.ru/sites/default/files/u19/kQiksCq0eK.pn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404664"/>
            <a:ext cx="8136904" cy="6192688"/>
          </a:xfrm>
        </p:spPr>
        <p:txBody>
          <a:bodyPr>
            <a:normAutofit/>
          </a:bodyPr>
          <a:lstStyle/>
          <a:p>
            <a:r>
              <a:rPr lang="ru-RU" altLang="ru-RU" sz="1400" b="1" dirty="0" smtClean="0">
                <a:latin typeface="Algerian" pitchFamily="82" charset="0"/>
              </a:rPr>
              <a:t>МАОУ «Лингвистическая гимназия №3»</a:t>
            </a:r>
            <a:r>
              <a:rPr lang="ru-RU" altLang="ru-RU" b="1" dirty="0" smtClean="0">
                <a:solidFill>
                  <a:srgbClr val="009900"/>
                </a:solidFill>
                <a:latin typeface="Algerian" pitchFamily="82" charset="0"/>
              </a:rPr>
              <a:t/>
            </a:r>
            <a:br>
              <a:rPr lang="ru-RU" altLang="ru-RU" b="1" dirty="0" smtClean="0">
                <a:solidFill>
                  <a:srgbClr val="009900"/>
                </a:solidFill>
                <a:latin typeface="Algerian" pitchFamily="82" charset="0"/>
              </a:rPr>
            </a:br>
            <a:r>
              <a:rPr lang="ru-RU" altLang="ru-RU" sz="3600" b="1" dirty="0" smtClean="0">
                <a:latin typeface="Algerian" pitchFamily="82" charset="0"/>
              </a:rPr>
              <a:t>Программа </a:t>
            </a:r>
            <a:r>
              <a:rPr lang="ru-RU" altLang="ru-RU" sz="3600" b="1" dirty="0" smtClean="0">
                <a:latin typeface="Algerian" pitchFamily="82" charset="0"/>
              </a:rPr>
              <a:t/>
            </a:r>
            <a:br>
              <a:rPr lang="ru-RU" altLang="ru-RU" sz="3600" b="1" dirty="0" smtClean="0">
                <a:latin typeface="Algerian" pitchFamily="82" charset="0"/>
              </a:rPr>
            </a:br>
            <a:r>
              <a:rPr lang="ru-RU" altLang="ru-RU" sz="3600" b="1" dirty="0" smtClean="0">
                <a:latin typeface="Algerian" pitchFamily="82" charset="0"/>
              </a:rPr>
              <a:t>летнего оздоровительного лагеря с дневным пребыванием детей</a:t>
            </a:r>
            <a:br>
              <a:rPr lang="ru-RU" altLang="ru-RU" sz="3600" b="1" dirty="0" smtClean="0">
                <a:latin typeface="Algerian" pitchFamily="82" charset="0"/>
              </a:rPr>
            </a:br>
            <a:r>
              <a:rPr lang="ru-RU" altLang="ru-RU" sz="3600" b="1" dirty="0" smtClean="0">
                <a:latin typeface="Algerian" pitchFamily="82" charset="0"/>
              </a:rPr>
              <a:t/>
            </a:r>
            <a:br>
              <a:rPr lang="ru-RU" altLang="ru-RU" sz="3600" b="1" dirty="0" smtClean="0">
                <a:latin typeface="Algerian" pitchFamily="82" charset="0"/>
              </a:rPr>
            </a:br>
            <a:r>
              <a:rPr lang="ru-RU" sz="6000" b="1" dirty="0" smtClean="0">
                <a:solidFill>
                  <a:srgbClr val="009900"/>
                </a:solidFill>
                <a:latin typeface="Algerian" pitchFamily="82" charset="0"/>
              </a:rPr>
              <a:t>«                 «</a:t>
            </a:r>
            <a:r>
              <a:rPr lang="ru-RU" sz="6000" b="1" dirty="0" err="1" smtClean="0">
                <a:solidFill>
                  <a:srgbClr val="009900"/>
                </a:solidFill>
                <a:latin typeface="Algerian" pitchFamily="82" charset="0"/>
              </a:rPr>
              <a:t>Здоровячок</a:t>
            </a:r>
            <a:r>
              <a:rPr lang="ru-RU" sz="6000" b="1" dirty="0" smtClean="0">
                <a:solidFill>
                  <a:srgbClr val="009900"/>
                </a:solidFill>
                <a:latin typeface="Algerian" pitchFamily="82" charset="0"/>
              </a:rPr>
              <a:t>»</a:t>
            </a:r>
            <a:br>
              <a:rPr lang="ru-RU" sz="6000" b="1" dirty="0" smtClean="0">
                <a:solidFill>
                  <a:srgbClr val="009900"/>
                </a:solidFill>
                <a:latin typeface="Algerian" pitchFamily="82" charset="0"/>
              </a:rPr>
            </a:br>
            <a:r>
              <a:rPr lang="ru-RU" sz="6000" b="1" dirty="0" smtClean="0">
                <a:solidFill>
                  <a:srgbClr val="009900"/>
                </a:solidFill>
                <a:latin typeface="Algerian" pitchFamily="82" charset="0"/>
              </a:rPr>
              <a:t/>
            </a:r>
            <a:br>
              <a:rPr lang="ru-RU" sz="6000" b="1" dirty="0" smtClean="0">
                <a:solidFill>
                  <a:srgbClr val="009900"/>
                </a:solidFill>
                <a:latin typeface="Algerian" pitchFamily="82" charset="0"/>
              </a:rPr>
            </a:br>
            <a:r>
              <a:rPr lang="ru-RU" sz="6000" b="1" dirty="0" smtClean="0">
                <a:latin typeface="Algerian" pitchFamily="82" charset="0"/>
              </a:rPr>
              <a:t/>
            </a:r>
            <a:br>
              <a:rPr lang="ru-RU" sz="6000" b="1" dirty="0" smtClean="0">
                <a:latin typeface="Algerian" pitchFamily="82" charset="0"/>
              </a:rPr>
            </a:br>
            <a:r>
              <a:rPr lang="ru-RU" sz="1400" b="1" dirty="0" smtClean="0">
                <a:latin typeface="Algerian" pitchFamily="82" charset="0"/>
              </a:rPr>
              <a:t>г. Улан – Удэ</a:t>
            </a:r>
            <a:br>
              <a:rPr lang="ru-RU" sz="1400" b="1" dirty="0" smtClean="0">
                <a:latin typeface="Algerian" pitchFamily="82" charset="0"/>
              </a:rPr>
            </a:br>
            <a:r>
              <a:rPr lang="ru-RU" sz="1400" b="1" dirty="0" smtClean="0">
                <a:latin typeface="Algerian" pitchFamily="82" charset="0"/>
              </a:rPr>
              <a:t>2019г.</a:t>
            </a:r>
            <a:endParaRPr lang="ru-RU" altLang="ru-RU" sz="6000" b="1" dirty="0" smtClean="0">
              <a:latin typeface="Algerian" pitchFamily="82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 flipV="1">
            <a:off x="914400" y="5949280"/>
            <a:ext cx="7524750" cy="576064"/>
          </a:xfrm>
        </p:spPr>
        <p:txBody>
          <a:bodyPr>
            <a:normAutofit fontScale="25000" lnSpcReduction="20000"/>
          </a:bodyPr>
          <a:lstStyle/>
          <a:p>
            <a:pPr algn="ctr" eaLnBrk="1" hangingPunct="1">
              <a:defRPr/>
            </a:pPr>
            <a:r>
              <a:rPr lang="ru-RU" sz="19200" b="1" dirty="0" smtClean="0">
                <a:solidFill>
                  <a:srgbClr val="009900"/>
                </a:solidFill>
                <a:latin typeface="Algerian" pitchFamily="82" charset="0"/>
                <a:ea typeface="+mj-ea"/>
                <a:cs typeface="+mj-cs"/>
              </a:rPr>
              <a:t>               </a:t>
            </a:r>
          </a:p>
          <a:p>
            <a:pPr algn="ctr" eaLnBrk="1" hangingPunct="1">
              <a:defRPr/>
            </a:pPr>
            <a:endParaRPr lang="ru-RU" sz="4400" b="1" dirty="0" smtClean="0">
              <a:solidFill>
                <a:srgbClr val="009900"/>
              </a:solidFill>
              <a:latin typeface="Algerian" pitchFamily="82" charset="0"/>
            </a:endParaRPr>
          </a:p>
          <a:p>
            <a:pPr algn="ctr" eaLnBrk="1" hangingPunct="1">
              <a:defRPr/>
            </a:pPr>
            <a:r>
              <a:rPr lang="ru-RU" sz="12800" b="1" dirty="0" smtClean="0">
                <a:solidFill>
                  <a:schemeClr val="tx2"/>
                </a:solidFill>
                <a:latin typeface="Algerian" pitchFamily="82" charset="0"/>
              </a:rPr>
              <a:t>                      </a:t>
            </a:r>
          </a:p>
        </p:txBody>
      </p:sp>
      <p:pic>
        <p:nvPicPr>
          <p:cNvPr id="12290" name="Picture 2" descr="http://kirov-skazka.ru/images/ZDOROVIAK/zdorovyach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12976"/>
            <a:ext cx="3738485" cy="3645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s://donetsk-cbsdeti.000webhostapp.com/wp-content/uploads/2017/10/fon-priroda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95536" y="404664"/>
            <a:ext cx="835292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/>
              <a:t>Гражданско-патриотическое направление </a:t>
            </a:r>
          </a:p>
          <a:p>
            <a:pPr algn="ctr"/>
            <a:endParaRPr lang="ru-RU" sz="4000" dirty="0" smtClean="0"/>
          </a:p>
          <a:p>
            <a:r>
              <a:rPr lang="ru-RU" sz="4000" dirty="0" smtClean="0"/>
              <a:t> </a:t>
            </a:r>
          </a:p>
          <a:p>
            <a:r>
              <a:rPr lang="ru-RU" sz="4000" dirty="0" smtClean="0"/>
              <a:t> </a:t>
            </a:r>
          </a:p>
          <a:p>
            <a:r>
              <a:rPr lang="ru-RU" sz="4000" dirty="0" smtClean="0"/>
              <a:t> </a:t>
            </a:r>
          </a:p>
          <a:p>
            <a:r>
              <a:rPr lang="ru-RU" sz="4000" dirty="0" smtClean="0"/>
              <a:t> </a:t>
            </a:r>
          </a:p>
          <a:p>
            <a:pPr algn="ctr"/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340768"/>
            <a:ext cx="83529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Экскурсия  в музей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истории «Мы помним лето 1941…»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Конкурс рисунков «Этот День Победы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…»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Конкурсная программа посвященная «Дню независимости России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День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памяти, беседа «Бурятия в годы ВОВ»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Выходим на дорогу с сотрудниками ГАИ, рейд «Дорожный патруль» (дарим рисунки пешеходам, которые переходят дорогу в неположенном месте и рассказываем о ПДД)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Конкурс рисунков герб школы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s://donetsk-cbsdeti.000webhostapp.com/wp-content/uploads/2017/10/fon-priroda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95536" y="404664"/>
            <a:ext cx="835292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/>
              <a:t>Нравственно – эстетическое направление </a:t>
            </a:r>
          </a:p>
          <a:p>
            <a:pPr algn="ctr"/>
            <a:endParaRPr lang="ru-RU" sz="4000" dirty="0" smtClean="0"/>
          </a:p>
          <a:p>
            <a:r>
              <a:rPr lang="ru-RU" sz="4000" dirty="0" smtClean="0"/>
              <a:t> </a:t>
            </a:r>
          </a:p>
          <a:p>
            <a:r>
              <a:rPr lang="ru-RU" sz="4000" dirty="0" smtClean="0"/>
              <a:t> </a:t>
            </a:r>
          </a:p>
          <a:p>
            <a:r>
              <a:rPr lang="ru-RU" sz="4000" dirty="0" smtClean="0"/>
              <a:t> </a:t>
            </a:r>
          </a:p>
          <a:p>
            <a:r>
              <a:rPr lang="ru-RU" sz="4000" dirty="0" smtClean="0"/>
              <a:t> </a:t>
            </a:r>
          </a:p>
          <a:p>
            <a:pPr algn="ctr"/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340768"/>
            <a:ext cx="83529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800" dirty="0" smtClean="0"/>
              <a:t> День защиты </a:t>
            </a:r>
            <a:r>
              <a:rPr lang="ru-RU" sz="2800" dirty="0" smtClean="0"/>
              <a:t>детей, участие в городской развлекательной программе</a:t>
            </a:r>
            <a:endParaRPr lang="ru-RU" sz="2800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/>
              <a:t> </a:t>
            </a:r>
            <a:r>
              <a:rPr lang="ru-RU" sz="2800" dirty="0" smtClean="0"/>
              <a:t>Поход в кинотеатр, музеи  и театры города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err="1" smtClean="0"/>
              <a:t>Закулисье</a:t>
            </a:r>
            <a:r>
              <a:rPr lang="ru-RU" sz="2800" dirty="0" smtClean="0"/>
              <a:t> Театра оперы и балета</a:t>
            </a:r>
            <a:endParaRPr lang="ru-RU" sz="2800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/>
              <a:t> Конкурс </a:t>
            </a:r>
            <a:r>
              <a:rPr lang="ru-RU" sz="2800" dirty="0" smtClean="0"/>
              <a:t>рисунков</a:t>
            </a:r>
            <a:endParaRPr lang="ru-RU" sz="2800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/>
              <a:t> Познавательный турнир «Умники и умницы»</a:t>
            </a:r>
            <a:endParaRPr lang="ru-RU" sz="2800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/>
              <a:t>   </a:t>
            </a:r>
            <a:r>
              <a:rPr lang="ru-RU" sz="2800" dirty="0" smtClean="0"/>
              <a:t>Развлекательная игра «Крокодил»</a:t>
            </a:r>
            <a:endParaRPr lang="ru-RU" sz="2800" dirty="0" smtClean="0"/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/>
              <a:t> </a:t>
            </a:r>
            <a:r>
              <a:rPr lang="ru-RU" sz="2800" dirty="0" smtClean="0"/>
              <a:t>Музыкально-познавательная игра «Цветы в песнях»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/>
              <a:t>Конкурсная программа «Мистер и Миссис Лето»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/>
              <a:t>Игра – </a:t>
            </a:r>
            <a:r>
              <a:rPr lang="ru-RU" sz="2800" dirty="0" err="1" smtClean="0"/>
              <a:t>квест</a:t>
            </a:r>
            <a:r>
              <a:rPr lang="ru-RU" sz="2800" dirty="0" smtClean="0"/>
              <a:t> «В поисках сокровища»</a:t>
            </a:r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s://donetsk-cbsdeti.000webhostapp.com/wp-content/uploads/2017/10/fon-priroda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95536" y="404664"/>
            <a:ext cx="8352928" cy="9479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/>
              <a:t>Прогнозируемые </a:t>
            </a:r>
            <a:r>
              <a:rPr lang="ru-RU" sz="2800" b="1" i="1" u="sng" dirty="0" smtClean="0"/>
              <a:t>результаты</a:t>
            </a:r>
          </a:p>
          <a:p>
            <a:r>
              <a:rPr lang="ru-RU" dirty="0" smtClean="0"/>
              <a:t>Программа летнего школьного оздоровительного лагеря основана на требованиях Федерального государственного образовательного стандарта, в котором сформулирована основная цель нравственного развития и воспитания личности  школьника и  заключается в </a:t>
            </a:r>
            <a:r>
              <a:rPr lang="ru-RU" b="1" i="1" dirty="0" smtClean="0"/>
              <a:t>становлении личностных характеристик ребенка, а именно:</a:t>
            </a:r>
            <a:endParaRPr lang="ru-RU" dirty="0" smtClean="0"/>
          </a:p>
          <a:p>
            <a:pPr lvl="0"/>
            <a:r>
              <a:rPr lang="ru-RU" dirty="0" smtClean="0"/>
              <a:t>умеющий учиться, способный организовать свою деятельность, умеющий пользоваться информационными источниками;</a:t>
            </a:r>
          </a:p>
          <a:p>
            <a:pPr lvl="0"/>
            <a:r>
              <a:rPr lang="ru-RU" dirty="0" smtClean="0"/>
              <a:t>владеющий опытом мотивированного участия в конкурсах и проектах регионального и международных уровней;</a:t>
            </a:r>
          </a:p>
          <a:p>
            <a:pPr lvl="0"/>
            <a:r>
              <a:rPr lang="ru-RU" dirty="0" smtClean="0"/>
              <a:t>обладающий основами коммуникативной культурой (умеет слушать и слышать собеседника, высказывать свое мнение);</a:t>
            </a:r>
          </a:p>
          <a:p>
            <a:pPr lvl="0"/>
            <a:r>
              <a:rPr lang="ru-RU" dirty="0" smtClean="0"/>
              <a:t>любознательный, интересующийся, активно познающий мир;</a:t>
            </a:r>
          </a:p>
          <a:p>
            <a:pPr lvl="0"/>
            <a:r>
              <a:rPr lang="ru-RU" dirty="0" smtClean="0"/>
              <a:t>любящий свой край и свою Родину;</a:t>
            </a:r>
          </a:p>
          <a:p>
            <a:pPr lvl="0"/>
            <a:r>
              <a:rPr lang="ru-RU" dirty="0" smtClean="0"/>
              <a:t>уважающий и принимающий ценности семьи и общества;</a:t>
            </a:r>
          </a:p>
          <a:p>
            <a:pPr lvl="0"/>
            <a:r>
              <a:rPr lang="ru-RU" dirty="0" smtClean="0"/>
              <a:t>готовый самостоятельно действовать и отвечать за свои поступки перед семьей и школой; </a:t>
            </a:r>
          </a:p>
          <a:p>
            <a:pPr lvl="0"/>
            <a:r>
              <a:rPr lang="ru-RU" dirty="0" smtClean="0"/>
              <a:t>умеющий высказать свое мнение; </a:t>
            </a:r>
          </a:p>
          <a:p>
            <a:pPr lvl="0"/>
            <a:r>
              <a:rPr lang="ru-RU" dirty="0" smtClean="0"/>
              <a:t>выполняющий правила здорового и безопасного образа жизни для себя и окружающих.</a:t>
            </a:r>
          </a:p>
          <a:p>
            <a:r>
              <a:rPr lang="ru-RU" sz="4000" dirty="0" smtClean="0"/>
              <a:t> </a:t>
            </a:r>
          </a:p>
          <a:p>
            <a:r>
              <a:rPr lang="ru-RU" sz="4000" dirty="0" smtClean="0"/>
              <a:t> </a:t>
            </a:r>
          </a:p>
          <a:p>
            <a:r>
              <a:rPr lang="ru-RU" sz="4000" dirty="0" smtClean="0"/>
              <a:t> </a:t>
            </a:r>
          </a:p>
          <a:p>
            <a:r>
              <a:rPr lang="ru-RU" sz="4000" dirty="0" smtClean="0"/>
              <a:t> </a:t>
            </a:r>
          </a:p>
          <a:p>
            <a:r>
              <a:rPr lang="ru-RU" sz="4000" dirty="0" smtClean="0"/>
              <a:t> </a:t>
            </a:r>
          </a:p>
          <a:p>
            <a:pPr algn="ctr"/>
            <a:endParaRPr lang="ru-RU" sz="4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sadulibka.ru/wp-content/uploads/2018/01/0015-015-Spasibo-za-vnima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kirov-skazka.ru/images/ZDOROVIAK/zdorovyach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0"/>
            <a:ext cx="5868144" cy="572144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5805264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latin typeface="Algerian" pitchFamily="82" charset="0"/>
              </a:rPr>
              <a:t>Здоровые дети – здоровое будущее!!!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s://donetsk-cbsdeti.000webhostapp.com/wp-content/uploads/2017/10/fon-priroda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95536" y="404664"/>
            <a:ext cx="835292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u="sng" dirty="0" smtClean="0"/>
              <a:t>Цель программы:</a:t>
            </a:r>
          </a:p>
          <a:p>
            <a:r>
              <a:rPr lang="ru-RU" sz="3200" dirty="0" smtClean="0"/>
              <a:t>Реализация всех возможностей школы для формирования психически здорового, социально-адаптированного, физически развитого человека, обладающего ценностным отношением к своему здоровью, имеющего привычку к активному образу жизни и регулярным занятиям физической культурой, т.е. создание оптимальных условий, обеспечивающих полноценный отдых детей, их оздоровление и творческое развитие.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s://donetsk-cbsdeti.000webhostapp.com/wp-content/uploads/2017/10/fon-priroda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95536" y="404664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u="sng" dirty="0" smtClean="0"/>
              <a:t>Задачи программы:</a:t>
            </a:r>
          </a:p>
          <a:p>
            <a:r>
              <a:rPr lang="ru-RU" sz="2000" dirty="0" smtClean="0"/>
              <a:t>-  организовать систему оздоровительных мероприятий;</a:t>
            </a:r>
          </a:p>
          <a:p>
            <a:r>
              <a:rPr lang="ru-RU" sz="2000" dirty="0" smtClean="0"/>
              <a:t>-  способствовать укреплению навыков к здоровому образу жизни;</a:t>
            </a:r>
          </a:p>
          <a:p>
            <a:r>
              <a:rPr lang="ru-RU" sz="2000" dirty="0" smtClean="0"/>
              <a:t>-  раскрыть творческий потенциал детей;</a:t>
            </a:r>
          </a:p>
          <a:p>
            <a:r>
              <a:rPr lang="ru-RU" sz="2000" dirty="0" smtClean="0"/>
              <a:t>-  развить различные формы общения в разновозрастных группах;</a:t>
            </a:r>
          </a:p>
          <a:p>
            <a:r>
              <a:rPr lang="ru-RU" sz="2000" dirty="0" smtClean="0"/>
              <a:t>-  расширить через игровой сюжет двигательную активность ребёнка</a:t>
            </a:r>
          </a:p>
          <a:p>
            <a:r>
              <a:rPr lang="ru-RU" sz="2000" dirty="0" smtClean="0"/>
              <a:t>    с  учётом их индивидуальных и возрастных особенностей; </a:t>
            </a:r>
          </a:p>
          <a:p>
            <a:r>
              <a:rPr lang="ru-RU" sz="2000" dirty="0" smtClean="0"/>
              <a:t>-  организация среды, предоставляющей ребенку возможность </a:t>
            </a:r>
          </a:p>
          <a:p>
            <a:r>
              <a:rPr lang="ru-RU" sz="2000" dirty="0" smtClean="0"/>
              <a:t>    для самореализации на индивидуальном личностном потенциале.</a:t>
            </a:r>
          </a:p>
          <a:p>
            <a:r>
              <a:rPr lang="ru-RU" sz="2000" dirty="0" smtClean="0"/>
              <a:t>- формирование у ребят навыков общения и толерантности;</a:t>
            </a:r>
          </a:p>
          <a:p>
            <a:r>
              <a:rPr lang="ru-RU" sz="2000" dirty="0" smtClean="0"/>
              <a:t>- формирование культурного поведения, санитарно-гигиенической культуры;</a:t>
            </a:r>
          </a:p>
          <a:p>
            <a:r>
              <a:rPr lang="ru-RU" sz="2000" dirty="0" smtClean="0"/>
              <a:t>- воспитывать гражданские и нравственные качества, развивать творческое    мышление необходимое для практической деятельности, познания, ориентации в окружающем мире.</a:t>
            </a:r>
          </a:p>
          <a:p>
            <a:pPr algn="ctr"/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s://donetsk-cbsdeti.000webhostapp.com/wp-content/uploads/2017/10/fon-priroda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95536" y="404664"/>
            <a:ext cx="83529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u="sng" dirty="0" smtClean="0"/>
              <a:t>Участники программы:</a:t>
            </a:r>
          </a:p>
          <a:p>
            <a:pPr algn="just"/>
            <a:r>
              <a:rPr lang="ru-RU" sz="4000" dirty="0" smtClean="0"/>
              <a:t>Программа рассчитана на воспитанников начальной школы. </a:t>
            </a:r>
          </a:p>
          <a:p>
            <a:pPr algn="just"/>
            <a:r>
              <a:rPr lang="ru-RU" sz="4000" dirty="0" smtClean="0"/>
              <a:t>4 отряда по 15 человек, итого 60 школьников.</a:t>
            </a:r>
          </a:p>
          <a:p>
            <a:pPr algn="just"/>
            <a:r>
              <a:rPr lang="ru-RU" sz="4000" dirty="0" smtClean="0"/>
              <a:t>Продолжительность – 21 день</a:t>
            </a:r>
          </a:p>
          <a:p>
            <a:pPr algn="ctr"/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 descr="https://fs00.infourok.ru/images/doc/230/61688/1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1308246"/>
            <a:ext cx="6156176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08.30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08.45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приход дежурных воспитателей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08.45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09.00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прием детей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09.05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09.20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зарядка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09.20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09.30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линейка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09.30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10.00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завтрак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10.00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12.00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организация и проведение коллективных творческих дел, подвижные спортивные игры, эстафеты, походы в кино, театры, игры и т.д.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12.30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13.00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обед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13.00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14.30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выезды на природу, бассейн, парки и т.д.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15.00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16.00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сон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16.00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16.15  - полдник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16.20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18.00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игры, подведение итогов дня и планы на завтра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s://donetsk-cbsdeti.000webhostapp.com/wp-content/uploads/2017/10/fon-priroda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95536" y="404664"/>
            <a:ext cx="835292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/>
              <a:t>Спортивно – оздоровительное направление </a:t>
            </a:r>
          </a:p>
          <a:p>
            <a:pPr algn="ctr"/>
            <a:endParaRPr lang="ru-RU" sz="4000" dirty="0" smtClean="0"/>
          </a:p>
          <a:p>
            <a:r>
              <a:rPr lang="ru-RU" sz="4000" dirty="0" smtClean="0"/>
              <a:t> </a:t>
            </a:r>
          </a:p>
          <a:p>
            <a:r>
              <a:rPr lang="ru-RU" sz="4000" dirty="0" smtClean="0"/>
              <a:t> </a:t>
            </a:r>
          </a:p>
          <a:p>
            <a:r>
              <a:rPr lang="ru-RU" sz="4000" dirty="0" smtClean="0"/>
              <a:t> </a:t>
            </a:r>
          </a:p>
          <a:p>
            <a:r>
              <a:rPr lang="ru-RU" sz="4000" dirty="0" smtClean="0"/>
              <a:t> </a:t>
            </a:r>
          </a:p>
          <a:p>
            <a:pPr algn="ctr"/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196752"/>
            <a:ext cx="66967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§"/>
              <a:defRPr/>
            </a:pPr>
            <a:r>
              <a:rPr lang="ru-RU" sz="2800" dirty="0" smtClean="0">
                <a:latin typeface="Times New Roman" pitchFamily="18" charset="0"/>
              </a:rPr>
              <a:t>спартакиада между школами; спортивные часы; веселые старты;</a:t>
            </a:r>
          </a:p>
          <a:p>
            <a:pPr marL="571500" indent="-571500">
              <a:buFont typeface="Wingdings" panose="05000000000000000000" pitchFamily="2" charset="2"/>
              <a:buChar char="§"/>
              <a:defRPr/>
            </a:pPr>
            <a:r>
              <a:rPr lang="ru-RU" sz="2800" dirty="0" smtClean="0">
                <a:latin typeface="Times New Roman" pitchFamily="18" charset="0"/>
              </a:rPr>
              <a:t>соревнования между отрядами;</a:t>
            </a:r>
          </a:p>
          <a:p>
            <a:pPr marL="571500" indent="-571500">
              <a:buFont typeface="Wingdings" panose="05000000000000000000" pitchFamily="2" charset="2"/>
              <a:buChar char="§"/>
              <a:defRPr/>
            </a:pPr>
            <a:r>
              <a:rPr lang="ru-RU" sz="2800" dirty="0" smtClean="0">
                <a:latin typeface="Times New Roman" pitchFamily="18" charset="0"/>
              </a:rPr>
              <a:t>минутки здоровья; утренняя зарядка; игры на воздухе;</a:t>
            </a:r>
          </a:p>
          <a:p>
            <a:pPr marL="571500" indent="-571500">
              <a:buFont typeface="Wingdings" panose="05000000000000000000" pitchFamily="2" charset="2"/>
              <a:buChar char="§"/>
              <a:defRPr/>
            </a:pPr>
            <a:r>
              <a:rPr lang="ru-RU" sz="2800" dirty="0" smtClean="0">
                <a:latin typeface="Times New Roman" pitchFamily="18" charset="0"/>
              </a:rPr>
              <a:t>водные процедуры</a:t>
            </a:r>
            <a:r>
              <a:rPr lang="ru-RU" sz="2800" dirty="0" smtClean="0">
                <a:latin typeface="Times New Roman" pitchFamily="18" charset="0"/>
              </a:rPr>
              <a:t>.</a:t>
            </a:r>
          </a:p>
          <a:p>
            <a:pPr marL="571500" indent="-571500">
              <a:buFont typeface="Wingdings" panose="05000000000000000000" pitchFamily="2" charset="2"/>
              <a:buChar char="§"/>
              <a:defRPr/>
            </a:pPr>
            <a:r>
              <a:rPr lang="ru-RU" sz="2800" dirty="0" smtClean="0">
                <a:latin typeface="Times New Roman" pitchFamily="18" charset="0"/>
              </a:rPr>
              <a:t>Опрос населения: «Почему вредной привычке ты скажешь: «Нет!»</a:t>
            </a:r>
            <a:endParaRPr lang="ru-RU" sz="28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Ромарио\Мои документы\Мои рисунки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2701"/>
            <a:ext cx="9144000" cy="691517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61555" y="2967335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 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71480"/>
            <a:ext cx="3673185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/>
                <a:solidFill>
                  <a:schemeClr val="accent3"/>
                </a:solidFill>
                <a:effectLst/>
              </a:rPr>
              <a:t>Минутки здоровья:</a:t>
            </a:r>
            <a:endParaRPr lang="ru-RU" sz="32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1357298"/>
            <a:ext cx="4143404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9900"/>
                </a:solidFill>
              </a:rPr>
              <a:t>Друзья </a:t>
            </a:r>
            <a:r>
              <a:rPr lang="ru-RU" b="1" dirty="0" err="1" smtClean="0">
                <a:solidFill>
                  <a:srgbClr val="009900"/>
                </a:solidFill>
              </a:rPr>
              <a:t>Мойдодыра</a:t>
            </a:r>
            <a:r>
              <a:rPr lang="ru-RU" b="1" dirty="0" smtClean="0">
                <a:solidFill>
                  <a:srgbClr val="009900"/>
                </a:solidFill>
              </a:rPr>
              <a:t>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9900"/>
                </a:solidFill>
              </a:rPr>
              <a:t>Берегите глаза.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9900"/>
                </a:solidFill>
              </a:rPr>
              <a:t>Закаливание.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9900"/>
                </a:solidFill>
              </a:rPr>
              <a:t>Правильное питание.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9900"/>
                </a:solidFill>
              </a:rPr>
              <a:t>Гигиена тела.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9900"/>
                </a:solidFill>
              </a:rPr>
              <a:t>Осанка – основа красивой походки.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9900"/>
                </a:solidFill>
              </a:rPr>
              <a:t>Твой режим дня на каникулах.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9900"/>
                </a:solidFill>
              </a:rPr>
              <a:t>Путешествие в страну </a:t>
            </a:r>
            <a:r>
              <a:rPr lang="ru-RU" b="1" dirty="0" err="1" smtClean="0">
                <a:solidFill>
                  <a:srgbClr val="009900"/>
                </a:solidFill>
              </a:rPr>
              <a:t>Витаминию</a:t>
            </a:r>
            <a:r>
              <a:rPr lang="ru-RU" b="1" dirty="0" smtClean="0">
                <a:solidFill>
                  <a:srgbClr val="009900"/>
                </a:solidFill>
              </a:rPr>
              <a:t>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9900"/>
                </a:solidFill>
              </a:rPr>
              <a:t>Зелёная аптечка.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9900"/>
                </a:solidFill>
              </a:rPr>
              <a:t>Как ухаживать за кожей рук и лица?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9900"/>
                </a:solidFill>
              </a:rPr>
              <a:t>Как снять усталость? 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9900"/>
                </a:solidFill>
              </a:rPr>
              <a:t>Книги о здоровье.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9900"/>
                </a:solidFill>
              </a:rPr>
              <a:t>Мой рост и мой вес.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9900"/>
                </a:solidFill>
              </a:rPr>
              <a:t>Здоровые зубы.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9900"/>
                </a:solidFill>
              </a:rPr>
              <a:t>Берегите уши.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009900"/>
                </a:solidFill>
              </a:rPr>
              <a:t>Умеешь ли ты делать зарядку?</a:t>
            </a:r>
          </a:p>
        </p:txBody>
      </p:sp>
      <p:pic>
        <p:nvPicPr>
          <p:cNvPr id="8" name="Рисунок 7" descr="http://ds128.centerstart.ru/sites/default/files/u19/kQiksCq0eK.png">
            <a:hlinkClick r:id="rId3" tgtFrame="_blank"/>
          </p:cNvPr>
          <p:cNvPicPr/>
          <p:nvPr/>
        </p:nvPicPr>
        <p:blipFill>
          <a:blip r:embed="rId4" cstate="print"/>
          <a:srcRect l="21851" r="21851" b="1209"/>
          <a:stretch>
            <a:fillRect/>
          </a:stretch>
        </p:blipFill>
        <p:spPr bwMode="auto">
          <a:xfrm>
            <a:off x="428596" y="2214554"/>
            <a:ext cx="214314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s://avatars.mds.yandex.net/get-zen_doc/1245815/pub_5b81f219cff80a00aab0cce8_5b83671b5d36b000af9e96af/scale_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12668" y="0"/>
            <a:ext cx="3631332" cy="2420888"/>
          </a:xfrm>
          <a:prstGeom prst="rect">
            <a:avLst/>
          </a:prstGeom>
          <a:noFill/>
        </p:spPr>
      </p:pic>
      <p:pic>
        <p:nvPicPr>
          <p:cNvPr id="6148" name="Picture 4" descr="https://multiurok.ru/img/298267/image_58f3039cd69ef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4777466"/>
            <a:ext cx="2771800" cy="208053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s://donetsk-cbsdeti.000webhostapp.com/wp-content/uploads/2017/10/fon-priroda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95536" y="404664"/>
            <a:ext cx="835292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/>
              <a:t>Экологическое направление </a:t>
            </a:r>
          </a:p>
          <a:p>
            <a:pPr algn="ctr"/>
            <a:endParaRPr lang="ru-RU" sz="4000" dirty="0" smtClean="0"/>
          </a:p>
          <a:p>
            <a:r>
              <a:rPr lang="ru-RU" sz="4000" dirty="0" smtClean="0"/>
              <a:t> </a:t>
            </a:r>
          </a:p>
          <a:p>
            <a:r>
              <a:rPr lang="ru-RU" sz="4000" dirty="0" smtClean="0"/>
              <a:t> </a:t>
            </a:r>
          </a:p>
          <a:p>
            <a:r>
              <a:rPr lang="ru-RU" sz="4000" dirty="0" smtClean="0"/>
              <a:t> </a:t>
            </a:r>
          </a:p>
          <a:p>
            <a:r>
              <a:rPr lang="ru-RU" sz="4000" dirty="0" smtClean="0"/>
              <a:t> </a:t>
            </a:r>
          </a:p>
          <a:p>
            <a:pPr algn="ctr"/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052736"/>
            <a:ext cx="784887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Конкурс рисунков на асфальте «Мы дети Земли»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Экскурсия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парк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«Экологическая тропа»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«Путешествие на поезде здоровья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Озеленение своего участка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Посещение библиотеки «Заповедники и национальные парки Бурятии»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Посещение Музея Природы выставка «Таёжная, озёрная , степная»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Сохраним экологию – сортировка мусора</a:t>
            </a:r>
          </a:p>
          <a:p>
            <a:pPr>
              <a:buFont typeface="Wingdings" pitchFamily="2" charset="2"/>
              <a:buChar char="Ø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1667</TotalTime>
  <Words>690</Words>
  <Application>Microsoft Office PowerPoint</Application>
  <PresentationFormat>Экран (4:3)</PresentationFormat>
  <Paragraphs>120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МАОУ «Лингвистическая гимназия №3» Программа  летнего оздоровительного лагеря с дневным пребыванием детей  «                 «Здоровячок»   г. Улан – Удэ 2019г.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Артур</dc:creator>
  <cp:lastModifiedBy>hp</cp:lastModifiedBy>
  <cp:revision>111</cp:revision>
  <cp:lastPrinted>2013-06-05T04:19:30Z</cp:lastPrinted>
  <dcterms:modified xsi:type="dcterms:W3CDTF">2019-04-24T09:05:52Z</dcterms:modified>
</cp:coreProperties>
</file>