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23"/>
  </p:notesMasterIdLst>
  <p:sldIdLst>
    <p:sldId id="305" r:id="rId2"/>
    <p:sldId id="306" r:id="rId3"/>
    <p:sldId id="307" r:id="rId4"/>
    <p:sldId id="290" r:id="rId5"/>
    <p:sldId id="309" r:id="rId6"/>
    <p:sldId id="266" r:id="rId7"/>
    <p:sldId id="288" r:id="rId8"/>
    <p:sldId id="311" r:id="rId9"/>
    <p:sldId id="267" r:id="rId10"/>
    <p:sldId id="310" r:id="rId11"/>
    <p:sldId id="269" r:id="rId12"/>
    <p:sldId id="317" r:id="rId13"/>
    <p:sldId id="318" r:id="rId14"/>
    <p:sldId id="315" r:id="rId15"/>
    <p:sldId id="268" r:id="rId16"/>
    <p:sldId id="301" r:id="rId17"/>
    <p:sldId id="287" r:id="rId18"/>
    <p:sldId id="316" r:id="rId19"/>
    <p:sldId id="314" r:id="rId20"/>
    <p:sldId id="312" r:id="rId21"/>
    <p:sldId id="31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700" autoAdjust="0"/>
  </p:normalViewPr>
  <p:slideViewPr>
    <p:cSldViewPr>
      <p:cViewPr>
        <p:scale>
          <a:sx n="71" d="100"/>
          <a:sy n="71" d="100"/>
        </p:scale>
        <p:origin x="-13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C73DECD-21E8-478E-90FC-AFB66B8DD910}" type="datetimeFigureOut">
              <a:rPr lang="ru-RU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5BDFB63-F823-42C1-833B-7814024B6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749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30109A-F100-44CD-B238-1BBDB4479D8A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935127-E919-4EF3-8779-286490D5D2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935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3B6276-5C20-4ED0-A9DA-CA263B3BE86F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E4933D-28CE-448A-8D28-9FCDB7B2DF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54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31293E-B0E4-4FDA-9C22-236EAC776B3F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6C87E-3242-4581-8C24-44599F7A58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643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DC3C7A-255E-44D8-ACE8-432E09353FFF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71727-C3B3-4E47-B591-4D3E9B9A88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568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F0FE24-A536-4708-9D09-BD18074D4250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79CC5D-ABFD-4E45-8C22-3B8133C821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734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0875ED-25AD-4A64-9B09-3D15A315894C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27D8E4-5864-44AB-B033-EAD6552DE9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88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B1E6D-6CA4-40D4-9A35-876BC17C01F7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40151-A546-4347-92C0-A1720FB90B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416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3C4293-E5F2-430C-A6CB-4B068A8A4364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EF437-99C5-40AC-BCC6-35D87E1F84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685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AA8D01-E398-4548-92C4-91EDE466FA3C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4F1C8-32EE-4230-9A50-F9483F4B37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046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938B1F-5642-43B8-B045-2BE6528A15F5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2F9DA5-C5D3-40CB-8098-720057BCC2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05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54DBDF-32B9-43D4-9013-461F68FA9EA7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9B6D07-0FF5-4C01-B2F2-9AD1D3D8AF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29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ACBB91E-0D42-44CD-9224-A00F1E0EC7D4}" type="datetimeFigureOut">
              <a:rPr lang="ru-RU" smtClean="0"/>
              <a:pPr>
                <a:defRPr/>
              </a:pPr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587F65D-8300-4A5A-9944-0B7818F847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434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4.wmf"/><Relationship Id="rId7" Type="http://schemas.openxmlformats.org/officeDocument/2006/relationships/image" Target="../media/image6.wmf"/><Relationship Id="rId12" Type="http://schemas.openxmlformats.org/officeDocument/2006/relationships/image" Target="../media/image11.gif"/><Relationship Id="rId17" Type="http://schemas.openxmlformats.org/officeDocument/2006/relationships/image" Target="../media/image20.gi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9.gif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11" Type="http://schemas.openxmlformats.org/officeDocument/2006/relationships/image" Target="../media/image10.jpeg"/><Relationship Id="rId5" Type="http://schemas.openxmlformats.org/officeDocument/2006/relationships/oleObject" Target="../embeddings/oleObject3.bin"/><Relationship Id="rId15" Type="http://schemas.openxmlformats.org/officeDocument/2006/relationships/hyperlink" Target="http://smiles.33b.ru/smile.108771.html" TargetMode="External"/><Relationship Id="rId10" Type="http://schemas.openxmlformats.org/officeDocument/2006/relationships/image" Target="../media/image9.gif"/><Relationship Id="rId4" Type="http://schemas.openxmlformats.org/officeDocument/2006/relationships/image" Target="../media/image5.wmf"/><Relationship Id="rId9" Type="http://schemas.openxmlformats.org/officeDocument/2006/relationships/image" Target="../media/image8.gif"/><Relationship Id="rId1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2.gif"/><Relationship Id="rId3" Type="http://schemas.openxmlformats.org/officeDocument/2006/relationships/image" Target="../media/image4.wmf"/><Relationship Id="rId7" Type="http://schemas.openxmlformats.org/officeDocument/2006/relationships/image" Target="../media/image7.gif"/><Relationship Id="rId12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gif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wmf"/><Relationship Id="rId11" Type="http://schemas.openxmlformats.org/officeDocument/2006/relationships/image" Target="../media/image10.jpeg"/><Relationship Id="rId5" Type="http://schemas.openxmlformats.org/officeDocument/2006/relationships/image" Target="../media/image3.wmf"/><Relationship Id="rId15" Type="http://schemas.openxmlformats.org/officeDocument/2006/relationships/image" Target="../media/image22.gif"/><Relationship Id="rId10" Type="http://schemas.openxmlformats.org/officeDocument/2006/relationships/image" Target="../media/image21.gif"/><Relationship Id="rId4" Type="http://schemas.openxmlformats.org/officeDocument/2006/relationships/oleObject" Target="../embeddings/oleObject4.bin"/><Relationship Id="rId9" Type="http://schemas.openxmlformats.org/officeDocument/2006/relationships/image" Target="../media/image9.gif"/><Relationship Id="rId14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1.gif"/><Relationship Id="rId3" Type="http://schemas.openxmlformats.org/officeDocument/2006/relationships/image" Target="../media/image4.wm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wmf"/><Relationship Id="rId11" Type="http://schemas.openxmlformats.org/officeDocument/2006/relationships/image" Target="../media/image21.gif"/><Relationship Id="rId5" Type="http://schemas.openxmlformats.org/officeDocument/2006/relationships/image" Target="../media/image3.wmf"/><Relationship Id="rId15" Type="http://schemas.openxmlformats.org/officeDocument/2006/relationships/image" Target="../media/image24.gif"/><Relationship Id="rId10" Type="http://schemas.openxmlformats.org/officeDocument/2006/relationships/image" Target="../media/image10.jpeg"/><Relationship Id="rId4" Type="http://schemas.openxmlformats.org/officeDocument/2006/relationships/oleObject" Target="../embeddings/oleObject5.bin"/><Relationship Id="rId9" Type="http://schemas.openxmlformats.org/officeDocument/2006/relationships/image" Target="../media/image9.gif"/><Relationship Id="rId14" Type="http://schemas.openxmlformats.org/officeDocument/2006/relationships/image" Target="../media/image13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1.gif"/><Relationship Id="rId3" Type="http://schemas.openxmlformats.org/officeDocument/2006/relationships/image" Target="../media/image4.wm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wmf"/><Relationship Id="rId11" Type="http://schemas.openxmlformats.org/officeDocument/2006/relationships/image" Target="../media/image21.gif"/><Relationship Id="rId5" Type="http://schemas.openxmlformats.org/officeDocument/2006/relationships/image" Target="../media/image3.wmf"/><Relationship Id="rId15" Type="http://schemas.openxmlformats.org/officeDocument/2006/relationships/image" Target="../media/image24.gif"/><Relationship Id="rId10" Type="http://schemas.openxmlformats.org/officeDocument/2006/relationships/image" Target="../media/image10.jpeg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gif"/><Relationship Id="rId1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13" Type="http://schemas.openxmlformats.org/officeDocument/2006/relationships/image" Target="../media/image12.gif"/><Relationship Id="rId3" Type="http://schemas.openxmlformats.org/officeDocument/2006/relationships/image" Target="../media/image4.wmf"/><Relationship Id="rId7" Type="http://schemas.openxmlformats.org/officeDocument/2006/relationships/image" Target="../media/image9.gif"/><Relationship Id="rId12" Type="http://schemas.openxmlformats.org/officeDocument/2006/relationships/image" Target="../media/image21.gi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6.gif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gif"/><Relationship Id="rId11" Type="http://schemas.openxmlformats.org/officeDocument/2006/relationships/image" Target="../media/image10.jpeg"/><Relationship Id="rId5" Type="http://schemas.openxmlformats.org/officeDocument/2006/relationships/image" Target="../media/image7.gif"/><Relationship Id="rId15" Type="http://schemas.openxmlformats.org/officeDocument/2006/relationships/image" Target="../media/image13.gif"/><Relationship Id="rId10" Type="http://schemas.openxmlformats.org/officeDocument/2006/relationships/image" Target="../media/image3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8_U68YXuqc" TargetMode="External"/><Relationship Id="rId2" Type="http://schemas.openxmlformats.org/officeDocument/2006/relationships/hyperlink" Target="http://900igr.net/fotografii/russkij-jazyk/Opredelenie-prilagatelnogo/004-JA-imja-ischu-neobychnoe-zvuchnoe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s00.infourok.ru/images/doc/110/129978/img19.jpg" TargetMode="External"/><Relationship Id="rId5" Type="http://schemas.openxmlformats.org/officeDocument/2006/relationships/hyperlink" Target="https://znanija.com/task/28478011" TargetMode="External"/><Relationship Id="rId4" Type="http://schemas.openxmlformats.org/officeDocument/2006/relationships/hyperlink" Target="https://img2.goodfon.ru/wallpaper/nbig/d/de/peizazh-les-zima-priroda-sosny-derevia-derevo-sneg-sugrob-su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4.wmf"/><Relationship Id="rId7" Type="http://schemas.openxmlformats.org/officeDocument/2006/relationships/image" Target="../media/image6.wmf"/><Relationship Id="rId12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gi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image" Target="../media/image10.jpeg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4.gif"/><Relationship Id="rId10" Type="http://schemas.openxmlformats.org/officeDocument/2006/relationships/image" Target="../media/image9.gif"/><Relationship Id="rId4" Type="http://schemas.openxmlformats.org/officeDocument/2006/relationships/image" Target="../media/image5.wmf"/><Relationship Id="rId9" Type="http://schemas.openxmlformats.org/officeDocument/2006/relationships/image" Target="../media/image8.gif"/><Relationship Id="rId1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4.wmf"/><Relationship Id="rId7" Type="http://schemas.openxmlformats.org/officeDocument/2006/relationships/image" Target="../media/image6.wmf"/><Relationship Id="rId12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.gif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11" Type="http://schemas.openxmlformats.org/officeDocument/2006/relationships/image" Target="../media/image10.jpe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5.gif"/><Relationship Id="rId10" Type="http://schemas.openxmlformats.org/officeDocument/2006/relationships/image" Target="../media/image9.gif"/><Relationship Id="rId4" Type="http://schemas.openxmlformats.org/officeDocument/2006/relationships/image" Target="../media/image5.wmf"/><Relationship Id="rId9" Type="http://schemas.openxmlformats.org/officeDocument/2006/relationships/image" Target="../media/image8.gif"/><Relationship Id="rId1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21" name="Picture 13" descr="C:\Users\User\Downloads\f352a9a41ac620f16a470c9ae324b7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050" y="203200"/>
            <a:ext cx="8728106" cy="645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882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1428750"/>
            <a:ext cx="889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928688"/>
            <a:ext cx="11271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1000125"/>
            <a:ext cx="7858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7688"/>
            <a:ext cx="2214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285750" y="214313"/>
            <a:ext cx="8443913" cy="7032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Страна «Прилагательных»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6512" y="2035176"/>
            <a:ext cx="10699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/>
          <p:cNvSpPr/>
          <p:nvPr/>
        </p:nvSpPr>
        <p:spPr>
          <a:xfrm rot="5400000">
            <a:off x="535782" y="1035843"/>
            <a:ext cx="857250" cy="78581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8251825" y="5678488"/>
            <a:ext cx="107156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Равнобедренный треугольник 15"/>
          <p:cNvSpPr/>
          <p:nvPr/>
        </p:nvSpPr>
        <p:spPr>
          <a:xfrm rot="16200000">
            <a:off x="7965282" y="4964906"/>
            <a:ext cx="857250" cy="78581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785813" y="1643063"/>
            <a:ext cx="7835900" cy="5000625"/>
          </a:xfrm>
          <a:custGeom>
            <a:avLst/>
            <a:gdLst>
              <a:gd name="connsiteX0" fmla="*/ 0 w 7860424"/>
              <a:gd name="connsiteY0" fmla="*/ 886691 h 4793673"/>
              <a:gd name="connsiteX1" fmla="*/ 124691 w 7860424"/>
              <a:gd name="connsiteY1" fmla="*/ 872836 h 4793673"/>
              <a:gd name="connsiteX2" fmla="*/ 166255 w 7860424"/>
              <a:gd name="connsiteY2" fmla="*/ 845127 h 4793673"/>
              <a:gd name="connsiteX3" fmla="*/ 221673 w 7860424"/>
              <a:gd name="connsiteY3" fmla="*/ 817418 h 4793673"/>
              <a:gd name="connsiteX4" fmla="*/ 290945 w 7860424"/>
              <a:gd name="connsiteY4" fmla="*/ 803564 h 4793673"/>
              <a:gd name="connsiteX5" fmla="*/ 443345 w 7860424"/>
              <a:gd name="connsiteY5" fmla="*/ 762000 h 4793673"/>
              <a:gd name="connsiteX6" fmla="*/ 540327 w 7860424"/>
              <a:gd name="connsiteY6" fmla="*/ 706582 h 4793673"/>
              <a:gd name="connsiteX7" fmla="*/ 595745 w 7860424"/>
              <a:gd name="connsiteY7" fmla="*/ 692727 h 4793673"/>
              <a:gd name="connsiteX8" fmla="*/ 623455 w 7860424"/>
              <a:gd name="connsiteY8" fmla="*/ 651164 h 4793673"/>
              <a:gd name="connsiteX9" fmla="*/ 734291 w 7860424"/>
              <a:gd name="connsiteY9" fmla="*/ 595745 h 4793673"/>
              <a:gd name="connsiteX10" fmla="*/ 775855 w 7860424"/>
              <a:gd name="connsiteY10" fmla="*/ 568036 h 4793673"/>
              <a:gd name="connsiteX11" fmla="*/ 803564 w 7860424"/>
              <a:gd name="connsiteY11" fmla="*/ 526473 h 4793673"/>
              <a:gd name="connsiteX12" fmla="*/ 845127 w 7860424"/>
              <a:gd name="connsiteY12" fmla="*/ 484909 h 4793673"/>
              <a:gd name="connsiteX13" fmla="*/ 872836 w 7860424"/>
              <a:gd name="connsiteY13" fmla="*/ 429491 h 4793673"/>
              <a:gd name="connsiteX14" fmla="*/ 955964 w 7860424"/>
              <a:gd name="connsiteY14" fmla="*/ 374073 h 4793673"/>
              <a:gd name="connsiteX15" fmla="*/ 1025236 w 7860424"/>
              <a:gd name="connsiteY15" fmla="*/ 318655 h 4793673"/>
              <a:gd name="connsiteX16" fmla="*/ 1080655 w 7860424"/>
              <a:gd name="connsiteY16" fmla="*/ 263236 h 4793673"/>
              <a:gd name="connsiteX17" fmla="*/ 1122218 w 7860424"/>
              <a:gd name="connsiteY17" fmla="*/ 180109 h 4793673"/>
              <a:gd name="connsiteX18" fmla="*/ 1163782 w 7860424"/>
              <a:gd name="connsiteY18" fmla="*/ 96982 h 4793673"/>
              <a:gd name="connsiteX19" fmla="*/ 1205345 w 7860424"/>
              <a:gd name="connsiteY19" fmla="*/ 69273 h 4793673"/>
              <a:gd name="connsiteX20" fmla="*/ 1233055 w 7860424"/>
              <a:gd name="connsiteY20" fmla="*/ 41564 h 4793673"/>
              <a:gd name="connsiteX21" fmla="*/ 1316182 w 7860424"/>
              <a:gd name="connsiteY21" fmla="*/ 0 h 4793673"/>
              <a:gd name="connsiteX22" fmla="*/ 1565564 w 7860424"/>
              <a:gd name="connsiteY22" fmla="*/ 13855 h 4793673"/>
              <a:gd name="connsiteX23" fmla="*/ 1662545 w 7860424"/>
              <a:gd name="connsiteY23" fmla="*/ 41564 h 4793673"/>
              <a:gd name="connsiteX24" fmla="*/ 1690255 w 7860424"/>
              <a:gd name="connsiteY24" fmla="*/ 83127 h 4793673"/>
              <a:gd name="connsiteX25" fmla="*/ 1704109 w 7860424"/>
              <a:gd name="connsiteY25" fmla="*/ 124691 h 4793673"/>
              <a:gd name="connsiteX26" fmla="*/ 1745673 w 7860424"/>
              <a:gd name="connsiteY26" fmla="*/ 180109 h 4793673"/>
              <a:gd name="connsiteX27" fmla="*/ 1773382 w 7860424"/>
              <a:gd name="connsiteY27" fmla="*/ 221673 h 4793673"/>
              <a:gd name="connsiteX28" fmla="*/ 1787236 w 7860424"/>
              <a:gd name="connsiteY28" fmla="*/ 263236 h 4793673"/>
              <a:gd name="connsiteX29" fmla="*/ 1801091 w 7860424"/>
              <a:gd name="connsiteY29" fmla="*/ 318655 h 4793673"/>
              <a:gd name="connsiteX30" fmla="*/ 1828800 w 7860424"/>
              <a:gd name="connsiteY30" fmla="*/ 374073 h 4793673"/>
              <a:gd name="connsiteX31" fmla="*/ 1814945 w 7860424"/>
              <a:gd name="connsiteY31" fmla="*/ 872836 h 4793673"/>
              <a:gd name="connsiteX32" fmla="*/ 1773382 w 7860424"/>
              <a:gd name="connsiteY32" fmla="*/ 914400 h 4793673"/>
              <a:gd name="connsiteX33" fmla="*/ 1717964 w 7860424"/>
              <a:gd name="connsiteY33" fmla="*/ 955964 h 4793673"/>
              <a:gd name="connsiteX34" fmla="*/ 1676400 w 7860424"/>
              <a:gd name="connsiteY34" fmla="*/ 997527 h 4793673"/>
              <a:gd name="connsiteX35" fmla="*/ 1593273 w 7860424"/>
              <a:gd name="connsiteY35" fmla="*/ 1052945 h 4793673"/>
              <a:gd name="connsiteX36" fmla="*/ 1551709 w 7860424"/>
              <a:gd name="connsiteY36" fmla="*/ 1080655 h 4793673"/>
              <a:gd name="connsiteX37" fmla="*/ 1357745 w 7860424"/>
              <a:gd name="connsiteY37" fmla="*/ 1136073 h 4793673"/>
              <a:gd name="connsiteX38" fmla="*/ 1246909 w 7860424"/>
              <a:gd name="connsiteY38" fmla="*/ 1163782 h 4793673"/>
              <a:gd name="connsiteX39" fmla="*/ 1191491 w 7860424"/>
              <a:gd name="connsiteY39" fmla="*/ 1191491 h 4793673"/>
              <a:gd name="connsiteX40" fmla="*/ 1108364 w 7860424"/>
              <a:gd name="connsiteY40" fmla="*/ 1260764 h 4793673"/>
              <a:gd name="connsiteX41" fmla="*/ 1066800 w 7860424"/>
              <a:gd name="connsiteY41" fmla="*/ 1274618 h 4793673"/>
              <a:gd name="connsiteX42" fmla="*/ 997527 w 7860424"/>
              <a:gd name="connsiteY42" fmla="*/ 1357745 h 4793673"/>
              <a:gd name="connsiteX43" fmla="*/ 969818 w 7860424"/>
              <a:gd name="connsiteY43" fmla="*/ 1385455 h 4793673"/>
              <a:gd name="connsiteX44" fmla="*/ 942109 w 7860424"/>
              <a:gd name="connsiteY44" fmla="*/ 1427018 h 4793673"/>
              <a:gd name="connsiteX45" fmla="*/ 900545 w 7860424"/>
              <a:gd name="connsiteY45" fmla="*/ 1468582 h 4793673"/>
              <a:gd name="connsiteX46" fmla="*/ 858982 w 7860424"/>
              <a:gd name="connsiteY46" fmla="*/ 1593273 h 4793673"/>
              <a:gd name="connsiteX47" fmla="*/ 845127 w 7860424"/>
              <a:gd name="connsiteY47" fmla="*/ 1634836 h 4793673"/>
              <a:gd name="connsiteX48" fmla="*/ 817418 w 7860424"/>
              <a:gd name="connsiteY48" fmla="*/ 1676400 h 4793673"/>
              <a:gd name="connsiteX49" fmla="*/ 831273 w 7860424"/>
              <a:gd name="connsiteY49" fmla="*/ 1814945 h 4793673"/>
              <a:gd name="connsiteX50" fmla="*/ 858982 w 7860424"/>
              <a:gd name="connsiteY50" fmla="*/ 1953491 h 4793673"/>
              <a:gd name="connsiteX51" fmla="*/ 872836 w 7860424"/>
              <a:gd name="connsiteY51" fmla="*/ 1995055 h 4793673"/>
              <a:gd name="connsiteX52" fmla="*/ 900545 w 7860424"/>
              <a:gd name="connsiteY52" fmla="*/ 2036618 h 4793673"/>
              <a:gd name="connsiteX53" fmla="*/ 928255 w 7860424"/>
              <a:gd name="connsiteY53" fmla="*/ 2064327 h 4793673"/>
              <a:gd name="connsiteX54" fmla="*/ 969818 w 7860424"/>
              <a:gd name="connsiteY54" fmla="*/ 2078182 h 4793673"/>
              <a:gd name="connsiteX55" fmla="*/ 1108364 w 7860424"/>
              <a:gd name="connsiteY55" fmla="*/ 2175164 h 4793673"/>
              <a:gd name="connsiteX56" fmla="*/ 1163782 w 7860424"/>
              <a:gd name="connsiteY56" fmla="*/ 2202873 h 4793673"/>
              <a:gd name="connsiteX57" fmla="*/ 1205345 w 7860424"/>
              <a:gd name="connsiteY57" fmla="*/ 2216727 h 4793673"/>
              <a:gd name="connsiteX58" fmla="*/ 1246909 w 7860424"/>
              <a:gd name="connsiteY58" fmla="*/ 2244436 h 4793673"/>
              <a:gd name="connsiteX59" fmla="*/ 1413164 w 7860424"/>
              <a:gd name="connsiteY59" fmla="*/ 2286000 h 4793673"/>
              <a:gd name="connsiteX60" fmla="*/ 1454727 w 7860424"/>
              <a:gd name="connsiteY60" fmla="*/ 2299855 h 4793673"/>
              <a:gd name="connsiteX61" fmla="*/ 2050473 w 7860424"/>
              <a:gd name="connsiteY61" fmla="*/ 2286000 h 4793673"/>
              <a:gd name="connsiteX62" fmla="*/ 2105891 w 7860424"/>
              <a:gd name="connsiteY62" fmla="*/ 2258291 h 4793673"/>
              <a:gd name="connsiteX63" fmla="*/ 2202873 w 7860424"/>
              <a:gd name="connsiteY63" fmla="*/ 2189018 h 4793673"/>
              <a:gd name="connsiteX64" fmla="*/ 2244436 w 7860424"/>
              <a:gd name="connsiteY64" fmla="*/ 2161309 h 4793673"/>
              <a:gd name="connsiteX65" fmla="*/ 2272145 w 7860424"/>
              <a:gd name="connsiteY65" fmla="*/ 2119745 h 4793673"/>
              <a:gd name="connsiteX66" fmla="*/ 2341418 w 7860424"/>
              <a:gd name="connsiteY66" fmla="*/ 2064327 h 4793673"/>
              <a:gd name="connsiteX67" fmla="*/ 2382982 w 7860424"/>
              <a:gd name="connsiteY67" fmla="*/ 2050473 h 4793673"/>
              <a:gd name="connsiteX68" fmla="*/ 2466109 w 7860424"/>
              <a:gd name="connsiteY68" fmla="*/ 1995055 h 4793673"/>
              <a:gd name="connsiteX69" fmla="*/ 2493818 w 7860424"/>
              <a:gd name="connsiteY69" fmla="*/ 1953491 h 4793673"/>
              <a:gd name="connsiteX70" fmla="*/ 2535382 w 7860424"/>
              <a:gd name="connsiteY70" fmla="*/ 1925782 h 4793673"/>
              <a:gd name="connsiteX71" fmla="*/ 2563091 w 7860424"/>
              <a:gd name="connsiteY71" fmla="*/ 1884218 h 4793673"/>
              <a:gd name="connsiteX72" fmla="*/ 2646218 w 7860424"/>
              <a:gd name="connsiteY72" fmla="*/ 1814945 h 4793673"/>
              <a:gd name="connsiteX73" fmla="*/ 2673927 w 7860424"/>
              <a:gd name="connsiteY73" fmla="*/ 1731818 h 4793673"/>
              <a:gd name="connsiteX74" fmla="*/ 2757055 w 7860424"/>
              <a:gd name="connsiteY74" fmla="*/ 1579418 h 4793673"/>
              <a:gd name="connsiteX75" fmla="*/ 2826327 w 7860424"/>
              <a:gd name="connsiteY75" fmla="*/ 1440873 h 4793673"/>
              <a:gd name="connsiteX76" fmla="*/ 2840182 w 7860424"/>
              <a:gd name="connsiteY76" fmla="*/ 1385455 h 4793673"/>
              <a:gd name="connsiteX77" fmla="*/ 2854036 w 7860424"/>
              <a:gd name="connsiteY77" fmla="*/ 1316182 h 4793673"/>
              <a:gd name="connsiteX78" fmla="*/ 2895600 w 7860424"/>
              <a:gd name="connsiteY78" fmla="*/ 1260764 h 4793673"/>
              <a:gd name="connsiteX79" fmla="*/ 2923309 w 7860424"/>
              <a:gd name="connsiteY79" fmla="*/ 1205345 h 4793673"/>
              <a:gd name="connsiteX80" fmla="*/ 2964873 w 7860424"/>
              <a:gd name="connsiteY80" fmla="*/ 1122218 h 4793673"/>
              <a:gd name="connsiteX81" fmla="*/ 2992582 w 7860424"/>
              <a:gd name="connsiteY81" fmla="*/ 983673 h 4793673"/>
              <a:gd name="connsiteX82" fmla="*/ 3020291 w 7860424"/>
              <a:gd name="connsiteY82" fmla="*/ 914400 h 4793673"/>
              <a:gd name="connsiteX83" fmla="*/ 3048000 w 7860424"/>
              <a:gd name="connsiteY83" fmla="*/ 762000 h 4793673"/>
              <a:gd name="connsiteX84" fmla="*/ 3061855 w 7860424"/>
              <a:gd name="connsiteY84" fmla="*/ 720436 h 4793673"/>
              <a:gd name="connsiteX85" fmla="*/ 3075709 w 7860424"/>
              <a:gd name="connsiteY85" fmla="*/ 623455 h 4793673"/>
              <a:gd name="connsiteX86" fmla="*/ 3103418 w 7860424"/>
              <a:gd name="connsiteY86" fmla="*/ 401782 h 4793673"/>
              <a:gd name="connsiteX87" fmla="*/ 3117273 w 7860424"/>
              <a:gd name="connsiteY87" fmla="*/ 360218 h 4793673"/>
              <a:gd name="connsiteX88" fmla="*/ 3131127 w 7860424"/>
              <a:gd name="connsiteY88" fmla="*/ 304800 h 4793673"/>
              <a:gd name="connsiteX89" fmla="*/ 3172691 w 7860424"/>
              <a:gd name="connsiteY89" fmla="*/ 277091 h 4793673"/>
              <a:gd name="connsiteX90" fmla="*/ 3186545 w 7860424"/>
              <a:gd name="connsiteY90" fmla="*/ 235527 h 4793673"/>
              <a:gd name="connsiteX91" fmla="*/ 3214255 w 7860424"/>
              <a:gd name="connsiteY91" fmla="*/ 207818 h 4793673"/>
              <a:gd name="connsiteX92" fmla="*/ 3297382 w 7860424"/>
              <a:gd name="connsiteY92" fmla="*/ 152400 h 4793673"/>
              <a:gd name="connsiteX93" fmla="*/ 3380509 w 7860424"/>
              <a:gd name="connsiteY93" fmla="*/ 124691 h 4793673"/>
              <a:gd name="connsiteX94" fmla="*/ 3422073 w 7860424"/>
              <a:gd name="connsiteY94" fmla="*/ 110836 h 4793673"/>
              <a:gd name="connsiteX95" fmla="*/ 3477491 w 7860424"/>
              <a:gd name="connsiteY95" fmla="*/ 96982 h 4793673"/>
              <a:gd name="connsiteX96" fmla="*/ 3962400 w 7860424"/>
              <a:gd name="connsiteY96" fmla="*/ 110836 h 4793673"/>
              <a:gd name="connsiteX97" fmla="*/ 4003964 w 7860424"/>
              <a:gd name="connsiteY97" fmla="*/ 124691 h 4793673"/>
              <a:gd name="connsiteX98" fmla="*/ 4087091 w 7860424"/>
              <a:gd name="connsiteY98" fmla="*/ 180109 h 4793673"/>
              <a:gd name="connsiteX99" fmla="*/ 4156364 w 7860424"/>
              <a:gd name="connsiteY99" fmla="*/ 304800 h 4793673"/>
              <a:gd name="connsiteX100" fmla="*/ 4184073 w 7860424"/>
              <a:gd name="connsiteY100" fmla="*/ 360218 h 4793673"/>
              <a:gd name="connsiteX101" fmla="*/ 4211782 w 7860424"/>
              <a:gd name="connsiteY101" fmla="*/ 401782 h 4793673"/>
              <a:gd name="connsiteX102" fmla="*/ 4281055 w 7860424"/>
              <a:gd name="connsiteY102" fmla="*/ 554182 h 4793673"/>
              <a:gd name="connsiteX103" fmla="*/ 4336473 w 7860424"/>
              <a:gd name="connsiteY103" fmla="*/ 637309 h 4793673"/>
              <a:gd name="connsiteX104" fmla="*/ 4364182 w 7860424"/>
              <a:gd name="connsiteY104" fmla="*/ 678873 h 4793673"/>
              <a:gd name="connsiteX105" fmla="*/ 4391891 w 7860424"/>
              <a:gd name="connsiteY105" fmla="*/ 734291 h 4793673"/>
              <a:gd name="connsiteX106" fmla="*/ 4433455 w 7860424"/>
              <a:gd name="connsiteY106" fmla="*/ 789709 h 4793673"/>
              <a:gd name="connsiteX107" fmla="*/ 4488873 w 7860424"/>
              <a:gd name="connsiteY107" fmla="*/ 886691 h 4793673"/>
              <a:gd name="connsiteX108" fmla="*/ 4502727 w 7860424"/>
              <a:gd name="connsiteY108" fmla="*/ 942109 h 4793673"/>
              <a:gd name="connsiteX109" fmla="*/ 4516582 w 7860424"/>
              <a:gd name="connsiteY109" fmla="*/ 983673 h 4793673"/>
              <a:gd name="connsiteX110" fmla="*/ 4530436 w 7860424"/>
              <a:gd name="connsiteY110" fmla="*/ 1094509 h 4793673"/>
              <a:gd name="connsiteX111" fmla="*/ 4502727 w 7860424"/>
              <a:gd name="connsiteY111" fmla="*/ 1898073 h 4793673"/>
              <a:gd name="connsiteX112" fmla="*/ 4488873 w 7860424"/>
              <a:gd name="connsiteY112" fmla="*/ 1939636 h 4793673"/>
              <a:gd name="connsiteX113" fmla="*/ 4475018 w 7860424"/>
              <a:gd name="connsiteY113" fmla="*/ 1995055 h 4793673"/>
              <a:gd name="connsiteX114" fmla="*/ 4405745 w 7860424"/>
              <a:gd name="connsiteY114" fmla="*/ 2092036 h 4793673"/>
              <a:gd name="connsiteX115" fmla="*/ 4364182 w 7860424"/>
              <a:gd name="connsiteY115" fmla="*/ 2175164 h 4793673"/>
              <a:gd name="connsiteX116" fmla="*/ 4322618 w 7860424"/>
              <a:gd name="connsiteY116" fmla="*/ 2202873 h 4793673"/>
              <a:gd name="connsiteX117" fmla="*/ 4267200 w 7860424"/>
              <a:gd name="connsiteY117" fmla="*/ 2244436 h 4793673"/>
              <a:gd name="connsiteX118" fmla="*/ 4197927 w 7860424"/>
              <a:gd name="connsiteY118" fmla="*/ 2355273 h 4793673"/>
              <a:gd name="connsiteX119" fmla="*/ 4170218 w 7860424"/>
              <a:gd name="connsiteY119" fmla="*/ 2396836 h 4793673"/>
              <a:gd name="connsiteX120" fmla="*/ 4128655 w 7860424"/>
              <a:gd name="connsiteY120" fmla="*/ 2466109 h 4793673"/>
              <a:gd name="connsiteX121" fmla="*/ 4073236 w 7860424"/>
              <a:gd name="connsiteY121" fmla="*/ 2479964 h 4793673"/>
              <a:gd name="connsiteX122" fmla="*/ 3990109 w 7860424"/>
              <a:gd name="connsiteY122" fmla="*/ 2535382 h 4793673"/>
              <a:gd name="connsiteX123" fmla="*/ 3906982 w 7860424"/>
              <a:gd name="connsiteY123" fmla="*/ 2604655 h 4793673"/>
              <a:gd name="connsiteX124" fmla="*/ 3823855 w 7860424"/>
              <a:gd name="connsiteY124" fmla="*/ 2632364 h 4793673"/>
              <a:gd name="connsiteX125" fmla="*/ 3740727 w 7860424"/>
              <a:gd name="connsiteY125" fmla="*/ 2673927 h 4793673"/>
              <a:gd name="connsiteX126" fmla="*/ 3643745 w 7860424"/>
              <a:gd name="connsiteY126" fmla="*/ 2715491 h 4793673"/>
              <a:gd name="connsiteX127" fmla="*/ 3560618 w 7860424"/>
              <a:gd name="connsiteY127" fmla="*/ 2729345 h 4793673"/>
              <a:gd name="connsiteX128" fmla="*/ 3477491 w 7860424"/>
              <a:gd name="connsiteY128" fmla="*/ 2757055 h 4793673"/>
              <a:gd name="connsiteX129" fmla="*/ 3394364 w 7860424"/>
              <a:gd name="connsiteY129" fmla="*/ 2812473 h 4793673"/>
              <a:gd name="connsiteX130" fmla="*/ 3352800 w 7860424"/>
              <a:gd name="connsiteY130" fmla="*/ 2840182 h 4793673"/>
              <a:gd name="connsiteX131" fmla="*/ 3241964 w 7860424"/>
              <a:gd name="connsiteY131" fmla="*/ 2923309 h 4793673"/>
              <a:gd name="connsiteX132" fmla="*/ 3186545 w 7860424"/>
              <a:gd name="connsiteY132" fmla="*/ 3020291 h 4793673"/>
              <a:gd name="connsiteX133" fmla="*/ 3172691 w 7860424"/>
              <a:gd name="connsiteY133" fmla="*/ 3075709 h 4793673"/>
              <a:gd name="connsiteX134" fmla="*/ 3131127 w 7860424"/>
              <a:gd name="connsiteY134" fmla="*/ 3131127 h 4793673"/>
              <a:gd name="connsiteX135" fmla="*/ 3103418 w 7860424"/>
              <a:gd name="connsiteY135" fmla="*/ 3172691 h 4793673"/>
              <a:gd name="connsiteX136" fmla="*/ 3089564 w 7860424"/>
              <a:gd name="connsiteY136" fmla="*/ 3214255 h 4793673"/>
              <a:gd name="connsiteX137" fmla="*/ 3061855 w 7860424"/>
              <a:gd name="connsiteY137" fmla="*/ 3255818 h 4793673"/>
              <a:gd name="connsiteX138" fmla="*/ 3034145 w 7860424"/>
              <a:gd name="connsiteY138" fmla="*/ 3311236 h 4793673"/>
              <a:gd name="connsiteX139" fmla="*/ 3020291 w 7860424"/>
              <a:gd name="connsiteY139" fmla="*/ 3366655 h 4793673"/>
              <a:gd name="connsiteX140" fmla="*/ 3006436 w 7860424"/>
              <a:gd name="connsiteY140" fmla="*/ 3408218 h 4793673"/>
              <a:gd name="connsiteX141" fmla="*/ 3020291 w 7860424"/>
              <a:gd name="connsiteY141" fmla="*/ 3713018 h 4793673"/>
              <a:gd name="connsiteX142" fmla="*/ 3048000 w 7860424"/>
              <a:gd name="connsiteY142" fmla="*/ 3754582 h 4793673"/>
              <a:gd name="connsiteX143" fmla="*/ 3089564 w 7860424"/>
              <a:gd name="connsiteY143" fmla="*/ 3810000 h 4793673"/>
              <a:gd name="connsiteX144" fmla="*/ 3131127 w 7860424"/>
              <a:gd name="connsiteY144" fmla="*/ 3851564 h 4793673"/>
              <a:gd name="connsiteX145" fmla="*/ 3158836 w 7860424"/>
              <a:gd name="connsiteY145" fmla="*/ 3893127 h 4793673"/>
              <a:gd name="connsiteX146" fmla="*/ 3297382 w 7860424"/>
              <a:gd name="connsiteY146" fmla="*/ 3976255 h 4793673"/>
              <a:gd name="connsiteX147" fmla="*/ 3408218 w 7860424"/>
              <a:gd name="connsiteY147" fmla="*/ 4045527 h 4793673"/>
              <a:gd name="connsiteX148" fmla="*/ 3505200 w 7860424"/>
              <a:gd name="connsiteY148" fmla="*/ 4087091 h 4793673"/>
              <a:gd name="connsiteX149" fmla="*/ 3629891 w 7860424"/>
              <a:gd name="connsiteY149" fmla="*/ 4128655 h 4793673"/>
              <a:gd name="connsiteX150" fmla="*/ 3699164 w 7860424"/>
              <a:gd name="connsiteY150" fmla="*/ 4142509 h 4793673"/>
              <a:gd name="connsiteX151" fmla="*/ 3740727 w 7860424"/>
              <a:gd name="connsiteY151" fmla="*/ 4156364 h 4793673"/>
              <a:gd name="connsiteX152" fmla="*/ 3810000 w 7860424"/>
              <a:gd name="connsiteY152" fmla="*/ 4170218 h 4793673"/>
              <a:gd name="connsiteX153" fmla="*/ 4378036 w 7860424"/>
              <a:gd name="connsiteY153" fmla="*/ 4184073 h 4793673"/>
              <a:gd name="connsiteX154" fmla="*/ 4447309 w 7860424"/>
              <a:gd name="connsiteY154" fmla="*/ 4156364 h 4793673"/>
              <a:gd name="connsiteX155" fmla="*/ 4530436 w 7860424"/>
              <a:gd name="connsiteY155" fmla="*/ 4142509 h 4793673"/>
              <a:gd name="connsiteX156" fmla="*/ 4655127 w 7860424"/>
              <a:gd name="connsiteY156" fmla="*/ 4100945 h 4793673"/>
              <a:gd name="connsiteX157" fmla="*/ 4696691 w 7860424"/>
              <a:gd name="connsiteY157" fmla="*/ 4073236 h 4793673"/>
              <a:gd name="connsiteX158" fmla="*/ 4765964 w 7860424"/>
              <a:gd name="connsiteY158" fmla="*/ 4059382 h 4793673"/>
              <a:gd name="connsiteX159" fmla="*/ 4807527 w 7860424"/>
              <a:gd name="connsiteY159" fmla="*/ 4045527 h 4793673"/>
              <a:gd name="connsiteX160" fmla="*/ 4876800 w 7860424"/>
              <a:gd name="connsiteY160" fmla="*/ 3976255 h 4793673"/>
              <a:gd name="connsiteX161" fmla="*/ 4918364 w 7860424"/>
              <a:gd name="connsiteY161" fmla="*/ 3893127 h 4793673"/>
              <a:gd name="connsiteX162" fmla="*/ 4959927 w 7860424"/>
              <a:gd name="connsiteY162" fmla="*/ 3726873 h 4793673"/>
              <a:gd name="connsiteX163" fmla="*/ 4973782 w 7860424"/>
              <a:gd name="connsiteY163" fmla="*/ 3657600 h 4793673"/>
              <a:gd name="connsiteX164" fmla="*/ 5001491 w 7860424"/>
              <a:gd name="connsiteY164" fmla="*/ 3588327 h 4793673"/>
              <a:gd name="connsiteX165" fmla="*/ 5015345 w 7860424"/>
              <a:gd name="connsiteY165" fmla="*/ 3505200 h 4793673"/>
              <a:gd name="connsiteX166" fmla="*/ 5029200 w 7860424"/>
              <a:gd name="connsiteY166" fmla="*/ 3463636 h 4793673"/>
              <a:gd name="connsiteX167" fmla="*/ 5056909 w 7860424"/>
              <a:gd name="connsiteY167" fmla="*/ 3200400 h 4793673"/>
              <a:gd name="connsiteX168" fmla="*/ 5070764 w 7860424"/>
              <a:gd name="connsiteY168" fmla="*/ 3144982 h 4793673"/>
              <a:gd name="connsiteX169" fmla="*/ 5084618 w 7860424"/>
              <a:gd name="connsiteY169" fmla="*/ 2770909 h 4793673"/>
              <a:gd name="connsiteX170" fmla="*/ 5112327 w 7860424"/>
              <a:gd name="connsiteY170" fmla="*/ 2673927 h 4793673"/>
              <a:gd name="connsiteX171" fmla="*/ 5153891 w 7860424"/>
              <a:gd name="connsiteY171" fmla="*/ 2493818 h 4793673"/>
              <a:gd name="connsiteX172" fmla="*/ 5195455 w 7860424"/>
              <a:gd name="connsiteY172" fmla="*/ 2355273 h 4793673"/>
              <a:gd name="connsiteX173" fmla="*/ 5223164 w 7860424"/>
              <a:gd name="connsiteY173" fmla="*/ 2313709 h 4793673"/>
              <a:gd name="connsiteX174" fmla="*/ 5237018 w 7860424"/>
              <a:gd name="connsiteY174" fmla="*/ 2272145 h 4793673"/>
              <a:gd name="connsiteX175" fmla="*/ 5320145 w 7860424"/>
              <a:gd name="connsiteY175" fmla="*/ 2189018 h 4793673"/>
              <a:gd name="connsiteX176" fmla="*/ 5347855 w 7860424"/>
              <a:gd name="connsiteY176" fmla="*/ 2161309 h 4793673"/>
              <a:gd name="connsiteX177" fmla="*/ 5430982 w 7860424"/>
              <a:gd name="connsiteY177" fmla="*/ 2105891 h 4793673"/>
              <a:gd name="connsiteX178" fmla="*/ 5472545 w 7860424"/>
              <a:gd name="connsiteY178" fmla="*/ 2078182 h 4793673"/>
              <a:gd name="connsiteX179" fmla="*/ 5611091 w 7860424"/>
              <a:gd name="connsiteY179" fmla="*/ 1967345 h 4793673"/>
              <a:gd name="connsiteX180" fmla="*/ 5652655 w 7860424"/>
              <a:gd name="connsiteY180" fmla="*/ 1953491 h 4793673"/>
              <a:gd name="connsiteX181" fmla="*/ 5694218 w 7860424"/>
              <a:gd name="connsiteY181" fmla="*/ 1925782 h 4793673"/>
              <a:gd name="connsiteX182" fmla="*/ 5763491 w 7860424"/>
              <a:gd name="connsiteY182" fmla="*/ 1801091 h 4793673"/>
              <a:gd name="connsiteX183" fmla="*/ 5791200 w 7860424"/>
              <a:gd name="connsiteY183" fmla="*/ 1593273 h 4793673"/>
              <a:gd name="connsiteX184" fmla="*/ 5805055 w 7860424"/>
              <a:gd name="connsiteY184" fmla="*/ 983673 h 4793673"/>
              <a:gd name="connsiteX185" fmla="*/ 5818909 w 7860424"/>
              <a:gd name="connsiteY185" fmla="*/ 914400 h 4793673"/>
              <a:gd name="connsiteX186" fmla="*/ 5832764 w 7860424"/>
              <a:gd name="connsiteY186" fmla="*/ 831273 h 4793673"/>
              <a:gd name="connsiteX187" fmla="*/ 5874327 w 7860424"/>
              <a:gd name="connsiteY187" fmla="*/ 692727 h 4793673"/>
              <a:gd name="connsiteX188" fmla="*/ 5888182 w 7860424"/>
              <a:gd name="connsiteY188" fmla="*/ 651164 h 4793673"/>
              <a:gd name="connsiteX189" fmla="*/ 6012873 w 7860424"/>
              <a:gd name="connsiteY189" fmla="*/ 581891 h 4793673"/>
              <a:gd name="connsiteX190" fmla="*/ 6054436 w 7860424"/>
              <a:gd name="connsiteY190" fmla="*/ 540327 h 4793673"/>
              <a:gd name="connsiteX191" fmla="*/ 6096000 w 7860424"/>
              <a:gd name="connsiteY191" fmla="*/ 526473 h 4793673"/>
              <a:gd name="connsiteX192" fmla="*/ 6206836 w 7860424"/>
              <a:gd name="connsiteY192" fmla="*/ 484909 h 4793673"/>
              <a:gd name="connsiteX193" fmla="*/ 6359236 w 7860424"/>
              <a:gd name="connsiteY193" fmla="*/ 415636 h 4793673"/>
              <a:gd name="connsiteX194" fmla="*/ 6844145 w 7860424"/>
              <a:gd name="connsiteY194" fmla="*/ 429491 h 4793673"/>
              <a:gd name="connsiteX195" fmla="*/ 6885709 w 7860424"/>
              <a:gd name="connsiteY195" fmla="*/ 443345 h 4793673"/>
              <a:gd name="connsiteX196" fmla="*/ 6941127 w 7860424"/>
              <a:gd name="connsiteY196" fmla="*/ 457200 h 4793673"/>
              <a:gd name="connsiteX197" fmla="*/ 7038109 w 7860424"/>
              <a:gd name="connsiteY197" fmla="*/ 498764 h 4793673"/>
              <a:gd name="connsiteX198" fmla="*/ 7162800 w 7860424"/>
              <a:gd name="connsiteY198" fmla="*/ 568036 h 4793673"/>
              <a:gd name="connsiteX199" fmla="*/ 7232073 w 7860424"/>
              <a:gd name="connsiteY199" fmla="*/ 637309 h 4793673"/>
              <a:gd name="connsiteX200" fmla="*/ 7287491 w 7860424"/>
              <a:gd name="connsiteY200" fmla="*/ 720436 h 4793673"/>
              <a:gd name="connsiteX201" fmla="*/ 7315200 w 7860424"/>
              <a:gd name="connsiteY201" fmla="*/ 775855 h 4793673"/>
              <a:gd name="connsiteX202" fmla="*/ 7356764 w 7860424"/>
              <a:gd name="connsiteY202" fmla="*/ 914400 h 4793673"/>
              <a:gd name="connsiteX203" fmla="*/ 7398327 w 7860424"/>
              <a:gd name="connsiteY203" fmla="*/ 969818 h 4793673"/>
              <a:gd name="connsiteX204" fmla="*/ 7426036 w 7860424"/>
              <a:gd name="connsiteY204" fmla="*/ 1025236 h 4793673"/>
              <a:gd name="connsiteX205" fmla="*/ 7453745 w 7860424"/>
              <a:gd name="connsiteY205" fmla="*/ 1149927 h 4793673"/>
              <a:gd name="connsiteX206" fmla="*/ 7481455 w 7860424"/>
              <a:gd name="connsiteY206" fmla="*/ 1205345 h 4793673"/>
              <a:gd name="connsiteX207" fmla="*/ 7495309 w 7860424"/>
              <a:gd name="connsiteY207" fmla="*/ 1260764 h 4793673"/>
              <a:gd name="connsiteX208" fmla="*/ 7523018 w 7860424"/>
              <a:gd name="connsiteY208" fmla="*/ 1302327 h 4793673"/>
              <a:gd name="connsiteX209" fmla="*/ 7536873 w 7860424"/>
              <a:gd name="connsiteY209" fmla="*/ 1371600 h 4793673"/>
              <a:gd name="connsiteX210" fmla="*/ 7550727 w 7860424"/>
              <a:gd name="connsiteY210" fmla="*/ 1510145 h 4793673"/>
              <a:gd name="connsiteX211" fmla="*/ 7578436 w 7860424"/>
              <a:gd name="connsiteY211" fmla="*/ 1551709 h 4793673"/>
              <a:gd name="connsiteX212" fmla="*/ 7592291 w 7860424"/>
              <a:gd name="connsiteY212" fmla="*/ 1676400 h 4793673"/>
              <a:gd name="connsiteX213" fmla="*/ 7564582 w 7860424"/>
              <a:gd name="connsiteY213" fmla="*/ 2729345 h 4793673"/>
              <a:gd name="connsiteX214" fmla="*/ 7523018 w 7860424"/>
              <a:gd name="connsiteY214" fmla="*/ 2812473 h 4793673"/>
              <a:gd name="connsiteX215" fmla="*/ 7495309 w 7860424"/>
              <a:gd name="connsiteY215" fmla="*/ 2881745 h 4793673"/>
              <a:gd name="connsiteX216" fmla="*/ 7467600 w 7860424"/>
              <a:gd name="connsiteY216" fmla="*/ 2964873 h 4793673"/>
              <a:gd name="connsiteX217" fmla="*/ 7439891 w 7860424"/>
              <a:gd name="connsiteY217" fmla="*/ 3006436 h 4793673"/>
              <a:gd name="connsiteX218" fmla="*/ 7398327 w 7860424"/>
              <a:gd name="connsiteY218" fmla="*/ 3061855 h 4793673"/>
              <a:gd name="connsiteX219" fmla="*/ 7370618 w 7860424"/>
              <a:gd name="connsiteY219" fmla="*/ 3117273 h 4793673"/>
              <a:gd name="connsiteX220" fmla="*/ 7190509 w 7860424"/>
              <a:gd name="connsiteY220" fmla="*/ 3269673 h 4793673"/>
              <a:gd name="connsiteX221" fmla="*/ 7051964 w 7860424"/>
              <a:gd name="connsiteY221" fmla="*/ 3352800 h 4793673"/>
              <a:gd name="connsiteX222" fmla="*/ 7010400 w 7860424"/>
              <a:gd name="connsiteY222" fmla="*/ 3380509 h 4793673"/>
              <a:gd name="connsiteX223" fmla="*/ 6941127 w 7860424"/>
              <a:gd name="connsiteY223" fmla="*/ 3394364 h 4793673"/>
              <a:gd name="connsiteX224" fmla="*/ 6830291 w 7860424"/>
              <a:gd name="connsiteY224" fmla="*/ 3422073 h 4793673"/>
              <a:gd name="connsiteX225" fmla="*/ 6774873 w 7860424"/>
              <a:gd name="connsiteY225" fmla="*/ 3449782 h 4793673"/>
              <a:gd name="connsiteX226" fmla="*/ 6677891 w 7860424"/>
              <a:gd name="connsiteY226" fmla="*/ 3477491 h 4793673"/>
              <a:gd name="connsiteX227" fmla="*/ 6636327 w 7860424"/>
              <a:gd name="connsiteY227" fmla="*/ 3491345 h 4793673"/>
              <a:gd name="connsiteX228" fmla="*/ 6456218 w 7860424"/>
              <a:gd name="connsiteY228" fmla="*/ 3532909 h 4793673"/>
              <a:gd name="connsiteX229" fmla="*/ 6359236 w 7860424"/>
              <a:gd name="connsiteY229" fmla="*/ 3574473 h 4793673"/>
              <a:gd name="connsiteX230" fmla="*/ 6317673 w 7860424"/>
              <a:gd name="connsiteY230" fmla="*/ 3588327 h 4793673"/>
              <a:gd name="connsiteX231" fmla="*/ 6289964 w 7860424"/>
              <a:gd name="connsiteY231" fmla="*/ 3629891 h 4793673"/>
              <a:gd name="connsiteX232" fmla="*/ 6248400 w 7860424"/>
              <a:gd name="connsiteY232" fmla="*/ 3657600 h 4793673"/>
              <a:gd name="connsiteX233" fmla="*/ 6192982 w 7860424"/>
              <a:gd name="connsiteY233" fmla="*/ 3740727 h 4793673"/>
              <a:gd name="connsiteX234" fmla="*/ 6165273 w 7860424"/>
              <a:gd name="connsiteY234" fmla="*/ 3782291 h 4793673"/>
              <a:gd name="connsiteX235" fmla="*/ 6151418 w 7860424"/>
              <a:gd name="connsiteY235" fmla="*/ 3823855 h 4793673"/>
              <a:gd name="connsiteX236" fmla="*/ 6123709 w 7860424"/>
              <a:gd name="connsiteY236" fmla="*/ 3879273 h 4793673"/>
              <a:gd name="connsiteX237" fmla="*/ 6096000 w 7860424"/>
              <a:gd name="connsiteY237" fmla="*/ 3962400 h 4793673"/>
              <a:gd name="connsiteX238" fmla="*/ 6082145 w 7860424"/>
              <a:gd name="connsiteY238" fmla="*/ 4003964 h 4793673"/>
              <a:gd name="connsiteX239" fmla="*/ 6068291 w 7860424"/>
              <a:gd name="connsiteY239" fmla="*/ 4045527 h 4793673"/>
              <a:gd name="connsiteX240" fmla="*/ 6082145 w 7860424"/>
              <a:gd name="connsiteY240" fmla="*/ 4461164 h 4793673"/>
              <a:gd name="connsiteX241" fmla="*/ 6137564 w 7860424"/>
              <a:gd name="connsiteY241" fmla="*/ 4558145 h 4793673"/>
              <a:gd name="connsiteX242" fmla="*/ 6165273 w 7860424"/>
              <a:gd name="connsiteY242" fmla="*/ 4599709 h 4793673"/>
              <a:gd name="connsiteX243" fmla="*/ 6220691 w 7860424"/>
              <a:gd name="connsiteY243" fmla="*/ 4627418 h 4793673"/>
              <a:gd name="connsiteX244" fmla="*/ 6303818 w 7860424"/>
              <a:gd name="connsiteY244" fmla="*/ 4696691 h 4793673"/>
              <a:gd name="connsiteX245" fmla="*/ 6428509 w 7860424"/>
              <a:gd name="connsiteY245" fmla="*/ 4752109 h 4793673"/>
              <a:gd name="connsiteX246" fmla="*/ 6511636 w 7860424"/>
              <a:gd name="connsiteY246" fmla="*/ 4779818 h 4793673"/>
              <a:gd name="connsiteX247" fmla="*/ 6622473 w 7860424"/>
              <a:gd name="connsiteY247" fmla="*/ 4793673 h 4793673"/>
              <a:gd name="connsiteX248" fmla="*/ 7509164 w 7860424"/>
              <a:gd name="connsiteY248" fmla="*/ 4779818 h 4793673"/>
              <a:gd name="connsiteX249" fmla="*/ 7620000 w 7860424"/>
              <a:gd name="connsiteY249" fmla="*/ 4752109 h 4793673"/>
              <a:gd name="connsiteX250" fmla="*/ 7744691 w 7860424"/>
              <a:gd name="connsiteY250" fmla="*/ 4655127 h 4793673"/>
              <a:gd name="connsiteX251" fmla="*/ 7827818 w 7860424"/>
              <a:gd name="connsiteY251" fmla="*/ 4585855 h 4793673"/>
              <a:gd name="connsiteX252" fmla="*/ 7855527 w 7860424"/>
              <a:gd name="connsiteY252" fmla="*/ 4502727 h 479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</a:cxnLst>
            <a:rect l="l" t="t" r="r" b="b"/>
            <a:pathLst>
              <a:path w="7860424" h="4793673">
                <a:moveTo>
                  <a:pt x="0" y="886691"/>
                </a:moveTo>
                <a:cubicBezTo>
                  <a:pt x="41564" y="882073"/>
                  <a:pt x="84120" y="882979"/>
                  <a:pt x="124691" y="872836"/>
                </a:cubicBezTo>
                <a:cubicBezTo>
                  <a:pt x="140845" y="868797"/>
                  <a:pt x="151798" y="853388"/>
                  <a:pt x="166255" y="845127"/>
                </a:cubicBezTo>
                <a:cubicBezTo>
                  <a:pt x="184187" y="834880"/>
                  <a:pt x="202080" y="823949"/>
                  <a:pt x="221673" y="817418"/>
                </a:cubicBezTo>
                <a:cubicBezTo>
                  <a:pt x="244013" y="809972"/>
                  <a:pt x="268227" y="809760"/>
                  <a:pt x="290945" y="803564"/>
                </a:cubicBezTo>
                <a:cubicBezTo>
                  <a:pt x="484318" y="750827"/>
                  <a:pt x="274562" y="795758"/>
                  <a:pt x="443345" y="762000"/>
                </a:cubicBezTo>
                <a:cubicBezTo>
                  <a:pt x="477799" y="739031"/>
                  <a:pt x="500149" y="721649"/>
                  <a:pt x="540327" y="706582"/>
                </a:cubicBezTo>
                <a:cubicBezTo>
                  <a:pt x="558156" y="699896"/>
                  <a:pt x="577272" y="697345"/>
                  <a:pt x="595745" y="692727"/>
                </a:cubicBezTo>
                <a:cubicBezTo>
                  <a:pt x="604982" y="678873"/>
                  <a:pt x="610813" y="662000"/>
                  <a:pt x="623455" y="651164"/>
                </a:cubicBezTo>
                <a:cubicBezTo>
                  <a:pt x="704105" y="582036"/>
                  <a:pt x="667801" y="628990"/>
                  <a:pt x="734291" y="595745"/>
                </a:cubicBezTo>
                <a:cubicBezTo>
                  <a:pt x="749184" y="588298"/>
                  <a:pt x="762000" y="577272"/>
                  <a:pt x="775855" y="568036"/>
                </a:cubicBezTo>
                <a:cubicBezTo>
                  <a:pt x="785091" y="554182"/>
                  <a:pt x="792904" y="539265"/>
                  <a:pt x="803564" y="526473"/>
                </a:cubicBezTo>
                <a:cubicBezTo>
                  <a:pt x="816107" y="511421"/>
                  <a:pt x="833739" y="500853"/>
                  <a:pt x="845127" y="484909"/>
                </a:cubicBezTo>
                <a:cubicBezTo>
                  <a:pt x="857131" y="468103"/>
                  <a:pt x="858232" y="444095"/>
                  <a:pt x="872836" y="429491"/>
                </a:cubicBezTo>
                <a:cubicBezTo>
                  <a:pt x="896384" y="405943"/>
                  <a:pt x="955964" y="374073"/>
                  <a:pt x="955964" y="374073"/>
                </a:cubicBezTo>
                <a:cubicBezTo>
                  <a:pt x="1023484" y="272792"/>
                  <a:pt x="940065" y="379491"/>
                  <a:pt x="1025236" y="318655"/>
                </a:cubicBezTo>
                <a:cubicBezTo>
                  <a:pt x="1046495" y="303470"/>
                  <a:pt x="1080655" y="263236"/>
                  <a:pt x="1080655" y="263236"/>
                </a:cubicBezTo>
                <a:cubicBezTo>
                  <a:pt x="1115476" y="158771"/>
                  <a:pt x="1068506" y="287534"/>
                  <a:pt x="1122218" y="180109"/>
                </a:cubicBezTo>
                <a:cubicBezTo>
                  <a:pt x="1144754" y="135036"/>
                  <a:pt x="1124078" y="136686"/>
                  <a:pt x="1163782" y="96982"/>
                </a:cubicBezTo>
                <a:cubicBezTo>
                  <a:pt x="1175556" y="85208"/>
                  <a:pt x="1192343" y="79675"/>
                  <a:pt x="1205345" y="69273"/>
                </a:cubicBezTo>
                <a:cubicBezTo>
                  <a:pt x="1215545" y="61113"/>
                  <a:pt x="1222855" y="49724"/>
                  <a:pt x="1233055" y="41564"/>
                </a:cubicBezTo>
                <a:cubicBezTo>
                  <a:pt x="1271424" y="10869"/>
                  <a:pt x="1272281" y="14634"/>
                  <a:pt x="1316182" y="0"/>
                </a:cubicBezTo>
                <a:cubicBezTo>
                  <a:pt x="1399309" y="4618"/>
                  <a:pt x="1482650" y="6317"/>
                  <a:pt x="1565564" y="13855"/>
                </a:cubicBezTo>
                <a:cubicBezTo>
                  <a:pt x="1589490" y="16030"/>
                  <a:pt x="1637938" y="33361"/>
                  <a:pt x="1662545" y="41564"/>
                </a:cubicBezTo>
                <a:cubicBezTo>
                  <a:pt x="1671782" y="55418"/>
                  <a:pt x="1682808" y="68234"/>
                  <a:pt x="1690255" y="83127"/>
                </a:cubicBezTo>
                <a:cubicBezTo>
                  <a:pt x="1696786" y="96189"/>
                  <a:pt x="1696863" y="112011"/>
                  <a:pt x="1704109" y="124691"/>
                </a:cubicBezTo>
                <a:cubicBezTo>
                  <a:pt x="1715565" y="144740"/>
                  <a:pt x="1732252" y="161319"/>
                  <a:pt x="1745673" y="180109"/>
                </a:cubicBezTo>
                <a:cubicBezTo>
                  <a:pt x="1755351" y="193659"/>
                  <a:pt x="1764146" y="207818"/>
                  <a:pt x="1773382" y="221673"/>
                </a:cubicBezTo>
                <a:cubicBezTo>
                  <a:pt x="1778000" y="235527"/>
                  <a:pt x="1783224" y="249194"/>
                  <a:pt x="1787236" y="263236"/>
                </a:cubicBezTo>
                <a:cubicBezTo>
                  <a:pt x="1792467" y="281545"/>
                  <a:pt x="1794405" y="300826"/>
                  <a:pt x="1801091" y="318655"/>
                </a:cubicBezTo>
                <a:cubicBezTo>
                  <a:pt x="1808343" y="337993"/>
                  <a:pt x="1819564" y="355600"/>
                  <a:pt x="1828800" y="374073"/>
                </a:cubicBezTo>
                <a:cubicBezTo>
                  <a:pt x="1824182" y="540327"/>
                  <a:pt x="1831914" y="707385"/>
                  <a:pt x="1814945" y="872836"/>
                </a:cubicBezTo>
                <a:cubicBezTo>
                  <a:pt x="1812946" y="892327"/>
                  <a:pt x="1788258" y="901649"/>
                  <a:pt x="1773382" y="914400"/>
                </a:cubicBezTo>
                <a:cubicBezTo>
                  <a:pt x="1755850" y="929428"/>
                  <a:pt x="1735496" y="940937"/>
                  <a:pt x="1717964" y="955964"/>
                </a:cubicBezTo>
                <a:cubicBezTo>
                  <a:pt x="1703088" y="968715"/>
                  <a:pt x="1691866" y="985498"/>
                  <a:pt x="1676400" y="997527"/>
                </a:cubicBezTo>
                <a:cubicBezTo>
                  <a:pt x="1650113" y="1017972"/>
                  <a:pt x="1620982" y="1034472"/>
                  <a:pt x="1593273" y="1052945"/>
                </a:cubicBezTo>
                <a:cubicBezTo>
                  <a:pt x="1579418" y="1062182"/>
                  <a:pt x="1567506" y="1075389"/>
                  <a:pt x="1551709" y="1080655"/>
                </a:cubicBezTo>
                <a:cubicBezTo>
                  <a:pt x="1472482" y="1107064"/>
                  <a:pt x="1444727" y="1118677"/>
                  <a:pt x="1357745" y="1136073"/>
                </a:cubicBezTo>
                <a:cubicBezTo>
                  <a:pt x="1317081" y="1144205"/>
                  <a:pt x="1284188" y="1147805"/>
                  <a:pt x="1246909" y="1163782"/>
                </a:cubicBezTo>
                <a:cubicBezTo>
                  <a:pt x="1227926" y="1171918"/>
                  <a:pt x="1208297" y="1179487"/>
                  <a:pt x="1191491" y="1191491"/>
                </a:cubicBezTo>
                <a:cubicBezTo>
                  <a:pt x="1120001" y="1242555"/>
                  <a:pt x="1181655" y="1224119"/>
                  <a:pt x="1108364" y="1260764"/>
                </a:cubicBezTo>
                <a:cubicBezTo>
                  <a:pt x="1095302" y="1267295"/>
                  <a:pt x="1080655" y="1270000"/>
                  <a:pt x="1066800" y="1274618"/>
                </a:cubicBezTo>
                <a:cubicBezTo>
                  <a:pt x="968074" y="1373344"/>
                  <a:pt x="1074677" y="1261307"/>
                  <a:pt x="997527" y="1357745"/>
                </a:cubicBezTo>
                <a:cubicBezTo>
                  <a:pt x="989367" y="1367945"/>
                  <a:pt x="977978" y="1375255"/>
                  <a:pt x="969818" y="1385455"/>
                </a:cubicBezTo>
                <a:cubicBezTo>
                  <a:pt x="959416" y="1398457"/>
                  <a:pt x="952769" y="1414226"/>
                  <a:pt x="942109" y="1427018"/>
                </a:cubicBezTo>
                <a:cubicBezTo>
                  <a:pt x="929566" y="1442070"/>
                  <a:pt x="914400" y="1454727"/>
                  <a:pt x="900545" y="1468582"/>
                </a:cubicBezTo>
                <a:lnTo>
                  <a:pt x="858982" y="1593273"/>
                </a:lnTo>
                <a:cubicBezTo>
                  <a:pt x="854364" y="1607127"/>
                  <a:pt x="853228" y="1622685"/>
                  <a:pt x="845127" y="1634836"/>
                </a:cubicBezTo>
                <a:lnTo>
                  <a:pt x="817418" y="1676400"/>
                </a:lnTo>
                <a:cubicBezTo>
                  <a:pt x="822036" y="1722582"/>
                  <a:pt x="824388" y="1769046"/>
                  <a:pt x="831273" y="1814945"/>
                </a:cubicBezTo>
                <a:cubicBezTo>
                  <a:pt x="838259" y="1861521"/>
                  <a:pt x="844089" y="1908811"/>
                  <a:pt x="858982" y="1953491"/>
                </a:cubicBezTo>
                <a:cubicBezTo>
                  <a:pt x="863600" y="1967346"/>
                  <a:pt x="866305" y="1981993"/>
                  <a:pt x="872836" y="1995055"/>
                </a:cubicBezTo>
                <a:cubicBezTo>
                  <a:pt x="880282" y="2009948"/>
                  <a:pt x="890143" y="2023616"/>
                  <a:pt x="900545" y="2036618"/>
                </a:cubicBezTo>
                <a:cubicBezTo>
                  <a:pt x="908705" y="2046818"/>
                  <a:pt x="917054" y="2057606"/>
                  <a:pt x="928255" y="2064327"/>
                </a:cubicBezTo>
                <a:cubicBezTo>
                  <a:pt x="940778" y="2071841"/>
                  <a:pt x="955964" y="2073564"/>
                  <a:pt x="969818" y="2078182"/>
                </a:cubicBezTo>
                <a:cubicBezTo>
                  <a:pt x="1004569" y="2104245"/>
                  <a:pt x="1074255" y="2158109"/>
                  <a:pt x="1108364" y="2175164"/>
                </a:cubicBezTo>
                <a:cubicBezTo>
                  <a:pt x="1126837" y="2184400"/>
                  <a:pt x="1144799" y="2194737"/>
                  <a:pt x="1163782" y="2202873"/>
                </a:cubicBezTo>
                <a:cubicBezTo>
                  <a:pt x="1177205" y="2208626"/>
                  <a:pt x="1191491" y="2212109"/>
                  <a:pt x="1205345" y="2216727"/>
                </a:cubicBezTo>
                <a:cubicBezTo>
                  <a:pt x="1219200" y="2225963"/>
                  <a:pt x="1231693" y="2237673"/>
                  <a:pt x="1246909" y="2244436"/>
                </a:cubicBezTo>
                <a:cubicBezTo>
                  <a:pt x="1312775" y="2273710"/>
                  <a:pt x="1343458" y="2274382"/>
                  <a:pt x="1413164" y="2286000"/>
                </a:cubicBezTo>
                <a:cubicBezTo>
                  <a:pt x="1427018" y="2290618"/>
                  <a:pt x="1440123" y="2299855"/>
                  <a:pt x="1454727" y="2299855"/>
                </a:cubicBezTo>
                <a:cubicBezTo>
                  <a:pt x="1653363" y="2299855"/>
                  <a:pt x="1852241" y="2298653"/>
                  <a:pt x="2050473" y="2286000"/>
                </a:cubicBezTo>
                <a:cubicBezTo>
                  <a:pt x="2071084" y="2284684"/>
                  <a:pt x="2087959" y="2268538"/>
                  <a:pt x="2105891" y="2258291"/>
                </a:cubicBezTo>
                <a:cubicBezTo>
                  <a:pt x="2138547" y="2239631"/>
                  <a:pt x="2173131" y="2210262"/>
                  <a:pt x="2202873" y="2189018"/>
                </a:cubicBezTo>
                <a:cubicBezTo>
                  <a:pt x="2216422" y="2179340"/>
                  <a:pt x="2230582" y="2170545"/>
                  <a:pt x="2244436" y="2161309"/>
                </a:cubicBezTo>
                <a:cubicBezTo>
                  <a:pt x="2253672" y="2147454"/>
                  <a:pt x="2261743" y="2132747"/>
                  <a:pt x="2272145" y="2119745"/>
                </a:cubicBezTo>
                <a:cubicBezTo>
                  <a:pt x="2289325" y="2098270"/>
                  <a:pt x="2317418" y="2076327"/>
                  <a:pt x="2341418" y="2064327"/>
                </a:cubicBezTo>
                <a:cubicBezTo>
                  <a:pt x="2354480" y="2057796"/>
                  <a:pt x="2369127" y="2055091"/>
                  <a:pt x="2382982" y="2050473"/>
                </a:cubicBezTo>
                <a:cubicBezTo>
                  <a:pt x="2452547" y="1946124"/>
                  <a:pt x="2358751" y="2066627"/>
                  <a:pt x="2466109" y="1995055"/>
                </a:cubicBezTo>
                <a:cubicBezTo>
                  <a:pt x="2479964" y="1985819"/>
                  <a:pt x="2482044" y="1965265"/>
                  <a:pt x="2493818" y="1953491"/>
                </a:cubicBezTo>
                <a:cubicBezTo>
                  <a:pt x="2505592" y="1941717"/>
                  <a:pt x="2521527" y="1935018"/>
                  <a:pt x="2535382" y="1925782"/>
                </a:cubicBezTo>
                <a:cubicBezTo>
                  <a:pt x="2544618" y="1911927"/>
                  <a:pt x="2550299" y="1894878"/>
                  <a:pt x="2563091" y="1884218"/>
                </a:cubicBezTo>
                <a:cubicBezTo>
                  <a:pt x="2624229" y="1833269"/>
                  <a:pt x="2614449" y="1886426"/>
                  <a:pt x="2646218" y="1814945"/>
                </a:cubicBezTo>
                <a:cubicBezTo>
                  <a:pt x="2658080" y="1788255"/>
                  <a:pt x="2660865" y="1757942"/>
                  <a:pt x="2673927" y="1731818"/>
                </a:cubicBezTo>
                <a:cubicBezTo>
                  <a:pt x="2736792" y="1606089"/>
                  <a:pt x="2706432" y="1655351"/>
                  <a:pt x="2757055" y="1579418"/>
                </a:cubicBezTo>
                <a:cubicBezTo>
                  <a:pt x="2792066" y="1474385"/>
                  <a:pt x="2767239" y="1519657"/>
                  <a:pt x="2826327" y="1440873"/>
                </a:cubicBezTo>
                <a:cubicBezTo>
                  <a:pt x="2830945" y="1422400"/>
                  <a:pt x="2836051" y="1404043"/>
                  <a:pt x="2840182" y="1385455"/>
                </a:cubicBezTo>
                <a:cubicBezTo>
                  <a:pt x="2845290" y="1362467"/>
                  <a:pt x="2844472" y="1337701"/>
                  <a:pt x="2854036" y="1316182"/>
                </a:cubicBezTo>
                <a:cubicBezTo>
                  <a:pt x="2863414" y="1295081"/>
                  <a:pt x="2883362" y="1280345"/>
                  <a:pt x="2895600" y="1260764"/>
                </a:cubicBezTo>
                <a:cubicBezTo>
                  <a:pt x="2906546" y="1243250"/>
                  <a:pt x="2913062" y="1223277"/>
                  <a:pt x="2923309" y="1205345"/>
                </a:cubicBezTo>
                <a:cubicBezTo>
                  <a:pt x="2966282" y="1130141"/>
                  <a:pt x="2939470" y="1198426"/>
                  <a:pt x="2964873" y="1122218"/>
                </a:cubicBezTo>
                <a:cubicBezTo>
                  <a:pt x="2971695" y="1081282"/>
                  <a:pt x="2978802" y="1025014"/>
                  <a:pt x="2992582" y="983673"/>
                </a:cubicBezTo>
                <a:cubicBezTo>
                  <a:pt x="3000447" y="960080"/>
                  <a:pt x="3012427" y="937994"/>
                  <a:pt x="3020291" y="914400"/>
                </a:cubicBezTo>
                <a:cubicBezTo>
                  <a:pt x="3040825" y="852796"/>
                  <a:pt x="3033578" y="834109"/>
                  <a:pt x="3048000" y="762000"/>
                </a:cubicBezTo>
                <a:cubicBezTo>
                  <a:pt x="3050864" y="747679"/>
                  <a:pt x="3057237" y="734291"/>
                  <a:pt x="3061855" y="720436"/>
                </a:cubicBezTo>
                <a:cubicBezTo>
                  <a:pt x="3066473" y="688109"/>
                  <a:pt x="3071485" y="655836"/>
                  <a:pt x="3075709" y="623455"/>
                </a:cubicBezTo>
                <a:cubicBezTo>
                  <a:pt x="3085340" y="549614"/>
                  <a:pt x="3079869" y="472427"/>
                  <a:pt x="3103418" y="401782"/>
                </a:cubicBezTo>
                <a:cubicBezTo>
                  <a:pt x="3108036" y="387927"/>
                  <a:pt x="3113261" y="374260"/>
                  <a:pt x="3117273" y="360218"/>
                </a:cubicBezTo>
                <a:cubicBezTo>
                  <a:pt x="3122504" y="341909"/>
                  <a:pt x="3120565" y="320643"/>
                  <a:pt x="3131127" y="304800"/>
                </a:cubicBezTo>
                <a:cubicBezTo>
                  <a:pt x="3140363" y="290945"/>
                  <a:pt x="3158836" y="286327"/>
                  <a:pt x="3172691" y="277091"/>
                </a:cubicBezTo>
                <a:cubicBezTo>
                  <a:pt x="3177309" y="263236"/>
                  <a:pt x="3179031" y="248050"/>
                  <a:pt x="3186545" y="235527"/>
                </a:cubicBezTo>
                <a:cubicBezTo>
                  <a:pt x="3193266" y="224326"/>
                  <a:pt x="3203805" y="215655"/>
                  <a:pt x="3214255" y="207818"/>
                </a:cubicBezTo>
                <a:cubicBezTo>
                  <a:pt x="3240897" y="187837"/>
                  <a:pt x="3265789" y="162931"/>
                  <a:pt x="3297382" y="152400"/>
                </a:cubicBezTo>
                <a:lnTo>
                  <a:pt x="3380509" y="124691"/>
                </a:lnTo>
                <a:cubicBezTo>
                  <a:pt x="3394364" y="120073"/>
                  <a:pt x="3407905" y="114378"/>
                  <a:pt x="3422073" y="110836"/>
                </a:cubicBezTo>
                <a:lnTo>
                  <a:pt x="3477491" y="96982"/>
                </a:lnTo>
                <a:cubicBezTo>
                  <a:pt x="3639127" y="101600"/>
                  <a:pt x="3800921" y="102337"/>
                  <a:pt x="3962400" y="110836"/>
                </a:cubicBezTo>
                <a:cubicBezTo>
                  <a:pt x="3976984" y="111604"/>
                  <a:pt x="3991198" y="117599"/>
                  <a:pt x="4003964" y="124691"/>
                </a:cubicBezTo>
                <a:cubicBezTo>
                  <a:pt x="4033075" y="140864"/>
                  <a:pt x="4087091" y="180109"/>
                  <a:pt x="4087091" y="180109"/>
                </a:cubicBezTo>
                <a:cubicBezTo>
                  <a:pt x="4144182" y="351383"/>
                  <a:pt x="4078593" y="195921"/>
                  <a:pt x="4156364" y="304800"/>
                </a:cubicBezTo>
                <a:cubicBezTo>
                  <a:pt x="4168368" y="321606"/>
                  <a:pt x="4173826" y="342286"/>
                  <a:pt x="4184073" y="360218"/>
                </a:cubicBezTo>
                <a:cubicBezTo>
                  <a:pt x="4192334" y="374675"/>
                  <a:pt x="4202546" y="387927"/>
                  <a:pt x="4211782" y="401782"/>
                </a:cubicBezTo>
                <a:cubicBezTo>
                  <a:pt x="4231398" y="460631"/>
                  <a:pt x="4239753" y="492229"/>
                  <a:pt x="4281055" y="554182"/>
                </a:cubicBezTo>
                <a:lnTo>
                  <a:pt x="4336473" y="637309"/>
                </a:lnTo>
                <a:cubicBezTo>
                  <a:pt x="4345709" y="651164"/>
                  <a:pt x="4356735" y="663980"/>
                  <a:pt x="4364182" y="678873"/>
                </a:cubicBezTo>
                <a:cubicBezTo>
                  <a:pt x="4373418" y="697346"/>
                  <a:pt x="4380945" y="716777"/>
                  <a:pt x="4391891" y="734291"/>
                </a:cubicBezTo>
                <a:cubicBezTo>
                  <a:pt x="4404129" y="753872"/>
                  <a:pt x="4420034" y="770919"/>
                  <a:pt x="4433455" y="789709"/>
                </a:cubicBezTo>
                <a:cubicBezTo>
                  <a:pt x="4466091" y="835400"/>
                  <a:pt x="4461815" y="832576"/>
                  <a:pt x="4488873" y="886691"/>
                </a:cubicBezTo>
                <a:cubicBezTo>
                  <a:pt x="4493491" y="905164"/>
                  <a:pt x="4497496" y="923800"/>
                  <a:pt x="4502727" y="942109"/>
                </a:cubicBezTo>
                <a:cubicBezTo>
                  <a:pt x="4506739" y="956151"/>
                  <a:pt x="4513970" y="969304"/>
                  <a:pt x="4516582" y="983673"/>
                </a:cubicBezTo>
                <a:cubicBezTo>
                  <a:pt x="4523242" y="1020305"/>
                  <a:pt x="4525818" y="1057564"/>
                  <a:pt x="4530436" y="1094509"/>
                </a:cubicBezTo>
                <a:cubicBezTo>
                  <a:pt x="4521200" y="1362364"/>
                  <a:pt x="4515892" y="1630383"/>
                  <a:pt x="4502727" y="1898073"/>
                </a:cubicBezTo>
                <a:cubicBezTo>
                  <a:pt x="4502010" y="1912659"/>
                  <a:pt x="4492885" y="1925594"/>
                  <a:pt x="4488873" y="1939636"/>
                </a:cubicBezTo>
                <a:cubicBezTo>
                  <a:pt x="4483642" y="1957945"/>
                  <a:pt x="4482519" y="1977553"/>
                  <a:pt x="4475018" y="1995055"/>
                </a:cubicBezTo>
                <a:cubicBezTo>
                  <a:pt x="4468265" y="2010812"/>
                  <a:pt x="4410476" y="2085728"/>
                  <a:pt x="4405745" y="2092036"/>
                </a:cubicBezTo>
                <a:cubicBezTo>
                  <a:pt x="4394477" y="2125841"/>
                  <a:pt x="4391040" y="2148306"/>
                  <a:pt x="4364182" y="2175164"/>
                </a:cubicBezTo>
                <a:cubicBezTo>
                  <a:pt x="4352408" y="2186938"/>
                  <a:pt x="4336168" y="2193195"/>
                  <a:pt x="4322618" y="2202873"/>
                </a:cubicBezTo>
                <a:cubicBezTo>
                  <a:pt x="4303828" y="2216294"/>
                  <a:pt x="4283528" y="2228108"/>
                  <a:pt x="4267200" y="2244436"/>
                </a:cubicBezTo>
                <a:cubicBezTo>
                  <a:pt x="4223049" y="2288587"/>
                  <a:pt x="4227193" y="2304058"/>
                  <a:pt x="4197927" y="2355273"/>
                </a:cubicBezTo>
                <a:cubicBezTo>
                  <a:pt x="4189666" y="2369730"/>
                  <a:pt x="4179043" y="2382716"/>
                  <a:pt x="4170218" y="2396836"/>
                </a:cubicBezTo>
                <a:cubicBezTo>
                  <a:pt x="4155946" y="2419671"/>
                  <a:pt x="4149100" y="2448584"/>
                  <a:pt x="4128655" y="2466109"/>
                </a:cubicBezTo>
                <a:cubicBezTo>
                  <a:pt x="4114198" y="2478501"/>
                  <a:pt x="4091709" y="2475346"/>
                  <a:pt x="4073236" y="2479964"/>
                </a:cubicBezTo>
                <a:cubicBezTo>
                  <a:pt x="3940653" y="2612547"/>
                  <a:pt x="4110408" y="2455184"/>
                  <a:pt x="3990109" y="2535382"/>
                </a:cubicBezTo>
                <a:cubicBezTo>
                  <a:pt x="3924863" y="2578879"/>
                  <a:pt x="3974967" y="2574439"/>
                  <a:pt x="3906982" y="2604655"/>
                </a:cubicBezTo>
                <a:cubicBezTo>
                  <a:pt x="3880292" y="2616518"/>
                  <a:pt x="3848157" y="2616163"/>
                  <a:pt x="3823855" y="2632364"/>
                </a:cubicBezTo>
                <a:cubicBezTo>
                  <a:pt x="3743977" y="2685616"/>
                  <a:pt x="3821034" y="2639510"/>
                  <a:pt x="3740727" y="2673927"/>
                </a:cubicBezTo>
                <a:cubicBezTo>
                  <a:pt x="3695114" y="2693475"/>
                  <a:pt x="3688732" y="2705494"/>
                  <a:pt x="3643745" y="2715491"/>
                </a:cubicBezTo>
                <a:cubicBezTo>
                  <a:pt x="3616323" y="2721585"/>
                  <a:pt x="3588327" y="2724727"/>
                  <a:pt x="3560618" y="2729345"/>
                </a:cubicBezTo>
                <a:cubicBezTo>
                  <a:pt x="3532909" y="2738582"/>
                  <a:pt x="3501793" y="2740853"/>
                  <a:pt x="3477491" y="2757055"/>
                </a:cubicBezTo>
                <a:lnTo>
                  <a:pt x="3394364" y="2812473"/>
                </a:lnTo>
                <a:cubicBezTo>
                  <a:pt x="3380509" y="2821709"/>
                  <a:pt x="3367693" y="2832735"/>
                  <a:pt x="3352800" y="2840182"/>
                </a:cubicBezTo>
                <a:cubicBezTo>
                  <a:pt x="3287855" y="2872654"/>
                  <a:pt x="3294480" y="2862040"/>
                  <a:pt x="3241964" y="2923309"/>
                </a:cubicBezTo>
                <a:cubicBezTo>
                  <a:pt x="3218467" y="2950722"/>
                  <a:pt x="3202268" y="2988846"/>
                  <a:pt x="3186545" y="3020291"/>
                </a:cubicBezTo>
                <a:cubicBezTo>
                  <a:pt x="3181927" y="3038764"/>
                  <a:pt x="3181206" y="3058678"/>
                  <a:pt x="3172691" y="3075709"/>
                </a:cubicBezTo>
                <a:cubicBezTo>
                  <a:pt x="3162364" y="3096362"/>
                  <a:pt x="3144548" y="3112337"/>
                  <a:pt x="3131127" y="3131127"/>
                </a:cubicBezTo>
                <a:cubicBezTo>
                  <a:pt x="3121449" y="3144677"/>
                  <a:pt x="3112654" y="3158836"/>
                  <a:pt x="3103418" y="3172691"/>
                </a:cubicBezTo>
                <a:cubicBezTo>
                  <a:pt x="3098800" y="3186546"/>
                  <a:pt x="3096095" y="3201193"/>
                  <a:pt x="3089564" y="3214255"/>
                </a:cubicBezTo>
                <a:cubicBezTo>
                  <a:pt x="3082118" y="3229148"/>
                  <a:pt x="3070116" y="3241361"/>
                  <a:pt x="3061855" y="3255818"/>
                </a:cubicBezTo>
                <a:cubicBezTo>
                  <a:pt x="3051608" y="3273750"/>
                  <a:pt x="3043382" y="3292763"/>
                  <a:pt x="3034145" y="3311236"/>
                </a:cubicBezTo>
                <a:cubicBezTo>
                  <a:pt x="3029527" y="3329709"/>
                  <a:pt x="3025522" y="3348346"/>
                  <a:pt x="3020291" y="3366655"/>
                </a:cubicBezTo>
                <a:cubicBezTo>
                  <a:pt x="3016279" y="3380697"/>
                  <a:pt x="3006436" y="3393614"/>
                  <a:pt x="3006436" y="3408218"/>
                </a:cubicBezTo>
                <a:cubicBezTo>
                  <a:pt x="3006436" y="3509923"/>
                  <a:pt x="3008173" y="3612038"/>
                  <a:pt x="3020291" y="3713018"/>
                </a:cubicBezTo>
                <a:cubicBezTo>
                  <a:pt x="3022275" y="3729551"/>
                  <a:pt x="3038322" y="3741032"/>
                  <a:pt x="3048000" y="3754582"/>
                </a:cubicBezTo>
                <a:cubicBezTo>
                  <a:pt x="3061421" y="3773372"/>
                  <a:pt x="3074537" y="3792468"/>
                  <a:pt x="3089564" y="3810000"/>
                </a:cubicBezTo>
                <a:cubicBezTo>
                  <a:pt x="3102315" y="3824876"/>
                  <a:pt x="3118584" y="3836512"/>
                  <a:pt x="3131127" y="3851564"/>
                </a:cubicBezTo>
                <a:cubicBezTo>
                  <a:pt x="3141787" y="3864356"/>
                  <a:pt x="3146305" y="3882162"/>
                  <a:pt x="3158836" y="3893127"/>
                </a:cubicBezTo>
                <a:cubicBezTo>
                  <a:pt x="3268741" y="3989292"/>
                  <a:pt x="3206229" y="3915486"/>
                  <a:pt x="3297382" y="3976255"/>
                </a:cubicBezTo>
                <a:cubicBezTo>
                  <a:pt x="3410325" y="4051551"/>
                  <a:pt x="3322667" y="4017011"/>
                  <a:pt x="3408218" y="4045527"/>
                </a:cubicBezTo>
                <a:cubicBezTo>
                  <a:pt x="3475684" y="4090504"/>
                  <a:pt x="3422126" y="4061529"/>
                  <a:pt x="3505200" y="4087091"/>
                </a:cubicBezTo>
                <a:cubicBezTo>
                  <a:pt x="3547075" y="4099976"/>
                  <a:pt x="3586930" y="4120063"/>
                  <a:pt x="3629891" y="4128655"/>
                </a:cubicBezTo>
                <a:cubicBezTo>
                  <a:pt x="3652982" y="4133273"/>
                  <a:pt x="3676319" y="4136798"/>
                  <a:pt x="3699164" y="4142509"/>
                </a:cubicBezTo>
                <a:cubicBezTo>
                  <a:pt x="3713332" y="4146051"/>
                  <a:pt x="3726559" y="4152822"/>
                  <a:pt x="3740727" y="4156364"/>
                </a:cubicBezTo>
                <a:cubicBezTo>
                  <a:pt x="3763572" y="4162075"/>
                  <a:pt x="3786909" y="4165600"/>
                  <a:pt x="3810000" y="4170218"/>
                </a:cubicBezTo>
                <a:cubicBezTo>
                  <a:pt x="3994593" y="4293278"/>
                  <a:pt x="3866964" y="4219729"/>
                  <a:pt x="4378036" y="4184073"/>
                </a:cubicBezTo>
                <a:cubicBezTo>
                  <a:pt x="4402845" y="4182342"/>
                  <a:pt x="4423316" y="4162908"/>
                  <a:pt x="4447309" y="4156364"/>
                </a:cubicBezTo>
                <a:cubicBezTo>
                  <a:pt x="4474410" y="4148973"/>
                  <a:pt x="4502727" y="4147127"/>
                  <a:pt x="4530436" y="4142509"/>
                </a:cubicBezTo>
                <a:cubicBezTo>
                  <a:pt x="4716854" y="4049302"/>
                  <a:pt x="4440258" y="4181522"/>
                  <a:pt x="4655127" y="4100945"/>
                </a:cubicBezTo>
                <a:cubicBezTo>
                  <a:pt x="4670718" y="4095098"/>
                  <a:pt x="4681100" y="4079083"/>
                  <a:pt x="4696691" y="4073236"/>
                </a:cubicBezTo>
                <a:cubicBezTo>
                  <a:pt x="4718740" y="4064968"/>
                  <a:pt x="4743119" y="4065093"/>
                  <a:pt x="4765964" y="4059382"/>
                </a:cubicBezTo>
                <a:cubicBezTo>
                  <a:pt x="4780132" y="4055840"/>
                  <a:pt x="4793673" y="4050145"/>
                  <a:pt x="4807527" y="4045527"/>
                </a:cubicBezTo>
                <a:cubicBezTo>
                  <a:pt x="4881420" y="3934689"/>
                  <a:pt x="4784434" y="4068621"/>
                  <a:pt x="4876800" y="3976255"/>
                </a:cubicBezTo>
                <a:cubicBezTo>
                  <a:pt x="4903657" y="3949398"/>
                  <a:pt x="4907096" y="3926931"/>
                  <a:pt x="4918364" y="3893127"/>
                </a:cubicBezTo>
                <a:cubicBezTo>
                  <a:pt x="4950772" y="3633850"/>
                  <a:pt x="4906696" y="3886566"/>
                  <a:pt x="4959927" y="3726873"/>
                </a:cubicBezTo>
                <a:cubicBezTo>
                  <a:pt x="4967374" y="3704533"/>
                  <a:pt x="4967015" y="3680155"/>
                  <a:pt x="4973782" y="3657600"/>
                </a:cubicBezTo>
                <a:cubicBezTo>
                  <a:pt x="4980928" y="3633779"/>
                  <a:pt x="4992255" y="3611418"/>
                  <a:pt x="5001491" y="3588327"/>
                </a:cubicBezTo>
                <a:cubicBezTo>
                  <a:pt x="5006109" y="3560618"/>
                  <a:pt x="5009251" y="3532622"/>
                  <a:pt x="5015345" y="3505200"/>
                </a:cubicBezTo>
                <a:cubicBezTo>
                  <a:pt x="5018513" y="3490944"/>
                  <a:pt x="5026799" y="3478041"/>
                  <a:pt x="5029200" y="3463636"/>
                </a:cubicBezTo>
                <a:cubicBezTo>
                  <a:pt x="5039946" y="3399164"/>
                  <a:pt x="5048033" y="3262531"/>
                  <a:pt x="5056909" y="3200400"/>
                </a:cubicBezTo>
                <a:cubicBezTo>
                  <a:pt x="5059602" y="3181550"/>
                  <a:pt x="5066146" y="3163455"/>
                  <a:pt x="5070764" y="3144982"/>
                </a:cubicBezTo>
                <a:cubicBezTo>
                  <a:pt x="5075382" y="3020291"/>
                  <a:pt x="5076585" y="2895427"/>
                  <a:pt x="5084618" y="2770909"/>
                </a:cubicBezTo>
                <a:cubicBezTo>
                  <a:pt x="5086009" y="2749343"/>
                  <a:pt x="5104728" y="2696726"/>
                  <a:pt x="5112327" y="2673927"/>
                </a:cubicBezTo>
                <a:cubicBezTo>
                  <a:pt x="5135486" y="2488660"/>
                  <a:pt x="5108200" y="2630893"/>
                  <a:pt x="5153891" y="2493818"/>
                </a:cubicBezTo>
                <a:cubicBezTo>
                  <a:pt x="5166800" y="2455089"/>
                  <a:pt x="5174038" y="2387398"/>
                  <a:pt x="5195455" y="2355273"/>
                </a:cubicBezTo>
                <a:lnTo>
                  <a:pt x="5223164" y="2313709"/>
                </a:lnTo>
                <a:cubicBezTo>
                  <a:pt x="5227782" y="2299854"/>
                  <a:pt x="5228052" y="2283673"/>
                  <a:pt x="5237018" y="2272145"/>
                </a:cubicBezTo>
                <a:cubicBezTo>
                  <a:pt x="5261076" y="2241213"/>
                  <a:pt x="5292436" y="2216727"/>
                  <a:pt x="5320145" y="2189018"/>
                </a:cubicBezTo>
                <a:cubicBezTo>
                  <a:pt x="5329382" y="2179782"/>
                  <a:pt x="5336986" y="2168555"/>
                  <a:pt x="5347855" y="2161309"/>
                </a:cubicBezTo>
                <a:lnTo>
                  <a:pt x="5430982" y="2105891"/>
                </a:lnTo>
                <a:cubicBezTo>
                  <a:pt x="5444836" y="2096655"/>
                  <a:pt x="5460771" y="2089956"/>
                  <a:pt x="5472545" y="2078182"/>
                </a:cubicBezTo>
                <a:cubicBezTo>
                  <a:pt x="5511468" y="2039260"/>
                  <a:pt x="5565616" y="1982503"/>
                  <a:pt x="5611091" y="1967345"/>
                </a:cubicBezTo>
                <a:lnTo>
                  <a:pt x="5652655" y="1953491"/>
                </a:lnTo>
                <a:cubicBezTo>
                  <a:pt x="5666509" y="1944255"/>
                  <a:pt x="5683253" y="1938313"/>
                  <a:pt x="5694218" y="1925782"/>
                </a:cubicBezTo>
                <a:cubicBezTo>
                  <a:pt x="5745521" y="1867149"/>
                  <a:pt x="5744462" y="1858178"/>
                  <a:pt x="5763491" y="1801091"/>
                </a:cubicBezTo>
                <a:cubicBezTo>
                  <a:pt x="5774496" y="1735059"/>
                  <a:pt x="5788719" y="1659024"/>
                  <a:pt x="5791200" y="1593273"/>
                </a:cubicBezTo>
                <a:cubicBezTo>
                  <a:pt x="5798865" y="1390165"/>
                  <a:pt x="5796766" y="1186756"/>
                  <a:pt x="5805055" y="983673"/>
                </a:cubicBezTo>
                <a:cubicBezTo>
                  <a:pt x="5806015" y="960144"/>
                  <a:pt x="5814697" y="937568"/>
                  <a:pt x="5818909" y="914400"/>
                </a:cubicBezTo>
                <a:cubicBezTo>
                  <a:pt x="5823934" y="886762"/>
                  <a:pt x="5827255" y="858819"/>
                  <a:pt x="5832764" y="831273"/>
                </a:cubicBezTo>
                <a:cubicBezTo>
                  <a:pt x="5843234" y="778924"/>
                  <a:pt x="5856654" y="745746"/>
                  <a:pt x="5874327" y="692727"/>
                </a:cubicBezTo>
                <a:cubicBezTo>
                  <a:pt x="5878945" y="678873"/>
                  <a:pt x="5876031" y="659265"/>
                  <a:pt x="5888182" y="651164"/>
                </a:cubicBezTo>
                <a:cubicBezTo>
                  <a:pt x="5983460" y="587644"/>
                  <a:pt x="5939716" y="606276"/>
                  <a:pt x="6012873" y="581891"/>
                </a:cubicBezTo>
                <a:cubicBezTo>
                  <a:pt x="6026727" y="568036"/>
                  <a:pt x="6038133" y="551195"/>
                  <a:pt x="6054436" y="540327"/>
                </a:cubicBezTo>
                <a:cubicBezTo>
                  <a:pt x="6066587" y="532226"/>
                  <a:pt x="6082938" y="533004"/>
                  <a:pt x="6096000" y="526473"/>
                </a:cubicBezTo>
                <a:cubicBezTo>
                  <a:pt x="6191137" y="478906"/>
                  <a:pt x="6073183" y="511641"/>
                  <a:pt x="6206836" y="484909"/>
                </a:cubicBezTo>
                <a:cubicBezTo>
                  <a:pt x="6330735" y="422960"/>
                  <a:pt x="6278486" y="442554"/>
                  <a:pt x="6359236" y="415636"/>
                </a:cubicBezTo>
                <a:cubicBezTo>
                  <a:pt x="6520872" y="420254"/>
                  <a:pt x="6682666" y="420992"/>
                  <a:pt x="6844145" y="429491"/>
                </a:cubicBezTo>
                <a:cubicBezTo>
                  <a:pt x="6858729" y="430259"/>
                  <a:pt x="6871667" y="439333"/>
                  <a:pt x="6885709" y="443345"/>
                </a:cubicBezTo>
                <a:cubicBezTo>
                  <a:pt x="6904018" y="448576"/>
                  <a:pt x="6922818" y="451969"/>
                  <a:pt x="6941127" y="457200"/>
                </a:cubicBezTo>
                <a:cubicBezTo>
                  <a:pt x="6977610" y="467624"/>
                  <a:pt x="7004523" y="478612"/>
                  <a:pt x="7038109" y="498764"/>
                </a:cubicBezTo>
                <a:cubicBezTo>
                  <a:pt x="7157205" y="570222"/>
                  <a:pt x="7079198" y="540170"/>
                  <a:pt x="7162800" y="568036"/>
                </a:cubicBezTo>
                <a:cubicBezTo>
                  <a:pt x="7273632" y="734286"/>
                  <a:pt x="7102767" y="489532"/>
                  <a:pt x="7232073" y="637309"/>
                </a:cubicBezTo>
                <a:cubicBezTo>
                  <a:pt x="7254003" y="662371"/>
                  <a:pt x="7272598" y="690650"/>
                  <a:pt x="7287491" y="720436"/>
                </a:cubicBezTo>
                <a:cubicBezTo>
                  <a:pt x="7296727" y="738909"/>
                  <a:pt x="7307948" y="756517"/>
                  <a:pt x="7315200" y="775855"/>
                </a:cubicBezTo>
                <a:cubicBezTo>
                  <a:pt x="7345030" y="855401"/>
                  <a:pt x="7309396" y="819664"/>
                  <a:pt x="7356764" y="914400"/>
                </a:cubicBezTo>
                <a:cubicBezTo>
                  <a:pt x="7367090" y="935053"/>
                  <a:pt x="7386089" y="950237"/>
                  <a:pt x="7398327" y="969818"/>
                </a:cubicBezTo>
                <a:cubicBezTo>
                  <a:pt x="7409273" y="987332"/>
                  <a:pt x="7416800" y="1006763"/>
                  <a:pt x="7426036" y="1025236"/>
                </a:cubicBezTo>
                <a:cubicBezTo>
                  <a:pt x="7429796" y="1044038"/>
                  <a:pt x="7445362" y="1127573"/>
                  <a:pt x="7453745" y="1149927"/>
                </a:cubicBezTo>
                <a:cubicBezTo>
                  <a:pt x="7460997" y="1169265"/>
                  <a:pt x="7472218" y="1186872"/>
                  <a:pt x="7481455" y="1205345"/>
                </a:cubicBezTo>
                <a:cubicBezTo>
                  <a:pt x="7486073" y="1223818"/>
                  <a:pt x="7487808" y="1243262"/>
                  <a:pt x="7495309" y="1260764"/>
                </a:cubicBezTo>
                <a:cubicBezTo>
                  <a:pt x="7501868" y="1276069"/>
                  <a:pt x="7517171" y="1286736"/>
                  <a:pt x="7523018" y="1302327"/>
                </a:cubicBezTo>
                <a:cubicBezTo>
                  <a:pt x="7531286" y="1324376"/>
                  <a:pt x="7532255" y="1348509"/>
                  <a:pt x="7536873" y="1371600"/>
                </a:cubicBezTo>
                <a:cubicBezTo>
                  <a:pt x="7541491" y="1417782"/>
                  <a:pt x="7540291" y="1464922"/>
                  <a:pt x="7550727" y="1510145"/>
                </a:cubicBezTo>
                <a:cubicBezTo>
                  <a:pt x="7554471" y="1526370"/>
                  <a:pt x="7574397" y="1535555"/>
                  <a:pt x="7578436" y="1551709"/>
                </a:cubicBezTo>
                <a:cubicBezTo>
                  <a:pt x="7588579" y="1592280"/>
                  <a:pt x="7587673" y="1634836"/>
                  <a:pt x="7592291" y="1676400"/>
                </a:cubicBezTo>
                <a:cubicBezTo>
                  <a:pt x="7583055" y="2027382"/>
                  <a:pt x="7585951" y="2378893"/>
                  <a:pt x="7564582" y="2729345"/>
                </a:cubicBezTo>
                <a:cubicBezTo>
                  <a:pt x="7562696" y="2760268"/>
                  <a:pt x="7535838" y="2784270"/>
                  <a:pt x="7523018" y="2812473"/>
                </a:cubicBezTo>
                <a:cubicBezTo>
                  <a:pt x="7512727" y="2835113"/>
                  <a:pt x="7503808" y="2858373"/>
                  <a:pt x="7495309" y="2881745"/>
                </a:cubicBezTo>
                <a:cubicBezTo>
                  <a:pt x="7485327" y="2909195"/>
                  <a:pt x="7483802" y="2940570"/>
                  <a:pt x="7467600" y="2964873"/>
                </a:cubicBezTo>
                <a:cubicBezTo>
                  <a:pt x="7458364" y="2978727"/>
                  <a:pt x="7449569" y="2992887"/>
                  <a:pt x="7439891" y="3006436"/>
                </a:cubicBezTo>
                <a:cubicBezTo>
                  <a:pt x="7426469" y="3025226"/>
                  <a:pt x="7410565" y="3042274"/>
                  <a:pt x="7398327" y="3061855"/>
                </a:cubicBezTo>
                <a:cubicBezTo>
                  <a:pt x="7387381" y="3079369"/>
                  <a:pt x="7383298" y="3100971"/>
                  <a:pt x="7370618" y="3117273"/>
                </a:cubicBezTo>
                <a:cubicBezTo>
                  <a:pt x="7328773" y="3171073"/>
                  <a:pt x="7242497" y="3235014"/>
                  <a:pt x="7190509" y="3269673"/>
                </a:cubicBezTo>
                <a:cubicBezTo>
                  <a:pt x="6987164" y="3405236"/>
                  <a:pt x="7201067" y="3267599"/>
                  <a:pt x="7051964" y="3352800"/>
                </a:cubicBezTo>
                <a:cubicBezTo>
                  <a:pt x="7037507" y="3361061"/>
                  <a:pt x="7025991" y="3374662"/>
                  <a:pt x="7010400" y="3380509"/>
                </a:cubicBezTo>
                <a:cubicBezTo>
                  <a:pt x="6988351" y="3388777"/>
                  <a:pt x="6963972" y="3388653"/>
                  <a:pt x="6941127" y="3394364"/>
                </a:cubicBezTo>
                <a:cubicBezTo>
                  <a:pt x="6770717" y="3436966"/>
                  <a:pt x="7085625" y="3371005"/>
                  <a:pt x="6830291" y="3422073"/>
                </a:cubicBezTo>
                <a:cubicBezTo>
                  <a:pt x="6811818" y="3431309"/>
                  <a:pt x="6793856" y="3441646"/>
                  <a:pt x="6774873" y="3449782"/>
                </a:cubicBezTo>
                <a:cubicBezTo>
                  <a:pt x="6741663" y="3464015"/>
                  <a:pt x="6713032" y="3467451"/>
                  <a:pt x="6677891" y="3477491"/>
                </a:cubicBezTo>
                <a:cubicBezTo>
                  <a:pt x="6663849" y="3481503"/>
                  <a:pt x="6650369" y="3487333"/>
                  <a:pt x="6636327" y="3491345"/>
                </a:cubicBezTo>
                <a:cubicBezTo>
                  <a:pt x="6586460" y="3505593"/>
                  <a:pt x="6494720" y="3523283"/>
                  <a:pt x="6456218" y="3532909"/>
                </a:cubicBezTo>
                <a:cubicBezTo>
                  <a:pt x="6404238" y="3545904"/>
                  <a:pt x="6414740" y="3550686"/>
                  <a:pt x="6359236" y="3574473"/>
                </a:cubicBezTo>
                <a:cubicBezTo>
                  <a:pt x="6345813" y="3580226"/>
                  <a:pt x="6331527" y="3583709"/>
                  <a:pt x="6317673" y="3588327"/>
                </a:cubicBezTo>
                <a:cubicBezTo>
                  <a:pt x="6308437" y="3602182"/>
                  <a:pt x="6301738" y="3618117"/>
                  <a:pt x="6289964" y="3629891"/>
                </a:cubicBezTo>
                <a:cubicBezTo>
                  <a:pt x="6278190" y="3641665"/>
                  <a:pt x="6259365" y="3645069"/>
                  <a:pt x="6248400" y="3657600"/>
                </a:cubicBezTo>
                <a:cubicBezTo>
                  <a:pt x="6226470" y="3682662"/>
                  <a:pt x="6211455" y="3713018"/>
                  <a:pt x="6192982" y="3740727"/>
                </a:cubicBezTo>
                <a:cubicBezTo>
                  <a:pt x="6183746" y="3754582"/>
                  <a:pt x="6170539" y="3766494"/>
                  <a:pt x="6165273" y="3782291"/>
                </a:cubicBezTo>
                <a:cubicBezTo>
                  <a:pt x="6160655" y="3796146"/>
                  <a:pt x="6157171" y="3810432"/>
                  <a:pt x="6151418" y="3823855"/>
                </a:cubicBezTo>
                <a:cubicBezTo>
                  <a:pt x="6143282" y="3842838"/>
                  <a:pt x="6131379" y="3860097"/>
                  <a:pt x="6123709" y="3879273"/>
                </a:cubicBezTo>
                <a:cubicBezTo>
                  <a:pt x="6112861" y="3906392"/>
                  <a:pt x="6105236" y="3934691"/>
                  <a:pt x="6096000" y="3962400"/>
                </a:cubicBezTo>
                <a:lnTo>
                  <a:pt x="6082145" y="4003964"/>
                </a:lnTo>
                <a:lnTo>
                  <a:pt x="6068291" y="4045527"/>
                </a:lnTo>
                <a:cubicBezTo>
                  <a:pt x="6072909" y="4184073"/>
                  <a:pt x="6073759" y="4322795"/>
                  <a:pt x="6082145" y="4461164"/>
                </a:cubicBezTo>
                <a:cubicBezTo>
                  <a:pt x="6084527" y="4500470"/>
                  <a:pt x="6116924" y="4529249"/>
                  <a:pt x="6137564" y="4558145"/>
                </a:cubicBezTo>
                <a:cubicBezTo>
                  <a:pt x="6147242" y="4571695"/>
                  <a:pt x="6152481" y="4589049"/>
                  <a:pt x="6165273" y="4599709"/>
                </a:cubicBezTo>
                <a:cubicBezTo>
                  <a:pt x="6181139" y="4612931"/>
                  <a:pt x="6203885" y="4615414"/>
                  <a:pt x="6220691" y="4627418"/>
                </a:cubicBezTo>
                <a:cubicBezTo>
                  <a:pt x="6335308" y="4709287"/>
                  <a:pt x="6193876" y="4633867"/>
                  <a:pt x="6303818" y="4696691"/>
                </a:cubicBezTo>
                <a:cubicBezTo>
                  <a:pt x="6341930" y="4718469"/>
                  <a:pt x="6387685" y="4737264"/>
                  <a:pt x="6428509" y="4752109"/>
                </a:cubicBezTo>
                <a:cubicBezTo>
                  <a:pt x="6455958" y="4762091"/>
                  <a:pt x="6482654" y="4776195"/>
                  <a:pt x="6511636" y="4779818"/>
                </a:cubicBezTo>
                <a:lnTo>
                  <a:pt x="6622473" y="4793673"/>
                </a:lnTo>
                <a:cubicBezTo>
                  <a:pt x="6918037" y="4789055"/>
                  <a:pt x="7213821" y="4792124"/>
                  <a:pt x="7509164" y="4779818"/>
                </a:cubicBezTo>
                <a:cubicBezTo>
                  <a:pt x="7547213" y="4778233"/>
                  <a:pt x="7620000" y="4752109"/>
                  <a:pt x="7620000" y="4752109"/>
                </a:cubicBezTo>
                <a:cubicBezTo>
                  <a:pt x="7830103" y="4612040"/>
                  <a:pt x="7614464" y="4763649"/>
                  <a:pt x="7744691" y="4655127"/>
                </a:cubicBezTo>
                <a:cubicBezTo>
                  <a:pt x="7860424" y="4558683"/>
                  <a:pt x="7706391" y="4707282"/>
                  <a:pt x="7827818" y="4585855"/>
                </a:cubicBezTo>
                <a:cubicBezTo>
                  <a:pt x="7844178" y="4520418"/>
                  <a:pt x="7833158" y="4547467"/>
                  <a:pt x="7855527" y="4502727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500813" y="2000250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214813" y="4286250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14813" y="1643063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000250" y="1857375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143875" y="3143250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786688" y="5929313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214810" y="157161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143372" y="4214818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429388" y="192880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4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143900" y="3071810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786710" y="585789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000232" y="1785926"/>
            <a:ext cx="50006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1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142976" y="857232"/>
            <a:ext cx="257176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Тропинка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Чистописания!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pic>
        <p:nvPicPr>
          <p:cNvPr id="4133" name="Picture 4" descr="E:\Документы Оля\Картинки\Cartoon Landscapes\LANDS008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4643438"/>
            <a:ext cx="149542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Прямоугольник 42"/>
          <p:cNvSpPr/>
          <p:nvPr/>
        </p:nvSpPr>
        <p:spPr>
          <a:xfrm>
            <a:off x="3214678" y="2214554"/>
            <a:ext cx="257176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Дубрава Словарных слов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143108" y="4500570"/>
            <a:ext cx="2643206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Водопад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Словосочетаний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215075" y="2214554"/>
            <a:ext cx="2928925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Площадь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Падежей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+mn-lt"/>
                <a:cs typeface="+mn-cs"/>
              </a:rPr>
              <a:t>!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+mn-lt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495925" y="3143248"/>
            <a:ext cx="35052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Станция Проверь себя!</a:t>
            </a:r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128704" y="5934670"/>
            <a:ext cx="204575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Знаем всё</a:t>
            </a: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+mn-lt"/>
                <a:cs typeface="+mn-cs"/>
              </a:rPr>
              <a:t>!</a:t>
            </a: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</a:p>
        </p:txBody>
      </p:sp>
      <p:pic>
        <p:nvPicPr>
          <p:cNvPr id="4139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5286375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40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1071563"/>
            <a:ext cx="6524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071938" y="785813"/>
          <a:ext cx="785812" cy="102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name="Clip" r:id="rId5" imgW="1031001" imgH="1159877" progId="">
                  <p:embed/>
                </p:oleObj>
              </mc:Choice>
              <mc:Fallback>
                <p:oleObj name="Clip" r:id="rId5" imgW="1031001" imgH="115987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8" y="785813"/>
                        <a:ext cx="785812" cy="1020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43" name="Picture 13" descr="D:\Всячина\С комп. курсов\Рисунки\5000 забавных изображений\Cartoon Landscapes\LANDS042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4753">
            <a:off x="954088" y="2590800"/>
            <a:ext cx="6715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44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1825">
            <a:off x="5029200" y="1676400"/>
            <a:ext cx="60801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 descr="http://grovit.cz/ZABAVNY_majka57/GIF/domky/domky1/d29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642918"/>
            <a:ext cx="1809746" cy="1556382"/>
          </a:xfrm>
          <a:prstGeom prst="rect">
            <a:avLst/>
          </a:prstGeom>
          <a:noFill/>
        </p:spPr>
      </p:pic>
      <p:pic>
        <p:nvPicPr>
          <p:cNvPr id="3" name="Picture 6" descr="http://grovit.cz/ZABAVNY_majka57/GIF/domky/domky1/d32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2214554"/>
            <a:ext cx="1101275" cy="1285883"/>
          </a:xfrm>
          <a:prstGeom prst="rect">
            <a:avLst/>
          </a:prstGeom>
          <a:noFill/>
        </p:spPr>
      </p:pic>
      <p:pic>
        <p:nvPicPr>
          <p:cNvPr id="49" name="Picture 6" descr="http://tana.ucoz.ru/_ld/34/69552015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41173"/>
            <a:ext cx="1227157" cy="1101811"/>
          </a:xfrm>
          <a:prstGeom prst="rect">
            <a:avLst/>
          </a:prstGeom>
          <a:noFill/>
        </p:spPr>
      </p:pic>
      <p:pic>
        <p:nvPicPr>
          <p:cNvPr id="50" name="Picture 12" descr="http://im2-tub-kz.yandex.net/i?id=57676e645b0e3f149da73804c0b20194-23-144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86512" y="4071942"/>
            <a:ext cx="1714512" cy="1143008"/>
          </a:xfrm>
          <a:prstGeom prst="flowChartPunchedTape">
            <a:avLst/>
          </a:prstGeom>
          <a:noFill/>
        </p:spPr>
      </p:pic>
      <p:pic>
        <p:nvPicPr>
          <p:cNvPr id="4" name="Picture 4" descr="Анимашки Птицы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43800" y="214290"/>
            <a:ext cx="1600200" cy="1009650"/>
          </a:xfrm>
          <a:prstGeom prst="rect">
            <a:avLst/>
          </a:prstGeom>
          <a:noFill/>
        </p:spPr>
      </p:pic>
      <p:pic>
        <p:nvPicPr>
          <p:cNvPr id="52" name="Picture 16" descr="Анимашки Погода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86578" y="3000372"/>
            <a:ext cx="885828" cy="600076"/>
          </a:xfrm>
          <a:prstGeom prst="rect">
            <a:avLst/>
          </a:prstGeom>
          <a:noFill/>
        </p:spPr>
      </p:pic>
      <p:pic>
        <p:nvPicPr>
          <p:cNvPr id="53" name="Picture 18" descr="Блестяшки Растения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543029" y="2937836"/>
            <a:ext cx="1680894" cy="1071570"/>
          </a:xfrm>
          <a:prstGeom prst="rect">
            <a:avLst/>
          </a:prstGeom>
          <a:noFill/>
        </p:spPr>
      </p:pic>
      <p:pic>
        <p:nvPicPr>
          <p:cNvPr id="54" name="Picture 7" descr="02f7fdf3af4041d9e100e47032db9cf0">
            <a:hlinkClick r:id="rId15"/>
          </p:cNvPr>
          <p:cNvPicPr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286116" y="3143248"/>
            <a:ext cx="1120775" cy="1574800"/>
          </a:xfrm>
          <a:prstGeom prst="rect">
            <a:avLst/>
          </a:prstGeom>
          <a:noFill/>
        </p:spPr>
      </p:pic>
      <p:pic>
        <p:nvPicPr>
          <p:cNvPr id="55" name="Picture 26" descr="ptici10"/>
          <p:cNvPicPr>
            <a:picLocks noChangeAspect="1" noChangeArrowheads="1" noCrop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28596" y="3714752"/>
            <a:ext cx="1081087" cy="866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61116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5.11913E-6 C 0.01997 0.02428 0.03994 0.04857 0.05157 0.08743 C 0.0632 0.12629 0.07779 0.18412 0.0698 0.2327 C 0.06182 0.28128 0.01425 0.35484 0.00313 0.37936 " pathEditMode="relative" ptsTypes="aa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8682" name="TextBox 9"/>
          <p:cNvSpPr txBox="1">
            <a:spLocks noChangeArrowheads="1"/>
          </p:cNvSpPr>
          <p:nvPr/>
        </p:nvSpPr>
        <p:spPr bwMode="auto">
          <a:xfrm>
            <a:off x="785813" y="642938"/>
            <a:ext cx="767461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/>
              <a:t>I</a:t>
            </a:r>
            <a:r>
              <a:rPr lang="ru-RU" sz="2400" dirty="0"/>
              <a:t> </a:t>
            </a:r>
            <a:r>
              <a:rPr lang="ru-RU" sz="2400" b="1" dirty="0"/>
              <a:t>группа</a:t>
            </a:r>
            <a:r>
              <a:rPr lang="ru-RU" sz="2400" dirty="0"/>
              <a:t> </a:t>
            </a:r>
          </a:p>
          <a:p>
            <a:r>
              <a:rPr lang="ru-RU" sz="2400" dirty="0"/>
              <a:t>Распределите данные словосочетания в две группы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Назови </a:t>
            </a:r>
            <a:r>
              <a:rPr lang="ru-RU" sz="2400" dirty="0"/>
              <a:t>каждую группу, выдели окончания.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    Новые тетради, </a:t>
            </a:r>
            <a:r>
              <a:rPr lang="ru-RU" sz="2400" dirty="0" smtClean="0"/>
              <a:t>свежий сыр, </a:t>
            </a:r>
            <a:r>
              <a:rPr lang="ru-RU" sz="2400" dirty="0"/>
              <a:t>глубокое </a:t>
            </a:r>
            <a:r>
              <a:rPr lang="ru-RU" sz="2400" dirty="0" smtClean="0"/>
              <a:t>озеро,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большие города, трудные  загадки, вечерняя заря, </a:t>
            </a:r>
            <a:endParaRPr lang="ru-RU" sz="2400" dirty="0" smtClean="0"/>
          </a:p>
          <a:p>
            <a:r>
              <a:rPr lang="ru-RU" sz="2400" dirty="0" smtClean="0"/>
              <a:t>приятное </a:t>
            </a:r>
            <a:r>
              <a:rPr lang="ru-RU" sz="2400" dirty="0"/>
              <a:t>лицо, искреннее слово, сухие кустарники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650076"/>
              </p:ext>
            </p:extLst>
          </p:nvPr>
        </p:nvGraphicFramePr>
        <p:xfrm>
          <a:off x="1259632" y="4149080"/>
          <a:ext cx="628836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4180"/>
                <a:gridCol w="3144180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Ед.ч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Мн.ч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свежий сыр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Новые тетради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глубокое озеро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большие города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вечерняя заря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трудные  загадки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приятное лицо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сухие кустарники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искреннее слово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8682" name="TextBox 9"/>
          <p:cNvSpPr txBox="1">
            <a:spLocks noChangeArrowheads="1"/>
          </p:cNvSpPr>
          <p:nvPr/>
        </p:nvSpPr>
        <p:spPr bwMode="auto">
          <a:xfrm>
            <a:off x="785813" y="642938"/>
            <a:ext cx="7674619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/>
              <a:t>II</a:t>
            </a:r>
            <a:r>
              <a:rPr lang="ru-RU" sz="2400" dirty="0"/>
              <a:t> </a:t>
            </a:r>
            <a:r>
              <a:rPr lang="ru-RU" sz="2400" b="1" dirty="0"/>
              <a:t>группа</a:t>
            </a:r>
            <a:r>
              <a:rPr lang="ru-RU" sz="2400" dirty="0"/>
              <a:t> </a:t>
            </a:r>
          </a:p>
          <a:p>
            <a:r>
              <a:rPr lang="ru-RU" sz="2400" dirty="0"/>
              <a:t>Распределите и запишите данные словосочетания в три группы. Допиши окончания. Назови каждую группу.</a:t>
            </a:r>
          </a:p>
          <a:p>
            <a:r>
              <a:rPr lang="ru-RU" sz="2400" dirty="0"/>
              <a:t>   Дубов...  кресло, тяжёл…    ноша, </a:t>
            </a:r>
            <a:r>
              <a:rPr lang="ru-RU" sz="2400" dirty="0" err="1"/>
              <a:t>грозов</a:t>
            </a:r>
            <a:r>
              <a:rPr lang="ru-RU" sz="2400" dirty="0"/>
              <a:t>. ... облако, </a:t>
            </a:r>
            <a:r>
              <a:rPr lang="ru-RU" sz="2400" dirty="0" err="1"/>
              <a:t>беспечн</a:t>
            </a:r>
            <a:r>
              <a:rPr lang="ru-RU" sz="2400" dirty="0"/>
              <a:t>…  ребёнок, </a:t>
            </a:r>
            <a:r>
              <a:rPr lang="ru-RU" sz="2400" dirty="0" err="1"/>
              <a:t>лесн</a:t>
            </a:r>
            <a:r>
              <a:rPr lang="ru-RU" sz="2400" dirty="0"/>
              <a:t>.. . зверь,  </a:t>
            </a:r>
            <a:r>
              <a:rPr lang="ru-RU" sz="2400" dirty="0" err="1"/>
              <a:t>ярк</a:t>
            </a:r>
            <a:r>
              <a:rPr lang="ru-RU" sz="2400" dirty="0"/>
              <a:t>…. картинка, стар…  книга, высок. ..  крыльцо, пуст…  стакан.</a:t>
            </a:r>
          </a:p>
          <a:p>
            <a:r>
              <a:rPr lang="ru-RU" sz="2400" dirty="0"/>
              <a:t> 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937583"/>
              </p:ext>
            </p:extLst>
          </p:nvPr>
        </p:nvGraphicFramePr>
        <p:xfrm>
          <a:off x="785814" y="4149080"/>
          <a:ext cx="7458594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6198"/>
                <a:gridCol w="2486198"/>
                <a:gridCol w="2486198"/>
              </a:tblGrid>
              <a:tr h="576064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ж.р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м.р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ср.р</a:t>
                      </a:r>
                      <a:endParaRPr lang="ru-RU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тяжёлая    ноша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беспечный ребёнок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дубовое  кресло</a:t>
                      </a:r>
                      <a:endParaRPr lang="ru-RU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яркая картинка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лесной зверь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грозовое облако</a:t>
                      </a:r>
                      <a:endParaRPr lang="ru-RU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старая книга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пусой</a:t>
                      </a:r>
                      <a:r>
                        <a:rPr lang="ru-RU" sz="1800" dirty="0" smtClean="0"/>
                        <a:t>  стакан.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высокое  крыльцо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26539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8682" name="TextBox 9"/>
          <p:cNvSpPr txBox="1">
            <a:spLocks noChangeArrowheads="1"/>
          </p:cNvSpPr>
          <p:nvPr/>
        </p:nvSpPr>
        <p:spPr bwMode="auto">
          <a:xfrm>
            <a:off x="785813" y="642938"/>
            <a:ext cx="767461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/>
              <a:t>III</a:t>
            </a:r>
            <a:r>
              <a:rPr lang="ru-RU" sz="2400" dirty="0"/>
              <a:t> </a:t>
            </a:r>
            <a:r>
              <a:rPr lang="ru-RU" sz="2400" b="1" dirty="0"/>
              <a:t>группа</a:t>
            </a:r>
            <a:r>
              <a:rPr lang="ru-RU" sz="2400" dirty="0"/>
              <a:t> </a:t>
            </a:r>
          </a:p>
          <a:p>
            <a:r>
              <a:rPr lang="ru-RU" sz="2400" dirty="0"/>
              <a:t>Вставьте пропущенные буквы. Почему у прилагательных  разные окончания. Определите падеж имен прилагательных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 err="1" smtClean="0"/>
              <a:t>Огромн</a:t>
            </a:r>
            <a:r>
              <a:rPr lang="ru-RU" sz="2400" dirty="0"/>
              <a:t>…. </a:t>
            </a:r>
            <a:r>
              <a:rPr lang="ru-RU" sz="2400" dirty="0" smtClean="0"/>
              <a:t>  бассейн</a:t>
            </a:r>
            <a:endParaRPr lang="ru-RU" sz="2400" dirty="0"/>
          </a:p>
          <a:p>
            <a:r>
              <a:rPr lang="ru-RU" sz="2400" dirty="0" smtClean="0"/>
              <a:t>У </a:t>
            </a:r>
            <a:r>
              <a:rPr lang="ru-RU" sz="2400" dirty="0" err="1" smtClean="0"/>
              <a:t>огромн</a:t>
            </a:r>
            <a:r>
              <a:rPr lang="ru-RU" sz="2400" dirty="0"/>
              <a:t>. .. </a:t>
            </a:r>
            <a:r>
              <a:rPr lang="ru-RU" sz="2400" dirty="0" smtClean="0"/>
              <a:t>    бассейна</a:t>
            </a:r>
            <a:endParaRPr lang="ru-RU" sz="2400" dirty="0"/>
          </a:p>
          <a:p>
            <a:r>
              <a:rPr lang="ru-RU" sz="2400" dirty="0" smtClean="0"/>
              <a:t>По  </a:t>
            </a:r>
            <a:r>
              <a:rPr lang="ru-RU" sz="2400" dirty="0" err="1"/>
              <a:t>огромн</a:t>
            </a:r>
            <a:r>
              <a:rPr lang="ru-RU" sz="2400" dirty="0" smtClean="0"/>
              <a:t>….      </a:t>
            </a:r>
            <a:r>
              <a:rPr lang="ru-RU" sz="2400" dirty="0"/>
              <a:t>бассейну</a:t>
            </a:r>
          </a:p>
          <a:p>
            <a:r>
              <a:rPr lang="ru-RU" sz="2400" dirty="0"/>
              <a:t>В</a:t>
            </a:r>
            <a:r>
              <a:rPr lang="ru-RU" sz="2400" dirty="0" smtClean="0"/>
              <a:t> </a:t>
            </a:r>
            <a:r>
              <a:rPr lang="ru-RU" sz="2400" dirty="0" err="1"/>
              <a:t>огромн</a:t>
            </a:r>
            <a:r>
              <a:rPr lang="ru-RU" sz="2400" dirty="0"/>
              <a:t>…. </a:t>
            </a:r>
            <a:r>
              <a:rPr lang="ru-RU" sz="2400" dirty="0" smtClean="0"/>
              <a:t>    бассейн</a:t>
            </a:r>
            <a:endParaRPr lang="ru-RU" sz="2400" dirty="0"/>
          </a:p>
          <a:p>
            <a:r>
              <a:rPr lang="ru-RU" sz="2400" dirty="0" smtClean="0"/>
              <a:t>Над </a:t>
            </a:r>
            <a:r>
              <a:rPr lang="ru-RU" sz="2400" dirty="0" err="1" smtClean="0"/>
              <a:t>огромн</a:t>
            </a:r>
            <a:r>
              <a:rPr lang="ru-RU" sz="2400" dirty="0"/>
              <a:t>…. . бассейном</a:t>
            </a:r>
          </a:p>
          <a:p>
            <a:r>
              <a:rPr lang="ru-RU" sz="2400" dirty="0"/>
              <a:t>О</a:t>
            </a:r>
            <a:r>
              <a:rPr lang="ru-RU" sz="2400" dirty="0" smtClean="0"/>
              <a:t>б  </a:t>
            </a:r>
            <a:r>
              <a:rPr lang="ru-RU" sz="2400" dirty="0" err="1"/>
              <a:t>огромн</a:t>
            </a:r>
            <a:r>
              <a:rPr lang="ru-RU" sz="2400" dirty="0"/>
              <a:t>. .. </a:t>
            </a:r>
            <a:r>
              <a:rPr lang="ru-RU" sz="2400" dirty="0" smtClean="0"/>
              <a:t>   бассейне</a:t>
            </a:r>
            <a:endParaRPr lang="ru-RU" sz="2400" dirty="0"/>
          </a:p>
          <a:p>
            <a:r>
              <a:rPr lang="ru-RU" sz="2400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9598" y="2492896"/>
            <a:ext cx="38125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rgbClr val="FF0000"/>
                </a:solidFill>
              </a:rPr>
              <a:t>ый</a:t>
            </a:r>
            <a:r>
              <a:rPr lang="ru-RU" sz="2400" dirty="0" smtClean="0">
                <a:solidFill>
                  <a:srgbClr val="FF0000"/>
                </a:solidFill>
              </a:rPr>
              <a:t>         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И.п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  ого           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Р.п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      ому      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Д.п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</a:t>
            </a:r>
            <a:r>
              <a:rPr lang="ru-RU" sz="2400" dirty="0" err="1" smtClean="0">
                <a:solidFill>
                  <a:srgbClr val="FF0000"/>
                </a:solidFill>
              </a:rPr>
              <a:t>ый</a:t>
            </a:r>
            <a:r>
              <a:rPr lang="ru-RU" sz="2400" dirty="0" smtClean="0">
                <a:solidFill>
                  <a:srgbClr val="FF0000"/>
                </a:solidFill>
              </a:rPr>
              <a:t>         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В.п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       </a:t>
            </a:r>
            <a:r>
              <a:rPr lang="ru-RU" sz="2400" dirty="0" err="1" smtClean="0">
                <a:solidFill>
                  <a:srgbClr val="FF0000"/>
                </a:solidFill>
              </a:rPr>
              <a:t>ым</a:t>
            </a:r>
            <a:r>
              <a:rPr lang="ru-RU" sz="2400" dirty="0" smtClean="0">
                <a:solidFill>
                  <a:srgbClr val="FF0000"/>
                </a:solidFill>
              </a:rPr>
              <a:t>                      Т.п.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  ом       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П.п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2245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1428750"/>
            <a:ext cx="889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928688"/>
            <a:ext cx="11271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1000125"/>
            <a:ext cx="7858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7688"/>
            <a:ext cx="2214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285750" y="214313"/>
            <a:ext cx="8443913" cy="7032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Страна «Прилагательных»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6512" y="2035176"/>
            <a:ext cx="10699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/>
          <p:cNvSpPr/>
          <p:nvPr/>
        </p:nvSpPr>
        <p:spPr>
          <a:xfrm rot="5400000">
            <a:off x="535782" y="1035843"/>
            <a:ext cx="857250" cy="78581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8251825" y="5678488"/>
            <a:ext cx="107156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Равнобедренный треугольник 15"/>
          <p:cNvSpPr/>
          <p:nvPr/>
        </p:nvSpPr>
        <p:spPr>
          <a:xfrm rot="16200000">
            <a:off x="7965282" y="4964906"/>
            <a:ext cx="857250" cy="78581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785813" y="1643063"/>
            <a:ext cx="7835900" cy="5000625"/>
          </a:xfrm>
          <a:custGeom>
            <a:avLst/>
            <a:gdLst>
              <a:gd name="connsiteX0" fmla="*/ 0 w 7860424"/>
              <a:gd name="connsiteY0" fmla="*/ 886691 h 4793673"/>
              <a:gd name="connsiteX1" fmla="*/ 124691 w 7860424"/>
              <a:gd name="connsiteY1" fmla="*/ 872836 h 4793673"/>
              <a:gd name="connsiteX2" fmla="*/ 166255 w 7860424"/>
              <a:gd name="connsiteY2" fmla="*/ 845127 h 4793673"/>
              <a:gd name="connsiteX3" fmla="*/ 221673 w 7860424"/>
              <a:gd name="connsiteY3" fmla="*/ 817418 h 4793673"/>
              <a:gd name="connsiteX4" fmla="*/ 290945 w 7860424"/>
              <a:gd name="connsiteY4" fmla="*/ 803564 h 4793673"/>
              <a:gd name="connsiteX5" fmla="*/ 443345 w 7860424"/>
              <a:gd name="connsiteY5" fmla="*/ 762000 h 4793673"/>
              <a:gd name="connsiteX6" fmla="*/ 540327 w 7860424"/>
              <a:gd name="connsiteY6" fmla="*/ 706582 h 4793673"/>
              <a:gd name="connsiteX7" fmla="*/ 595745 w 7860424"/>
              <a:gd name="connsiteY7" fmla="*/ 692727 h 4793673"/>
              <a:gd name="connsiteX8" fmla="*/ 623455 w 7860424"/>
              <a:gd name="connsiteY8" fmla="*/ 651164 h 4793673"/>
              <a:gd name="connsiteX9" fmla="*/ 734291 w 7860424"/>
              <a:gd name="connsiteY9" fmla="*/ 595745 h 4793673"/>
              <a:gd name="connsiteX10" fmla="*/ 775855 w 7860424"/>
              <a:gd name="connsiteY10" fmla="*/ 568036 h 4793673"/>
              <a:gd name="connsiteX11" fmla="*/ 803564 w 7860424"/>
              <a:gd name="connsiteY11" fmla="*/ 526473 h 4793673"/>
              <a:gd name="connsiteX12" fmla="*/ 845127 w 7860424"/>
              <a:gd name="connsiteY12" fmla="*/ 484909 h 4793673"/>
              <a:gd name="connsiteX13" fmla="*/ 872836 w 7860424"/>
              <a:gd name="connsiteY13" fmla="*/ 429491 h 4793673"/>
              <a:gd name="connsiteX14" fmla="*/ 955964 w 7860424"/>
              <a:gd name="connsiteY14" fmla="*/ 374073 h 4793673"/>
              <a:gd name="connsiteX15" fmla="*/ 1025236 w 7860424"/>
              <a:gd name="connsiteY15" fmla="*/ 318655 h 4793673"/>
              <a:gd name="connsiteX16" fmla="*/ 1080655 w 7860424"/>
              <a:gd name="connsiteY16" fmla="*/ 263236 h 4793673"/>
              <a:gd name="connsiteX17" fmla="*/ 1122218 w 7860424"/>
              <a:gd name="connsiteY17" fmla="*/ 180109 h 4793673"/>
              <a:gd name="connsiteX18" fmla="*/ 1163782 w 7860424"/>
              <a:gd name="connsiteY18" fmla="*/ 96982 h 4793673"/>
              <a:gd name="connsiteX19" fmla="*/ 1205345 w 7860424"/>
              <a:gd name="connsiteY19" fmla="*/ 69273 h 4793673"/>
              <a:gd name="connsiteX20" fmla="*/ 1233055 w 7860424"/>
              <a:gd name="connsiteY20" fmla="*/ 41564 h 4793673"/>
              <a:gd name="connsiteX21" fmla="*/ 1316182 w 7860424"/>
              <a:gd name="connsiteY21" fmla="*/ 0 h 4793673"/>
              <a:gd name="connsiteX22" fmla="*/ 1565564 w 7860424"/>
              <a:gd name="connsiteY22" fmla="*/ 13855 h 4793673"/>
              <a:gd name="connsiteX23" fmla="*/ 1662545 w 7860424"/>
              <a:gd name="connsiteY23" fmla="*/ 41564 h 4793673"/>
              <a:gd name="connsiteX24" fmla="*/ 1690255 w 7860424"/>
              <a:gd name="connsiteY24" fmla="*/ 83127 h 4793673"/>
              <a:gd name="connsiteX25" fmla="*/ 1704109 w 7860424"/>
              <a:gd name="connsiteY25" fmla="*/ 124691 h 4793673"/>
              <a:gd name="connsiteX26" fmla="*/ 1745673 w 7860424"/>
              <a:gd name="connsiteY26" fmla="*/ 180109 h 4793673"/>
              <a:gd name="connsiteX27" fmla="*/ 1773382 w 7860424"/>
              <a:gd name="connsiteY27" fmla="*/ 221673 h 4793673"/>
              <a:gd name="connsiteX28" fmla="*/ 1787236 w 7860424"/>
              <a:gd name="connsiteY28" fmla="*/ 263236 h 4793673"/>
              <a:gd name="connsiteX29" fmla="*/ 1801091 w 7860424"/>
              <a:gd name="connsiteY29" fmla="*/ 318655 h 4793673"/>
              <a:gd name="connsiteX30" fmla="*/ 1828800 w 7860424"/>
              <a:gd name="connsiteY30" fmla="*/ 374073 h 4793673"/>
              <a:gd name="connsiteX31" fmla="*/ 1814945 w 7860424"/>
              <a:gd name="connsiteY31" fmla="*/ 872836 h 4793673"/>
              <a:gd name="connsiteX32" fmla="*/ 1773382 w 7860424"/>
              <a:gd name="connsiteY32" fmla="*/ 914400 h 4793673"/>
              <a:gd name="connsiteX33" fmla="*/ 1717964 w 7860424"/>
              <a:gd name="connsiteY33" fmla="*/ 955964 h 4793673"/>
              <a:gd name="connsiteX34" fmla="*/ 1676400 w 7860424"/>
              <a:gd name="connsiteY34" fmla="*/ 997527 h 4793673"/>
              <a:gd name="connsiteX35" fmla="*/ 1593273 w 7860424"/>
              <a:gd name="connsiteY35" fmla="*/ 1052945 h 4793673"/>
              <a:gd name="connsiteX36" fmla="*/ 1551709 w 7860424"/>
              <a:gd name="connsiteY36" fmla="*/ 1080655 h 4793673"/>
              <a:gd name="connsiteX37" fmla="*/ 1357745 w 7860424"/>
              <a:gd name="connsiteY37" fmla="*/ 1136073 h 4793673"/>
              <a:gd name="connsiteX38" fmla="*/ 1246909 w 7860424"/>
              <a:gd name="connsiteY38" fmla="*/ 1163782 h 4793673"/>
              <a:gd name="connsiteX39" fmla="*/ 1191491 w 7860424"/>
              <a:gd name="connsiteY39" fmla="*/ 1191491 h 4793673"/>
              <a:gd name="connsiteX40" fmla="*/ 1108364 w 7860424"/>
              <a:gd name="connsiteY40" fmla="*/ 1260764 h 4793673"/>
              <a:gd name="connsiteX41" fmla="*/ 1066800 w 7860424"/>
              <a:gd name="connsiteY41" fmla="*/ 1274618 h 4793673"/>
              <a:gd name="connsiteX42" fmla="*/ 997527 w 7860424"/>
              <a:gd name="connsiteY42" fmla="*/ 1357745 h 4793673"/>
              <a:gd name="connsiteX43" fmla="*/ 969818 w 7860424"/>
              <a:gd name="connsiteY43" fmla="*/ 1385455 h 4793673"/>
              <a:gd name="connsiteX44" fmla="*/ 942109 w 7860424"/>
              <a:gd name="connsiteY44" fmla="*/ 1427018 h 4793673"/>
              <a:gd name="connsiteX45" fmla="*/ 900545 w 7860424"/>
              <a:gd name="connsiteY45" fmla="*/ 1468582 h 4793673"/>
              <a:gd name="connsiteX46" fmla="*/ 858982 w 7860424"/>
              <a:gd name="connsiteY46" fmla="*/ 1593273 h 4793673"/>
              <a:gd name="connsiteX47" fmla="*/ 845127 w 7860424"/>
              <a:gd name="connsiteY47" fmla="*/ 1634836 h 4793673"/>
              <a:gd name="connsiteX48" fmla="*/ 817418 w 7860424"/>
              <a:gd name="connsiteY48" fmla="*/ 1676400 h 4793673"/>
              <a:gd name="connsiteX49" fmla="*/ 831273 w 7860424"/>
              <a:gd name="connsiteY49" fmla="*/ 1814945 h 4793673"/>
              <a:gd name="connsiteX50" fmla="*/ 858982 w 7860424"/>
              <a:gd name="connsiteY50" fmla="*/ 1953491 h 4793673"/>
              <a:gd name="connsiteX51" fmla="*/ 872836 w 7860424"/>
              <a:gd name="connsiteY51" fmla="*/ 1995055 h 4793673"/>
              <a:gd name="connsiteX52" fmla="*/ 900545 w 7860424"/>
              <a:gd name="connsiteY52" fmla="*/ 2036618 h 4793673"/>
              <a:gd name="connsiteX53" fmla="*/ 928255 w 7860424"/>
              <a:gd name="connsiteY53" fmla="*/ 2064327 h 4793673"/>
              <a:gd name="connsiteX54" fmla="*/ 969818 w 7860424"/>
              <a:gd name="connsiteY54" fmla="*/ 2078182 h 4793673"/>
              <a:gd name="connsiteX55" fmla="*/ 1108364 w 7860424"/>
              <a:gd name="connsiteY55" fmla="*/ 2175164 h 4793673"/>
              <a:gd name="connsiteX56" fmla="*/ 1163782 w 7860424"/>
              <a:gd name="connsiteY56" fmla="*/ 2202873 h 4793673"/>
              <a:gd name="connsiteX57" fmla="*/ 1205345 w 7860424"/>
              <a:gd name="connsiteY57" fmla="*/ 2216727 h 4793673"/>
              <a:gd name="connsiteX58" fmla="*/ 1246909 w 7860424"/>
              <a:gd name="connsiteY58" fmla="*/ 2244436 h 4793673"/>
              <a:gd name="connsiteX59" fmla="*/ 1413164 w 7860424"/>
              <a:gd name="connsiteY59" fmla="*/ 2286000 h 4793673"/>
              <a:gd name="connsiteX60" fmla="*/ 1454727 w 7860424"/>
              <a:gd name="connsiteY60" fmla="*/ 2299855 h 4793673"/>
              <a:gd name="connsiteX61" fmla="*/ 2050473 w 7860424"/>
              <a:gd name="connsiteY61" fmla="*/ 2286000 h 4793673"/>
              <a:gd name="connsiteX62" fmla="*/ 2105891 w 7860424"/>
              <a:gd name="connsiteY62" fmla="*/ 2258291 h 4793673"/>
              <a:gd name="connsiteX63" fmla="*/ 2202873 w 7860424"/>
              <a:gd name="connsiteY63" fmla="*/ 2189018 h 4793673"/>
              <a:gd name="connsiteX64" fmla="*/ 2244436 w 7860424"/>
              <a:gd name="connsiteY64" fmla="*/ 2161309 h 4793673"/>
              <a:gd name="connsiteX65" fmla="*/ 2272145 w 7860424"/>
              <a:gd name="connsiteY65" fmla="*/ 2119745 h 4793673"/>
              <a:gd name="connsiteX66" fmla="*/ 2341418 w 7860424"/>
              <a:gd name="connsiteY66" fmla="*/ 2064327 h 4793673"/>
              <a:gd name="connsiteX67" fmla="*/ 2382982 w 7860424"/>
              <a:gd name="connsiteY67" fmla="*/ 2050473 h 4793673"/>
              <a:gd name="connsiteX68" fmla="*/ 2466109 w 7860424"/>
              <a:gd name="connsiteY68" fmla="*/ 1995055 h 4793673"/>
              <a:gd name="connsiteX69" fmla="*/ 2493818 w 7860424"/>
              <a:gd name="connsiteY69" fmla="*/ 1953491 h 4793673"/>
              <a:gd name="connsiteX70" fmla="*/ 2535382 w 7860424"/>
              <a:gd name="connsiteY70" fmla="*/ 1925782 h 4793673"/>
              <a:gd name="connsiteX71" fmla="*/ 2563091 w 7860424"/>
              <a:gd name="connsiteY71" fmla="*/ 1884218 h 4793673"/>
              <a:gd name="connsiteX72" fmla="*/ 2646218 w 7860424"/>
              <a:gd name="connsiteY72" fmla="*/ 1814945 h 4793673"/>
              <a:gd name="connsiteX73" fmla="*/ 2673927 w 7860424"/>
              <a:gd name="connsiteY73" fmla="*/ 1731818 h 4793673"/>
              <a:gd name="connsiteX74" fmla="*/ 2757055 w 7860424"/>
              <a:gd name="connsiteY74" fmla="*/ 1579418 h 4793673"/>
              <a:gd name="connsiteX75" fmla="*/ 2826327 w 7860424"/>
              <a:gd name="connsiteY75" fmla="*/ 1440873 h 4793673"/>
              <a:gd name="connsiteX76" fmla="*/ 2840182 w 7860424"/>
              <a:gd name="connsiteY76" fmla="*/ 1385455 h 4793673"/>
              <a:gd name="connsiteX77" fmla="*/ 2854036 w 7860424"/>
              <a:gd name="connsiteY77" fmla="*/ 1316182 h 4793673"/>
              <a:gd name="connsiteX78" fmla="*/ 2895600 w 7860424"/>
              <a:gd name="connsiteY78" fmla="*/ 1260764 h 4793673"/>
              <a:gd name="connsiteX79" fmla="*/ 2923309 w 7860424"/>
              <a:gd name="connsiteY79" fmla="*/ 1205345 h 4793673"/>
              <a:gd name="connsiteX80" fmla="*/ 2964873 w 7860424"/>
              <a:gd name="connsiteY80" fmla="*/ 1122218 h 4793673"/>
              <a:gd name="connsiteX81" fmla="*/ 2992582 w 7860424"/>
              <a:gd name="connsiteY81" fmla="*/ 983673 h 4793673"/>
              <a:gd name="connsiteX82" fmla="*/ 3020291 w 7860424"/>
              <a:gd name="connsiteY82" fmla="*/ 914400 h 4793673"/>
              <a:gd name="connsiteX83" fmla="*/ 3048000 w 7860424"/>
              <a:gd name="connsiteY83" fmla="*/ 762000 h 4793673"/>
              <a:gd name="connsiteX84" fmla="*/ 3061855 w 7860424"/>
              <a:gd name="connsiteY84" fmla="*/ 720436 h 4793673"/>
              <a:gd name="connsiteX85" fmla="*/ 3075709 w 7860424"/>
              <a:gd name="connsiteY85" fmla="*/ 623455 h 4793673"/>
              <a:gd name="connsiteX86" fmla="*/ 3103418 w 7860424"/>
              <a:gd name="connsiteY86" fmla="*/ 401782 h 4793673"/>
              <a:gd name="connsiteX87" fmla="*/ 3117273 w 7860424"/>
              <a:gd name="connsiteY87" fmla="*/ 360218 h 4793673"/>
              <a:gd name="connsiteX88" fmla="*/ 3131127 w 7860424"/>
              <a:gd name="connsiteY88" fmla="*/ 304800 h 4793673"/>
              <a:gd name="connsiteX89" fmla="*/ 3172691 w 7860424"/>
              <a:gd name="connsiteY89" fmla="*/ 277091 h 4793673"/>
              <a:gd name="connsiteX90" fmla="*/ 3186545 w 7860424"/>
              <a:gd name="connsiteY90" fmla="*/ 235527 h 4793673"/>
              <a:gd name="connsiteX91" fmla="*/ 3214255 w 7860424"/>
              <a:gd name="connsiteY91" fmla="*/ 207818 h 4793673"/>
              <a:gd name="connsiteX92" fmla="*/ 3297382 w 7860424"/>
              <a:gd name="connsiteY92" fmla="*/ 152400 h 4793673"/>
              <a:gd name="connsiteX93" fmla="*/ 3380509 w 7860424"/>
              <a:gd name="connsiteY93" fmla="*/ 124691 h 4793673"/>
              <a:gd name="connsiteX94" fmla="*/ 3422073 w 7860424"/>
              <a:gd name="connsiteY94" fmla="*/ 110836 h 4793673"/>
              <a:gd name="connsiteX95" fmla="*/ 3477491 w 7860424"/>
              <a:gd name="connsiteY95" fmla="*/ 96982 h 4793673"/>
              <a:gd name="connsiteX96" fmla="*/ 3962400 w 7860424"/>
              <a:gd name="connsiteY96" fmla="*/ 110836 h 4793673"/>
              <a:gd name="connsiteX97" fmla="*/ 4003964 w 7860424"/>
              <a:gd name="connsiteY97" fmla="*/ 124691 h 4793673"/>
              <a:gd name="connsiteX98" fmla="*/ 4087091 w 7860424"/>
              <a:gd name="connsiteY98" fmla="*/ 180109 h 4793673"/>
              <a:gd name="connsiteX99" fmla="*/ 4156364 w 7860424"/>
              <a:gd name="connsiteY99" fmla="*/ 304800 h 4793673"/>
              <a:gd name="connsiteX100" fmla="*/ 4184073 w 7860424"/>
              <a:gd name="connsiteY100" fmla="*/ 360218 h 4793673"/>
              <a:gd name="connsiteX101" fmla="*/ 4211782 w 7860424"/>
              <a:gd name="connsiteY101" fmla="*/ 401782 h 4793673"/>
              <a:gd name="connsiteX102" fmla="*/ 4281055 w 7860424"/>
              <a:gd name="connsiteY102" fmla="*/ 554182 h 4793673"/>
              <a:gd name="connsiteX103" fmla="*/ 4336473 w 7860424"/>
              <a:gd name="connsiteY103" fmla="*/ 637309 h 4793673"/>
              <a:gd name="connsiteX104" fmla="*/ 4364182 w 7860424"/>
              <a:gd name="connsiteY104" fmla="*/ 678873 h 4793673"/>
              <a:gd name="connsiteX105" fmla="*/ 4391891 w 7860424"/>
              <a:gd name="connsiteY105" fmla="*/ 734291 h 4793673"/>
              <a:gd name="connsiteX106" fmla="*/ 4433455 w 7860424"/>
              <a:gd name="connsiteY106" fmla="*/ 789709 h 4793673"/>
              <a:gd name="connsiteX107" fmla="*/ 4488873 w 7860424"/>
              <a:gd name="connsiteY107" fmla="*/ 886691 h 4793673"/>
              <a:gd name="connsiteX108" fmla="*/ 4502727 w 7860424"/>
              <a:gd name="connsiteY108" fmla="*/ 942109 h 4793673"/>
              <a:gd name="connsiteX109" fmla="*/ 4516582 w 7860424"/>
              <a:gd name="connsiteY109" fmla="*/ 983673 h 4793673"/>
              <a:gd name="connsiteX110" fmla="*/ 4530436 w 7860424"/>
              <a:gd name="connsiteY110" fmla="*/ 1094509 h 4793673"/>
              <a:gd name="connsiteX111" fmla="*/ 4502727 w 7860424"/>
              <a:gd name="connsiteY111" fmla="*/ 1898073 h 4793673"/>
              <a:gd name="connsiteX112" fmla="*/ 4488873 w 7860424"/>
              <a:gd name="connsiteY112" fmla="*/ 1939636 h 4793673"/>
              <a:gd name="connsiteX113" fmla="*/ 4475018 w 7860424"/>
              <a:gd name="connsiteY113" fmla="*/ 1995055 h 4793673"/>
              <a:gd name="connsiteX114" fmla="*/ 4405745 w 7860424"/>
              <a:gd name="connsiteY114" fmla="*/ 2092036 h 4793673"/>
              <a:gd name="connsiteX115" fmla="*/ 4364182 w 7860424"/>
              <a:gd name="connsiteY115" fmla="*/ 2175164 h 4793673"/>
              <a:gd name="connsiteX116" fmla="*/ 4322618 w 7860424"/>
              <a:gd name="connsiteY116" fmla="*/ 2202873 h 4793673"/>
              <a:gd name="connsiteX117" fmla="*/ 4267200 w 7860424"/>
              <a:gd name="connsiteY117" fmla="*/ 2244436 h 4793673"/>
              <a:gd name="connsiteX118" fmla="*/ 4197927 w 7860424"/>
              <a:gd name="connsiteY118" fmla="*/ 2355273 h 4793673"/>
              <a:gd name="connsiteX119" fmla="*/ 4170218 w 7860424"/>
              <a:gd name="connsiteY119" fmla="*/ 2396836 h 4793673"/>
              <a:gd name="connsiteX120" fmla="*/ 4128655 w 7860424"/>
              <a:gd name="connsiteY120" fmla="*/ 2466109 h 4793673"/>
              <a:gd name="connsiteX121" fmla="*/ 4073236 w 7860424"/>
              <a:gd name="connsiteY121" fmla="*/ 2479964 h 4793673"/>
              <a:gd name="connsiteX122" fmla="*/ 3990109 w 7860424"/>
              <a:gd name="connsiteY122" fmla="*/ 2535382 h 4793673"/>
              <a:gd name="connsiteX123" fmla="*/ 3906982 w 7860424"/>
              <a:gd name="connsiteY123" fmla="*/ 2604655 h 4793673"/>
              <a:gd name="connsiteX124" fmla="*/ 3823855 w 7860424"/>
              <a:gd name="connsiteY124" fmla="*/ 2632364 h 4793673"/>
              <a:gd name="connsiteX125" fmla="*/ 3740727 w 7860424"/>
              <a:gd name="connsiteY125" fmla="*/ 2673927 h 4793673"/>
              <a:gd name="connsiteX126" fmla="*/ 3643745 w 7860424"/>
              <a:gd name="connsiteY126" fmla="*/ 2715491 h 4793673"/>
              <a:gd name="connsiteX127" fmla="*/ 3560618 w 7860424"/>
              <a:gd name="connsiteY127" fmla="*/ 2729345 h 4793673"/>
              <a:gd name="connsiteX128" fmla="*/ 3477491 w 7860424"/>
              <a:gd name="connsiteY128" fmla="*/ 2757055 h 4793673"/>
              <a:gd name="connsiteX129" fmla="*/ 3394364 w 7860424"/>
              <a:gd name="connsiteY129" fmla="*/ 2812473 h 4793673"/>
              <a:gd name="connsiteX130" fmla="*/ 3352800 w 7860424"/>
              <a:gd name="connsiteY130" fmla="*/ 2840182 h 4793673"/>
              <a:gd name="connsiteX131" fmla="*/ 3241964 w 7860424"/>
              <a:gd name="connsiteY131" fmla="*/ 2923309 h 4793673"/>
              <a:gd name="connsiteX132" fmla="*/ 3186545 w 7860424"/>
              <a:gd name="connsiteY132" fmla="*/ 3020291 h 4793673"/>
              <a:gd name="connsiteX133" fmla="*/ 3172691 w 7860424"/>
              <a:gd name="connsiteY133" fmla="*/ 3075709 h 4793673"/>
              <a:gd name="connsiteX134" fmla="*/ 3131127 w 7860424"/>
              <a:gd name="connsiteY134" fmla="*/ 3131127 h 4793673"/>
              <a:gd name="connsiteX135" fmla="*/ 3103418 w 7860424"/>
              <a:gd name="connsiteY135" fmla="*/ 3172691 h 4793673"/>
              <a:gd name="connsiteX136" fmla="*/ 3089564 w 7860424"/>
              <a:gd name="connsiteY136" fmla="*/ 3214255 h 4793673"/>
              <a:gd name="connsiteX137" fmla="*/ 3061855 w 7860424"/>
              <a:gd name="connsiteY137" fmla="*/ 3255818 h 4793673"/>
              <a:gd name="connsiteX138" fmla="*/ 3034145 w 7860424"/>
              <a:gd name="connsiteY138" fmla="*/ 3311236 h 4793673"/>
              <a:gd name="connsiteX139" fmla="*/ 3020291 w 7860424"/>
              <a:gd name="connsiteY139" fmla="*/ 3366655 h 4793673"/>
              <a:gd name="connsiteX140" fmla="*/ 3006436 w 7860424"/>
              <a:gd name="connsiteY140" fmla="*/ 3408218 h 4793673"/>
              <a:gd name="connsiteX141" fmla="*/ 3020291 w 7860424"/>
              <a:gd name="connsiteY141" fmla="*/ 3713018 h 4793673"/>
              <a:gd name="connsiteX142" fmla="*/ 3048000 w 7860424"/>
              <a:gd name="connsiteY142" fmla="*/ 3754582 h 4793673"/>
              <a:gd name="connsiteX143" fmla="*/ 3089564 w 7860424"/>
              <a:gd name="connsiteY143" fmla="*/ 3810000 h 4793673"/>
              <a:gd name="connsiteX144" fmla="*/ 3131127 w 7860424"/>
              <a:gd name="connsiteY144" fmla="*/ 3851564 h 4793673"/>
              <a:gd name="connsiteX145" fmla="*/ 3158836 w 7860424"/>
              <a:gd name="connsiteY145" fmla="*/ 3893127 h 4793673"/>
              <a:gd name="connsiteX146" fmla="*/ 3297382 w 7860424"/>
              <a:gd name="connsiteY146" fmla="*/ 3976255 h 4793673"/>
              <a:gd name="connsiteX147" fmla="*/ 3408218 w 7860424"/>
              <a:gd name="connsiteY147" fmla="*/ 4045527 h 4793673"/>
              <a:gd name="connsiteX148" fmla="*/ 3505200 w 7860424"/>
              <a:gd name="connsiteY148" fmla="*/ 4087091 h 4793673"/>
              <a:gd name="connsiteX149" fmla="*/ 3629891 w 7860424"/>
              <a:gd name="connsiteY149" fmla="*/ 4128655 h 4793673"/>
              <a:gd name="connsiteX150" fmla="*/ 3699164 w 7860424"/>
              <a:gd name="connsiteY150" fmla="*/ 4142509 h 4793673"/>
              <a:gd name="connsiteX151" fmla="*/ 3740727 w 7860424"/>
              <a:gd name="connsiteY151" fmla="*/ 4156364 h 4793673"/>
              <a:gd name="connsiteX152" fmla="*/ 3810000 w 7860424"/>
              <a:gd name="connsiteY152" fmla="*/ 4170218 h 4793673"/>
              <a:gd name="connsiteX153" fmla="*/ 4378036 w 7860424"/>
              <a:gd name="connsiteY153" fmla="*/ 4184073 h 4793673"/>
              <a:gd name="connsiteX154" fmla="*/ 4447309 w 7860424"/>
              <a:gd name="connsiteY154" fmla="*/ 4156364 h 4793673"/>
              <a:gd name="connsiteX155" fmla="*/ 4530436 w 7860424"/>
              <a:gd name="connsiteY155" fmla="*/ 4142509 h 4793673"/>
              <a:gd name="connsiteX156" fmla="*/ 4655127 w 7860424"/>
              <a:gd name="connsiteY156" fmla="*/ 4100945 h 4793673"/>
              <a:gd name="connsiteX157" fmla="*/ 4696691 w 7860424"/>
              <a:gd name="connsiteY157" fmla="*/ 4073236 h 4793673"/>
              <a:gd name="connsiteX158" fmla="*/ 4765964 w 7860424"/>
              <a:gd name="connsiteY158" fmla="*/ 4059382 h 4793673"/>
              <a:gd name="connsiteX159" fmla="*/ 4807527 w 7860424"/>
              <a:gd name="connsiteY159" fmla="*/ 4045527 h 4793673"/>
              <a:gd name="connsiteX160" fmla="*/ 4876800 w 7860424"/>
              <a:gd name="connsiteY160" fmla="*/ 3976255 h 4793673"/>
              <a:gd name="connsiteX161" fmla="*/ 4918364 w 7860424"/>
              <a:gd name="connsiteY161" fmla="*/ 3893127 h 4793673"/>
              <a:gd name="connsiteX162" fmla="*/ 4959927 w 7860424"/>
              <a:gd name="connsiteY162" fmla="*/ 3726873 h 4793673"/>
              <a:gd name="connsiteX163" fmla="*/ 4973782 w 7860424"/>
              <a:gd name="connsiteY163" fmla="*/ 3657600 h 4793673"/>
              <a:gd name="connsiteX164" fmla="*/ 5001491 w 7860424"/>
              <a:gd name="connsiteY164" fmla="*/ 3588327 h 4793673"/>
              <a:gd name="connsiteX165" fmla="*/ 5015345 w 7860424"/>
              <a:gd name="connsiteY165" fmla="*/ 3505200 h 4793673"/>
              <a:gd name="connsiteX166" fmla="*/ 5029200 w 7860424"/>
              <a:gd name="connsiteY166" fmla="*/ 3463636 h 4793673"/>
              <a:gd name="connsiteX167" fmla="*/ 5056909 w 7860424"/>
              <a:gd name="connsiteY167" fmla="*/ 3200400 h 4793673"/>
              <a:gd name="connsiteX168" fmla="*/ 5070764 w 7860424"/>
              <a:gd name="connsiteY168" fmla="*/ 3144982 h 4793673"/>
              <a:gd name="connsiteX169" fmla="*/ 5084618 w 7860424"/>
              <a:gd name="connsiteY169" fmla="*/ 2770909 h 4793673"/>
              <a:gd name="connsiteX170" fmla="*/ 5112327 w 7860424"/>
              <a:gd name="connsiteY170" fmla="*/ 2673927 h 4793673"/>
              <a:gd name="connsiteX171" fmla="*/ 5153891 w 7860424"/>
              <a:gd name="connsiteY171" fmla="*/ 2493818 h 4793673"/>
              <a:gd name="connsiteX172" fmla="*/ 5195455 w 7860424"/>
              <a:gd name="connsiteY172" fmla="*/ 2355273 h 4793673"/>
              <a:gd name="connsiteX173" fmla="*/ 5223164 w 7860424"/>
              <a:gd name="connsiteY173" fmla="*/ 2313709 h 4793673"/>
              <a:gd name="connsiteX174" fmla="*/ 5237018 w 7860424"/>
              <a:gd name="connsiteY174" fmla="*/ 2272145 h 4793673"/>
              <a:gd name="connsiteX175" fmla="*/ 5320145 w 7860424"/>
              <a:gd name="connsiteY175" fmla="*/ 2189018 h 4793673"/>
              <a:gd name="connsiteX176" fmla="*/ 5347855 w 7860424"/>
              <a:gd name="connsiteY176" fmla="*/ 2161309 h 4793673"/>
              <a:gd name="connsiteX177" fmla="*/ 5430982 w 7860424"/>
              <a:gd name="connsiteY177" fmla="*/ 2105891 h 4793673"/>
              <a:gd name="connsiteX178" fmla="*/ 5472545 w 7860424"/>
              <a:gd name="connsiteY178" fmla="*/ 2078182 h 4793673"/>
              <a:gd name="connsiteX179" fmla="*/ 5611091 w 7860424"/>
              <a:gd name="connsiteY179" fmla="*/ 1967345 h 4793673"/>
              <a:gd name="connsiteX180" fmla="*/ 5652655 w 7860424"/>
              <a:gd name="connsiteY180" fmla="*/ 1953491 h 4793673"/>
              <a:gd name="connsiteX181" fmla="*/ 5694218 w 7860424"/>
              <a:gd name="connsiteY181" fmla="*/ 1925782 h 4793673"/>
              <a:gd name="connsiteX182" fmla="*/ 5763491 w 7860424"/>
              <a:gd name="connsiteY182" fmla="*/ 1801091 h 4793673"/>
              <a:gd name="connsiteX183" fmla="*/ 5791200 w 7860424"/>
              <a:gd name="connsiteY183" fmla="*/ 1593273 h 4793673"/>
              <a:gd name="connsiteX184" fmla="*/ 5805055 w 7860424"/>
              <a:gd name="connsiteY184" fmla="*/ 983673 h 4793673"/>
              <a:gd name="connsiteX185" fmla="*/ 5818909 w 7860424"/>
              <a:gd name="connsiteY185" fmla="*/ 914400 h 4793673"/>
              <a:gd name="connsiteX186" fmla="*/ 5832764 w 7860424"/>
              <a:gd name="connsiteY186" fmla="*/ 831273 h 4793673"/>
              <a:gd name="connsiteX187" fmla="*/ 5874327 w 7860424"/>
              <a:gd name="connsiteY187" fmla="*/ 692727 h 4793673"/>
              <a:gd name="connsiteX188" fmla="*/ 5888182 w 7860424"/>
              <a:gd name="connsiteY188" fmla="*/ 651164 h 4793673"/>
              <a:gd name="connsiteX189" fmla="*/ 6012873 w 7860424"/>
              <a:gd name="connsiteY189" fmla="*/ 581891 h 4793673"/>
              <a:gd name="connsiteX190" fmla="*/ 6054436 w 7860424"/>
              <a:gd name="connsiteY190" fmla="*/ 540327 h 4793673"/>
              <a:gd name="connsiteX191" fmla="*/ 6096000 w 7860424"/>
              <a:gd name="connsiteY191" fmla="*/ 526473 h 4793673"/>
              <a:gd name="connsiteX192" fmla="*/ 6206836 w 7860424"/>
              <a:gd name="connsiteY192" fmla="*/ 484909 h 4793673"/>
              <a:gd name="connsiteX193" fmla="*/ 6359236 w 7860424"/>
              <a:gd name="connsiteY193" fmla="*/ 415636 h 4793673"/>
              <a:gd name="connsiteX194" fmla="*/ 6844145 w 7860424"/>
              <a:gd name="connsiteY194" fmla="*/ 429491 h 4793673"/>
              <a:gd name="connsiteX195" fmla="*/ 6885709 w 7860424"/>
              <a:gd name="connsiteY195" fmla="*/ 443345 h 4793673"/>
              <a:gd name="connsiteX196" fmla="*/ 6941127 w 7860424"/>
              <a:gd name="connsiteY196" fmla="*/ 457200 h 4793673"/>
              <a:gd name="connsiteX197" fmla="*/ 7038109 w 7860424"/>
              <a:gd name="connsiteY197" fmla="*/ 498764 h 4793673"/>
              <a:gd name="connsiteX198" fmla="*/ 7162800 w 7860424"/>
              <a:gd name="connsiteY198" fmla="*/ 568036 h 4793673"/>
              <a:gd name="connsiteX199" fmla="*/ 7232073 w 7860424"/>
              <a:gd name="connsiteY199" fmla="*/ 637309 h 4793673"/>
              <a:gd name="connsiteX200" fmla="*/ 7287491 w 7860424"/>
              <a:gd name="connsiteY200" fmla="*/ 720436 h 4793673"/>
              <a:gd name="connsiteX201" fmla="*/ 7315200 w 7860424"/>
              <a:gd name="connsiteY201" fmla="*/ 775855 h 4793673"/>
              <a:gd name="connsiteX202" fmla="*/ 7356764 w 7860424"/>
              <a:gd name="connsiteY202" fmla="*/ 914400 h 4793673"/>
              <a:gd name="connsiteX203" fmla="*/ 7398327 w 7860424"/>
              <a:gd name="connsiteY203" fmla="*/ 969818 h 4793673"/>
              <a:gd name="connsiteX204" fmla="*/ 7426036 w 7860424"/>
              <a:gd name="connsiteY204" fmla="*/ 1025236 h 4793673"/>
              <a:gd name="connsiteX205" fmla="*/ 7453745 w 7860424"/>
              <a:gd name="connsiteY205" fmla="*/ 1149927 h 4793673"/>
              <a:gd name="connsiteX206" fmla="*/ 7481455 w 7860424"/>
              <a:gd name="connsiteY206" fmla="*/ 1205345 h 4793673"/>
              <a:gd name="connsiteX207" fmla="*/ 7495309 w 7860424"/>
              <a:gd name="connsiteY207" fmla="*/ 1260764 h 4793673"/>
              <a:gd name="connsiteX208" fmla="*/ 7523018 w 7860424"/>
              <a:gd name="connsiteY208" fmla="*/ 1302327 h 4793673"/>
              <a:gd name="connsiteX209" fmla="*/ 7536873 w 7860424"/>
              <a:gd name="connsiteY209" fmla="*/ 1371600 h 4793673"/>
              <a:gd name="connsiteX210" fmla="*/ 7550727 w 7860424"/>
              <a:gd name="connsiteY210" fmla="*/ 1510145 h 4793673"/>
              <a:gd name="connsiteX211" fmla="*/ 7578436 w 7860424"/>
              <a:gd name="connsiteY211" fmla="*/ 1551709 h 4793673"/>
              <a:gd name="connsiteX212" fmla="*/ 7592291 w 7860424"/>
              <a:gd name="connsiteY212" fmla="*/ 1676400 h 4793673"/>
              <a:gd name="connsiteX213" fmla="*/ 7564582 w 7860424"/>
              <a:gd name="connsiteY213" fmla="*/ 2729345 h 4793673"/>
              <a:gd name="connsiteX214" fmla="*/ 7523018 w 7860424"/>
              <a:gd name="connsiteY214" fmla="*/ 2812473 h 4793673"/>
              <a:gd name="connsiteX215" fmla="*/ 7495309 w 7860424"/>
              <a:gd name="connsiteY215" fmla="*/ 2881745 h 4793673"/>
              <a:gd name="connsiteX216" fmla="*/ 7467600 w 7860424"/>
              <a:gd name="connsiteY216" fmla="*/ 2964873 h 4793673"/>
              <a:gd name="connsiteX217" fmla="*/ 7439891 w 7860424"/>
              <a:gd name="connsiteY217" fmla="*/ 3006436 h 4793673"/>
              <a:gd name="connsiteX218" fmla="*/ 7398327 w 7860424"/>
              <a:gd name="connsiteY218" fmla="*/ 3061855 h 4793673"/>
              <a:gd name="connsiteX219" fmla="*/ 7370618 w 7860424"/>
              <a:gd name="connsiteY219" fmla="*/ 3117273 h 4793673"/>
              <a:gd name="connsiteX220" fmla="*/ 7190509 w 7860424"/>
              <a:gd name="connsiteY220" fmla="*/ 3269673 h 4793673"/>
              <a:gd name="connsiteX221" fmla="*/ 7051964 w 7860424"/>
              <a:gd name="connsiteY221" fmla="*/ 3352800 h 4793673"/>
              <a:gd name="connsiteX222" fmla="*/ 7010400 w 7860424"/>
              <a:gd name="connsiteY222" fmla="*/ 3380509 h 4793673"/>
              <a:gd name="connsiteX223" fmla="*/ 6941127 w 7860424"/>
              <a:gd name="connsiteY223" fmla="*/ 3394364 h 4793673"/>
              <a:gd name="connsiteX224" fmla="*/ 6830291 w 7860424"/>
              <a:gd name="connsiteY224" fmla="*/ 3422073 h 4793673"/>
              <a:gd name="connsiteX225" fmla="*/ 6774873 w 7860424"/>
              <a:gd name="connsiteY225" fmla="*/ 3449782 h 4793673"/>
              <a:gd name="connsiteX226" fmla="*/ 6677891 w 7860424"/>
              <a:gd name="connsiteY226" fmla="*/ 3477491 h 4793673"/>
              <a:gd name="connsiteX227" fmla="*/ 6636327 w 7860424"/>
              <a:gd name="connsiteY227" fmla="*/ 3491345 h 4793673"/>
              <a:gd name="connsiteX228" fmla="*/ 6456218 w 7860424"/>
              <a:gd name="connsiteY228" fmla="*/ 3532909 h 4793673"/>
              <a:gd name="connsiteX229" fmla="*/ 6359236 w 7860424"/>
              <a:gd name="connsiteY229" fmla="*/ 3574473 h 4793673"/>
              <a:gd name="connsiteX230" fmla="*/ 6317673 w 7860424"/>
              <a:gd name="connsiteY230" fmla="*/ 3588327 h 4793673"/>
              <a:gd name="connsiteX231" fmla="*/ 6289964 w 7860424"/>
              <a:gd name="connsiteY231" fmla="*/ 3629891 h 4793673"/>
              <a:gd name="connsiteX232" fmla="*/ 6248400 w 7860424"/>
              <a:gd name="connsiteY232" fmla="*/ 3657600 h 4793673"/>
              <a:gd name="connsiteX233" fmla="*/ 6192982 w 7860424"/>
              <a:gd name="connsiteY233" fmla="*/ 3740727 h 4793673"/>
              <a:gd name="connsiteX234" fmla="*/ 6165273 w 7860424"/>
              <a:gd name="connsiteY234" fmla="*/ 3782291 h 4793673"/>
              <a:gd name="connsiteX235" fmla="*/ 6151418 w 7860424"/>
              <a:gd name="connsiteY235" fmla="*/ 3823855 h 4793673"/>
              <a:gd name="connsiteX236" fmla="*/ 6123709 w 7860424"/>
              <a:gd name="connsiteY236" fmla="*/ 3879273 h 4793673"/>
              <a:gd name="connsiteX237" fmla="*/ 6096000 w 7860424"/>
              <a:gd name="connsiteY237" fmla="*/ 3962400 h 4793673"/>
              <a:gd name="connsiteX238" fmla="*/ 6082145 w 7860424"/>
              <a:gd name="connsiteY238" fmla="*/ 4003964 h 4793673"/>
              <a:gd name="connsiteX239" fmla="*/ 6068291 w 7860424"/>
              <a:gd name="connsiteY239" fmla="*/ 4045527 h 4793673"/>
              <a:gd name="connsiteX240" fmla="*/ 6082145 w 7860424"/>
              <a:gd name="connsiteY240" fmla="*/ 4461164 h 4793673"/>
              <a:gd name="connsiteX241" fmla="*/ 6137564 w 7860424"/>
              <a:gd name="connsiteY241" fmla="*/ 4558145 h 4793673"/>
              <a:gd name="connsiteX242" fmla="*/ 6165273 w 7860424"/>
              <a:gd name="connsiteY242" fmla="*/ 4599709 h 4793673"/>
              <a:gd name="connsiteX243" fmla="*/ 6220691 w 7860424"/>
              <a:gd name="connsiteY243" fmla="*/ 4627418 h 4793673"/>
              <a:gd name="connsiteX244" fmla="*/ 6303818 w 7860424"/>
              <a:gd name="connsiteY244" fmla="*/ 4696691 h 4793673"/>
              <a:gd name="connsiteX245" fmla="*/ 6428509 w 7860424"/>
              <a:gd name="connsiteY245" fmla="*/ 4752109 h 4793673"/>
              <a:gd name="connsiteX246" fmla="*/ 6511636 w 7860424"/>
              <a:gd name="connsiteY246" fmla="*/ 4779818 h 4793673"/>
              <a:gd name="connsiteX247" fmla="*/ 6622473 w 7860424"/>
              <a:gd name="connsiteY247" fmla="*/ 4793673 h 4793673"/>
              <a:gd name="connsiteX248" fmla="*/ 7509164 w 7860424"/>
              <a:gd name="connsiteY248" fmla="*/ 4779818 h 4793673"/>
              <a:gd name="connsiteX249" fmla="*/ 7620000 w 7860424"/>
              <a:gd name="connsiteY249" fmla="*/ 4752109 h 4793673"/>
              <a:gd name="connsiteX250" fmla="*/ 7744691 w 7860424"/>
              <a:gd name="connsiteY250" fmla="*/ 4655127 h 4793673"/>
              <a:gd name="connsiteX251" fmla="*/ 7827818 w 7860424"/>
              <a:gd name="connsiteY251" fmla="*/ 4585855 h 4793673"/>
              <a:gd name="connsiteX252" fmla="*/ 7855527 w 7860424"/>
              <a:gd name="connsiteY252" fmla="*/ 4502727 h 479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</a:cxnLst>
            <a:rect l="l" t="t" r="r" b="b"/>
            <a:pathLst>
              <a:path w="7860424" h="4793673">
                <a:moveTo>
                  <a:pt x="0" y="886691"/>
                </a:moveTo>
                <a:cubicBezTo>
                  <a:pt x="41564" y="882073"/>
                  <a:pt x="84120" y="882979"/>
                  <a:pt x="124691" y="872836"/>
                </a:cubicBezTo>
                <a:cubicBezTo>
                  <a:pt x="140845" y="868797"/>
                  <a:pt x="151798" y="853388"/>
                  <a:pt x="166255" y="845127"/>
                </a:cubicBezTo>
                <a:cubicBezTo>
                  <a:pt x="184187" y="834880"/>
                  <a:pt x="202080" y="823949"/>
                  <a:pt x="221673" y="817418"/>
                </a:cubicBezTo>
                <a:cubicBezTo>
                  <a:pt x="244013" y="809972"/>
                  <a:pt x="268227" y="809760"/>
                  <a:pt x="290945" y="803564"/>
                </a:cubicBezTo>
                <a:cubicBezTo>
                  <a:pt x="484318" y="750827"/>
                  <a:pt x="274562" y="795758"/>
                  <a:pt x="443345" y="762000"/>
                </a:cubicBezTo>
                <a:cubicBezTo>
                  <a:pt x="477799" y="739031"/>
                  <a:pt x="500149" y="721649"/>
                  <a:pt x="540327" y="706582"/>
                </a:cubicBezTo>
                <a:cubicBezTo>
                  <a:pt x="558156" y="699896"/>
                  <a:pt x="577272" y="697345"/>
                  <a:pt x="595745" y="692727"/>
                </a:cubicBezTo>
                <a:cubicBezTo>
                  <a:pt x="604982" y="678873"/>
                  <a:pt x="610813" y="662000"/>
                  <a:pt x="623455" y="651164"/>
                </a:cubicBezTo>
                <a:cubicBezTo>
                  <a:pt x="704105" y="582036"/>
                  <a:pt x="667801" y="628990"/>
                  <a:pt x="734291" y="595745"/>
                </a:cubicBezTo>
                <a:cubicBezTo>
                  <a:pt x="749184" y="588298"/>
                  <a:pt x="762000" y="577272"/>
                  <a:pt x="775855" y="568036"/>
                </a:cubicBezTo>
                <a:cubicBezTo>
                  <a:pt x="785091" y="554182"/>
                  <a:pt x="792904" y="539265"/>
                  <a:pt x="803564" y="526473"/>
                </a:cubicBezTo>
                <a:cubicBezTo>
                  <a:pt x="816107" y="511421"/>
                  <a:pt x="833739" y="500853"/>
                  <a:pt x="845127" y="484909"/>
                </a:cubicBezTo>
                <a:cubicBezTo>
                  <a:pt x="857131" y="468103"/>
                  <a:pt x="858232" y="444095"/>
                  <a:pt x="872836" y="429491"/>
                </a:cubicBezTo>
                <a:cubicBezTo>
                  <a:pt x="896384" y="405943"/>
                  <a:pt x="955964" y="374073"/>
                  <a:pt x="955964" y="374073"/>
                </a:cubicBezTo>
                <a:cubicBezTo>
                  <a:pt x="1023484" y="272792"/>
                  <a:pt x="940065" y="379491"/>
                  <a:pt x="1025236" y="318655"/>
                </a:cubicBezTo>
                <a:cubicBezTo>
                  <a:pt x="1046495" y="303470"/>
                  <a:pt x="1080655" y="263236"/>
                  <a:pt x="1080655" y="263236"/>
                </a:cubicBezTo>
                <a:cubicBezTo>
                  <a:pt x="1115476" y="158771"/>
                  <a:pt x="1068506" y="287534"/>
                  <a:pt x="1122218" y="180109"/>
                </a:cubicBezTo>
                <a:cubicBezTo>
                  <a:pt x="1144754" y="135036"/>
                  <a:pt x="1124078" y="136686"/>
                  <a:pt x="1163782" y="96982"/>
                </a:cubicBezTo>
                <a:cubicBezTo>
                  <a:pt x="1175556" y="85208"/>
                  <a:pt x="1192343" y="79675"/>
                  <a:pt x="1205345" y="69273"/>
                </a:cubicBezTo>
                <a:cubicBezTo>
                  <a:pt x="1215545" y="61113"/>
                  <a:pt x="1222855" y="49724"/>
                  <a:pt x="1233055" y="41564"/>
                </a:cubicBezTo>
                <a:cubicBezTo>
                  <a:pt x="1271424" y="10869"/>
                  <a:pt x="1272281" y="14634"/>
                  <a:pt x="1316182" y="0"/>
                </a:cubicBezTo>
                <a:cubicBezTo>
                  <a:pt x="1399309" y="4618"/>
                  <a:pt x="1482650" y="6317"/>
                  <a:pt x="1565564" y="13855"/>
                </a:cubicBezTo>
                <a:cubicBezTo>
                  <a:pt x="1589490" y="16030"/>
                  <a:pt x="1637938" y="33361"/>
                  <a:pt x="1662545" y="41564"/>
                </a:cubicBezTo>
                <a:cubicBezTo>
                  <a:pt x="1671782" y="55418"/>
                  <a:pt x="1682808" y="68234"/>
                  <a:pt x="1690255" y="83127"/>
                </a:cubicBezTo>
                <a:cubicBezTo>
                  <a:pt x="1696786" y="96189"/>
                  <a:pt x="1696863" y="112011"/>
                  <a:pt x="1704109" y="124691"/>
                </a:cubicBezTo>
                <a:cubicBezTo>
                  <a:pt x="1715565" y="144740"/>
                  <a:pt x="1732252" y="161319"/>
                  <a:pt x="1745673" y="180109"/>
                </a:cubicBezTo>
                <a:cubicBezTo>
                  <a:pt x="1755351" y="193659"/>
                  <a:pt x="1764146" y="207818"/>
                  <a:pt x="1773382" y="221673"/>
                </a:cubicBezTo>
                <a:cubicBezTo>
                  <a:pt x="1778000" y="235527"/>
                  <a:pt x="1783224" y="249194"/>
                  <a:pt x="1787236" y="263236"/>
                </a:cubicBezTo>
                <a:cubicBezTo>
                  <a:pt x="1792467" y="281545"/>
                  <a:pt x="1794405" y="300826"/>
                  <a:pt x="1801091" y="318655"/>
                </a:cubicBezTo>
                <a:cubicBezTo>
                  <a:pt x="1808343" y="337993"/>
                  <a:pt x="1819564" y="355600"/>
                  <a:pt x="1828800" y="374073"/>
                </a:cubicBezTo>
                <a:cubicBezTo>
                  <a:pt x="1824182" y="540327"/>
                  <a:pt x="1831914" y="707385"/>
                  <a:pt x="1814945" y="872836"/>
                </a:cubicBezTo>
                <a:cubicBezTo>
                  <a:pt x="1812946" y="892327"/>
                  <a:pt x="1788258" y="901649"/>
                  <a:pt x="1773382" y="914400"/>
                </a:cubicBezTo>
                <a:cubicBezTo>
                  <a:pt x="1755850" y="929428"/>
                  <a:pt x="1735496" y="940937"/>
                  <a:pt x="1717964" y="955964"/>
                </a:cubicBezTo>
                <a:cubicBezTo>
                  <a:pt x="1703088" y="968715"/>
                  <a:pt x="1691866" y="985498"/>
                  <a:pt x="1676400" y="997527"/>
                </a:cubicBezTo>
                <a:cubicBezTo>
                  <a:pt x="1650113" y="1017972"/>
                  <a:pt x="1620982" y="1034472"/>
                  <a:pt x="1593273" y="1052945"/>
                </a:cubicBezTo>
                <a:cubicBezTo>
                  <a:pt x="1579418" y="1062182"/>
                  <a:pt x="1567506" y="1075389"/>
                  <a:pt x="1551709" y="1080655"/>
                </a:cubicBezTo>
                <a:cubicBezTo>
                  <a:pt x="1472482" y="1107064"/>
                  <a:pt x="1444727" y="1118677"/>
                  <a:pt x="1357745" y="1136073"/>
                </a:cubicBezTo>
                <a:cubicBezTo>
                  <a:pt x="1317081" y="1144205"/>
                  <a:pt x="1284188" y="1147805"/>
                  <a:pt x="1246909" y="1163782"/>
                </a:cubicBezTo>
                <a:cubicBezTo>
                  <a:pt x="1227926" y="1171918"/>
                  <a:pt x="1208297" y="1179487"/>
                  <a:pt x="1191491" y="1191491"/>
                </a:cubicBezTo>
                <a:cubicBezTo>
                  <a:pt x="1120001" y="1242555"/>
                  <a:pt x="1181655" y="1224119"/>
                  <a:pt x="1108364" y="1260764"/>
                </a:cubicBezTo>
                <a:cubicBezTo>
                  <a:pt x="1095302" y="1267295"/>
                  <a:pt x="1080655" y="1270000"/>
                  <a:pt x="1066800" y="1274618"/>
                </a:cubicBezTo>
                <a:cubicBezTo>
                  <a:pt x="968074" y="1373344"/>
                  <a:pt x="1074677" y="1261307"/>
                  <a:pt x="997527" y="1357745"/>
                </a:cubicBezTo>
                <a:cubicBezTo>
                  <a:pt x="989367" y="1367945"/>
                  <a:pt x="977978" y="1375255"/>
                  <a:pt x="969818" y="1385455"/>
                </a:cubicBezTo>
                <a:cubicBezTo>
                  <a:pt x="959416" y="1398457"/>
                  <a:pt x="952769" y="1414226"/>
                  <a:pt x="942109" y="1427018"/>
                </a:cubicBezTo>
                <a:cubicBezTo>
                  <a:pt x="929566" y="1442070"/>
                  <a:pt x="914400" y="1454727"/>
                  <a:pt x="900545" y="1468582"/>
                </a:cubicBezTo>
                <a:lnTo>
                  <a:pt x="858982" y="1593273"/>
                </a:lnTo>
                <a:cubicBezTo>
                  <a:pt x="854364" y="1607127"/>
                  <a:pt x="853228" y="1622685"/>
                  <a:pt x="845127" y="1634836"/>
                </a:cubicBezTo>
                <a:lnTo>
                  <a:pt x="817418" y="1676400"/>
                </a:lnTo>
                <a:cubicBezTo>
                  <a:pt x="822036" y="1722582"/>
                  <a:pt x="824388" y="1769046"/>
                  <a:pt x="831273" y="1814945"/>
                </a:cubicBezTo>
                <a:cubicBezTo>
                  <a:pt x="838259" y="1861521"/>
                  <a:pt x="844089" y="1908811"/>
                  <a:pt x="858982" y="1953491"/>
                </a:cubicBezTo>
                <a:cubicBezTo>
                  <a:pt x="863600" y="1967346"/>
                  <a:pt x="866305" y="1981993"/>
                  <a:pt x="872836" y="1995055"/>
                </a:cubicBezTo>
                <a:cubicBezTo>
                  <a:pt x="880282" y="2009948"/>
                  <a:pt x="890143" y="2023616"/>
                  <a:pt x="900545" y="2036618"/>
                </a:cubicBezTo>
                <a:cubicBezTo>
                  <a:pt x="908705" y="2046818"/>
                  <a:pt x="917054" y="2057606"/>
                  <a:pt x="928255" y="2064327"/>
                </a:cubicBezTo>
                <a:cubicBezTo>
                  <a:pt x="940778" y="2071841"/>
                  <a:pt x="955964" y="2073564"/>
                  <a:pt x="969818" y="2078182"/>
                </a:cubicBezTo>
                <a:cubicBezTo>
                  <a:pt x="1004569" y="2104245"/>
                  <a:pt x="1074255" y="2158109"/>
                  <a:pt x="1108364" y="2175164"/>
                </a:cubicBezTo>
                <a:cubicBezTo>
                  <a:pt x="1126837" y="2184400"/>
                  <a:pt x="1144799" y="2194737"/>
                  <a:pt x="1163782" y="2202873"/>
                </a:cubicBezTo>
                <a:cubicBezTo>
                  <a:pt x="1177205" y="2208626"/>
                  <a:pt x="1191491" y="2212109"/>
                  <a:pt x="1205345" y="2216727"/>
                </a:cubicBezTo>
                <a:cubicBezTo>
                  <a:pt x="1219200" y="2225963"/>
                  <a:pt x="1231693" y="2237673"/>
                  <a:pt x="1246909" y="2244436"/>
                </a:cubicBezTo>
                <a:cubicBezTo>
                  <a:pt x="1312775" y="2273710"/>
                  <a:pt x="1343458" y="2274382"/>
                  <a:pt x="1413164" y="2286000"/>
                </a:cubicBezTo>
                <a:cubicBezTo>
                  <a:pt x="1427018" y="2290618"/>
                  <a:pt x="1440123" y="2299855"/>
                  <a:pt x="1454727" y="2299855"/>
                </a:cubicBezTo>
                <a:cubicBezTo>
                  <a:pt x="1653363" y="2299855"/>
                  <a:pt x="1852241" y="2298653"/>
                  <a:pt x="2050473" y="2286000"/>
                </a:cubicBezTo>
                <a:cubicBezTo>
                  <a:pt x="2071084" y="2284684"/>
                  <a:pt x="2087959" y="2268538"/>
                  <a:pt x="2105891" y="2258291"/>
                </a:cubicBezTo>
                <a:cubicBezTo>
                  <a:pt x="2138547" y="2239631"/>
                  <a:pt x="2173131" y="2210262"/>
                  <a:pt x="2202873" y="2189018"/>
                </a:cubicBezTo>
                <a:cubicBezTo>
                  <a:pt x="2216422" y="2179340"/>
                  <a:pt x="2230582" y="2170545"/>
                  <a:pt x="2244436" y="2161309"/>
                </a:cubicBezTo>
                <a:cubicBezTo>
                  <a:pt x="2253672" y="2147454"/>
                  <a:pt x="2261743" y="2132747"/>
                  <a:pt x="2272145" y="2119745"/>
                </a:cubicBezTo>
                <a:cubicBezTo>
                  <a:pt x="2289325" y="2098270"/>
                  <a:pt x="2317418" y="2076327"/>
                  <a:pt x="2341418" y="2064327"/>
                </a:cubicBezTo>
                <a:cubicBezTo>
                  <a:pt x="2354480" y="2057796"/>
                  <a:pt x="2369127" y="2055091"/>
                  <a:pt x="2382982" y="2050473"/>
                </a:cubicBezTo>
                <a:cubicBezTo>
                  <a:pt x="2452547" y="1946124"/>
                  <a:pt x="2358751" y="2066627"/>
                  <a:pt x="2466109" y="1995055"/>
                </a:cubicBezTo>
                <a:cubicBezTo>
                  <a:pt x="2479964" y="1985819"/>
                  <a:pt x="2482044" y="1965265"/>
                  <a:pt x="2493818" y="1953491"/>
                </a:cubicBezTo>
                <a:cubicBezTo>
                  <a:pt x="2505592" y="1941717"/>
                  <a:pt x="2521527" y="1935018"/>
                  <a:pt x="2535382" y="1925782"/>
                </a:cubicBezTo>
                <a:cubicBezTo>
                  <a:pt x="2544618" y="1911927"/>
                  <a:pt x="2550299" y="1894878"/>
                  <a:pt x="2563091" y="1884218"/>
                </a:cubicBezTo>
                <a:cubicBezTo>
                  <a:pt x="2624229" y="1833269"/>
                  <a:pt x="2614449" y="1886426"/>
                  <a:pt x="2646218" y="1814945"/>
                </a:cubicBezTo>
                <a:cubicBezTo>
                  <a:pt x="2658080" y="1788255"/>
                  <a:pt x="2660865" y="1757942"/>
                  <a:pt x="2673927" y="1731818"/>
                </a:cubicBezTo>
                <a:cubicBezTo>
                  <a:pt x="2736792" y="1606089"/>
                  <a:pt x="2706432" y="1655351"/>
                  <a:pt x="2757055" y="1579418"/>
                </a:cubicBezTo>
                <a:cubicBezTo>
                  <a:pt x="2792066" y="1474385"/>
                  <a:pt x="2767239" y="1519657"/>
                  <a:pt x="2826327" y="1440873"/>
                </a:cubicBezTo>
                <a:cubicBezTo>
                  <a:pt x="2830945" y="1422400"/>
                  <a:pt x="2836051" y="1404043"/>
                  <a:pt x="2840182" y="1385455"/>
                </a:cubicBezTo>
                <a:cubicBezTo>
                  <a:pt x="2845290" y="1362467"/>
                  <a:pt x="2844472" y="1337701"/>
                  <a:pt x="2854036" y="1316182"/>
                </a:cubicBezTo>
                <a:cubicBezTo>
                  <a:pt x="2863414" y="1295081"/>
                  <a:pt x="2883362" y="1280345"/>
                  <a:pt x="2895600" y="1260764"/>
                </a:cubicBezTo>
                <a:cubicBezTo>
                  <a:pt x="2906546" y="1243250"/>
                  <a:pt x="2913062" y="1223277"/>
                  <a:pt x="2923309" y="1205345"/>
                </a:cubicBezTo>
                <a:cubicBezTo>
                  <a:pt x="2966282" y="1130141"/>
                  <a:pt x="2939470" y="1198426"/>
                  <a:pt x="2964873" y="1122218"/>
                </a:cubicBezTo>
                <a:cubicBezTo>
                  <a:pt x="2971695" y="1081282"/>
                  <a:pt x="2978802" y="1025014"/>
                  <a:pt x="2992582" y="983673"/>
                </a:cubicBezTo>
                <a:cubicBezTo>
                  <a:pt x="3000447" y="960080"/>
                  <a:pt x="3012427" y="937994"/>
                  <a:pt x="3020291" y="914400"/>
                </a:cubicBezTo>
                <a:cubicBezTo>
                  <a:pt x="3040825" y="852796"/>
                  <a:pt x="3033578" y="834109"/>
                  <a:pt x="3048000" y="762000"/>
                </a:cubicBezTo>
                <a:cubicBezTo>
                  <a:pt x="3050864" y="747679"/>
                  <a:pt x="3057237" y="734291"/>
                  <a:pt x="3061855" y="720436"/>
                </a:cubicBezTo>
                <a:cubicBezTo>
                  <a:pt x="3066473" y="688109"/>
                  <a:pt x="3071485" y="655836"/>
                  <a:pt x="3075709" y="623455"/>
                </a:cubicBezTo>
                <a:cubicBezTo>
                  <a:pt x="3085340" y="549614"/>
                  <a:pt x="3079869" y="472427"/>
                  <a:pt x="3103418" y="401782"/>
                </a:cubicBezTo>
                <a:cubicBezTo>
                  <a:pt x="3108036" y="387927"/>
                  <a:pt x="3113261" y="374260"/>
                  <a:pt x="3117273" y="360218"/>
                </a:cubicBezTo>
                <a:cubicBezTo>
                  <a:pt x="3122504" y="341909"/>
                  <a:pt x="3120565" y="320643"/>
                  <a:pt x="3131127" y="304800"/>
                </a:cubicBezTo>
                <a:cubicBezTo>
                  <a:pt x="3140363" y="290945"/>
                  <a:pt x="3158836" y="286327"/>
                  <a:pt x="3172691" y="277091"/>
                </a:cubicBezTo>
                <a:cubicBezTo>
                  <a:pt x="3177309" y="263236"/>
                  <a:pt x="3179031" y="248050"/>
                  <a:pt x="3186545" y="235527"/>
                </a:cubicBezTo>
                <a:cubicBezTo>
                  <a:pt x="3193266" y="224326"/>
                  <a:pt x="3203805" y="215655"/>
                  <a:pt x="3214255" y="207818"/>
                </a:cubicBezTo>
                <a:cubicBezTo>
                  <a:pt x="3240897" y="187837"/>
                  <a:pt x="3265789" y="162931"/>
                  <a:pt x="3297382" y="152400"/>
                </a:cubicBezTo>
                <a:lnTo>
                  <a:pt x="3380509" y="124691"/>
                </a:lnTo>
                <a:cubicBezTo>
                  <a:pt x="3394364" y="120073"/>
                  <a:pt x="3407905" y="114378"/>
                  <a:pt x="3422073" y="110836"/>
                </a:cubicBezTo>
                <a:lnTo>
                  <a:pt x="3477491" y="96982"/>
                </a:lnTo>
                <a:cubicBezTo>
                  <a:pt x="3639127" y="101600"/>
                  <a:pt x="3800921" y="102337"/>
                  <a:pt x="3962400" y="110836"/>
                </a:cubicBezTo>
                <a:cubicBezTo>
                  <a:pt x="3976984" y="111604"/>
                  <a:pt x="3991198" y="117599"/>
                  <a:pt x="4003964" y="124691"/>
                </a:cubicBezTo>
                <a:cubicBezTo>
                  <a:pt x="4033075" y="140864"/>
                  <a:pt x="4087091" y="180109"/>
                  <a:pt x="4087091" y="180109"/>
                </a:cubicBezTo>
                <a:cubicBezTo>
                  <a:pt x="4144182" y="351383"/>
                  <a:pt x="4078593" y="195921"/>
                  <a:pt x="4156364" y="304800"/>
                </a:cubicBezTo>
                <a:cubicBezTo>
                  <a:pt x="4168368" y="321606"/>
                  <a:pt x="4173826" y="342286"/>
                  <a:pt x="4184073" y="360218"/>
                </a:cubicBezTo>
                <a:cubicBezTo>
                  <a:pt x="4192334" y="374675"/>
                  <a:pt x="4202546" y="387927"/>
                  <a:pt x="4211782" y="401782"/>
                </a:cubicBezTo>
                <a:cubicBezTo>
                  <a:pt x="4231398" y="460631"/>
                  <a:pt x="4239753" y="492229"/>
                  <a:pt x="4281055" y="554182"/>
                </a:cubicBezTo>
                <a:lnTo>
                  <a:pt x="4336473" y="637309"/>
                </a:lnTo>
                <a:cubicBezTo>
                  <a:pt x="4345709" y="651164"/>
                  <a:pt x="4356735" y="663980"/>
                  <a:pt x="4364182" y="678873"/>
                </a:cubicBezTo>
                <a:cubicBezTo>
                  <a:pt x="4373418" y="697346"/>
                  <a:pt x="4380945" y="716777"/>
                  <a:pt x="4391891" y="734291"/>
                </a:cubicBezTo>
                <a:cubicBezTo>
                  <a:pt x="4404129" y="753872"/>
                  <a:pt x="4420034" y="770919"/>
                  <a:pt x="4433455" y="789709"/>
                </a:cubicBezTo>
                <a:cubicBezTo>
                  <a:pt x="4466091" y="835400"/>
                  <a:pt x="4461815" y="832576"/>
                  <a:pt x="4488873" y="886691"/>
                </a:cubicBezTo>
                <a:cubicBezTo>
                  <a:pt x="4493491" y="905164"/>
                  <a:pt x="4497496" y="923800"/>
                  <a:pt x="4502727" y="942109"/>
                </a:cubicBezTo>
                <a:cubicBezTo>
                  <a:pt x="4506739" y="956151"/>
                  <a:pt x="4513970" y="969304"/>
                  <a:pt x="4516582" y="983673"/>
                </a:cubicBezTo>
                <a:cubicBezTo>
                  <a:pt x="4523242" y="1020305"/>
                  <a:pt x="4525818" y="1057564"/>
                  <a:pt x="4530436" y="1094509"/>
                </a:cubicBezTo>
                <a:cubicBezTo>
                  <a:pt x="4521200" y="1362364"/>
                  <a:pt x="4515892" y="1630383"/>
                  <a:pt x="4502727" y="1898073"/>
                </a:cubicBezTo>
                <a:cubicBezTo>
                  <a:pt x="4502010" y="1912659"/>
                  <a:pt x="4492885" y="1925594"/>
                  <a:pt x="4488873" y="1939636"/>
                </a:cubicBezTo>
                <a:cubicBezTo>
                  <a:pt x="4483642" y="1957945"/>
                  <a:pt x="4482519" y="1977553"/>
                  <a:pt x="4475018" y="1995055"/>
                </a:cubicBezTo>
                <a:cubicBezTo>
                  <a:pt x="4468265" y="2010812"/>
                  <a:pt x="4410476" y="2085728"/>
                  <a:pt x="4405745" y="2092036"/>
                </a:cubicBezTo>
                <a:cubicBezTo>
                  <a:pt x="4394477" y="2125841"/>
                  <a:pt x="4391040" y="2148306"/>
                  <a:pt x="4364182" y="2175164"/>
                </a:cubicBezTo>
                <a:cubicBezTo>
                  <a:pt x="4352408" y="2186938"/>
                  <a:pt x="4336168" y="2193195"/>
                  <a:pt x="4322618" y="2202873"/>
                </a:cubicBezTo>
                <a:cubicBezTo>
                  <a:pt x="4303828" y="2216294"/>
                  <a:pt x="4283528" y="2228108"/>
                  <a:pt x="4267200" y="2244436"/>
                </a:cubicBezTo>
                <a:cubicBezTo>
                  <a:pt x="4223049" y="2288587"/>
                  <a:pt x="4227193" y="2304058"/>
                  <a:pt x="4197927" y="2355273"/>
                </a:cubicBezTo>
                <a:cubicBezTo>
                  <a:pt x="4189666" y="2369730"/>
                  <a:pt x="4179043" y="2382716"/>
                  <a:pt x="4170218" y="2396836"/>
                </a:cubicBezTo>
                <a:cubicBezTo>
                  <a:pt x="4155946" y="2419671"/>
                  <a:pt x="4149100" y="2448584"/>
                  <a:pt x="4128655" y="2466109"/>
                </a:cubicBezTo>
                <a:cubicBezTo>
                  <a:pt x="4114198" y="2478501"/>
                  <a:pt x="4091709" y="2475346"/>
                  <a:pt x="4073236" y="2479964"/>
                </a:cubicBezTo>
                <a:cubicBezTo>
                  <a:pt x="3940653" y="2612547"/>
                  <a:pt x="4110408" y="2455184"/>
                  <a:pt x="3990109" y="2535382"/>
                </a:cubicBezTo>
                <a:cubicBezTo>
                  <a:pt x="3924863" y="2578879"/>
                  <a:pt x="3974967" y="2574439"/>
                  <a:pt x="3906982" y="2604655"/>
                </a:cubicBezTo>
                <a:cubicBezTo>
                  <a:pt x="3880292" y="2616518"/>
                  <a:pt x="3848157" y="2616163"/>
                  <a:pt x="3823855" y="2632364"/>
                </a:cubicBezTo>
                <a:cubicBezTo>
                  <a:pt x="3743977" y="2685616"/>
                  <a:pt x="3821034" y="2639510"/>
                  <a:pt x="3740727" y="2673927"/>
                </a:cubicBezTo>
                <a:cubicBezTo>
                  <a:pt x="3695114" y="2693475"/>
                  <a:pt x="3688732" y="2705494"/>
                  <a:pt x="3643745" y="2715491"/>
                </a:cubicBezTo>
                <a:cubicBezTo>
                  <a:pt x="3616323" y="2721585"/>
                  <a:pt x="3588327" y="2724727"/>
                  <a:pt x="3560618" y="2729345"/>
                </a:cubicBezTo>
                <a:cubicBezTo>
                  <a:pt x="3532909" y="2738582"/>
                  <a:pt x="3501793" y="2740853"/>
                  <a:pt x="3477491" y="2757055"/>
                </a:cubicBezTo>
                <a:lnTo>
                  <a:pt x="3394364" y="2812473"/>
                </a:lnTo>
                <a:cubicBezTo>
                  <a:pt x="3380509" y="2821709"/>
                  <a:pt x="3367693" y="2832735"/>
                  <a:pt x="3352800" y="2840182"/>
                </a:cubicBezTo>
                <a:cubicBezTo>
                  <a:pt x="3287855" y="2872654"/>
                  <a:pt x="3294480" y="2862040"/>
                  <a:pt x="3241964" y="2923309"/>
                </a:cubicBezTo>
                <a:cubicBezTo>
                  <a:pt x="3218467" y="2950722"/>
                  <a:pt x="3202268" y="2988846"/>
                  <a:pt x="3186545" y="3020291"/>
                </a:cubicBezTo>
                <a:cubicBezTo>
                  <a:pt x="3181927" y="3038764"/>
                  <a:pt x="3181206" y="3058678"/>
                  <a:pt x="3172691" y="3075709"/>
                </a:cubicBezTo>
                <a:cubicBezTo>
                  <a:pt x="3162364" y="3096362"/>
                  <a:pt x="3144548" y="3112337"/>
                  <a:pt x="3131127" y="3131127"/>
                </a:cubicBezTo>
                <a:cubicBezTo>
                  <a:pt x="3121449" y="3144677"/>
                  <a:pt x="3112654" y="3158836"/>
                  <a:pt x="3103418" y="3172691"/>
                </a:cubicBezTo>
                <a:cubicBezTo>
                  <a:pt x="3098800" y="3186546"/>
                  <a:pt x="3096095" y="3201193"/>
                  <a:pt x="3089564" y="3214255"/>
                </a:cubicBezTo>
                <a:cubicBezTo>
                  <a:pt x="3082118" y="3229148"/>
                  <a:pt x="3070116" y="3241361"/>
                  <a:pt x="3061855" y="3255818"/>
                </a:cubicBezTo>
                <a:cubicBezTo>
                  <a:pt x="3051608" y="3273750"/>
                  <a:pt x="3043382" y="3292763"/>
                  <a:pt x="3034145" y="3311236"/>
                </a:cubicBezTo>
                <a:cubicBezTo>
                  <a:pt x="3029527" y="3329709"/>
                  <a:pt x="3025522" y="3348346"/>
                  <a:pt x="3020291" y="3366655"/>
                </a:cubicBezTo>
                <a:cubicBezTo>
                  <a:pt x="3016279" y="3380697"/>
                  <a:pt x="3006436" y="3393614"/>
                  <a:pt x="3006436" y="3408218"/>
                </a:cubicBezTo>
                <a:cubicBezTo>
                  <a:pt x="3006436" y="3509923"/>
                  <a:pt x="3008173" y="3612038"/>
                  <a:pt x="3020291" y="3713018"/>
                </a:cubicBezTo>
                <a:cubicBezTo>
                  <a:pt x="3022275" y="3729551"/>
                  <a:pt x="3038322" y="3741032"/>
                  <a:pt x="3048000" y="3754582"/>
                </a:cubicBezTo>
                <a:cubicBezTo>
                  <a:pt x="3061421" y="3773372"/>
                  <a:pt x="3074537" y="3792468"/>
                  <a:pt x="3089564" y="3810000"/>
                </a:cubicBezTo>
                <a:cubicBezTo>
                  <a:pt x="3102315" y="3824876"/>
                  <a:pt x="3118584" y="3836512"/>
                  <a:pt x="3131127" y="3851564"/>
                </a:cubicBezTo>
                <a:cubicBezTo>
                  <a:pt x="3141787" y="3864356"/>
                  <a:pt x="3146305" y="3882162"/>
                  <a:pt x="3158836" y="3893127"/>
                </a:cubicBezTo>
                <a:cubicBezTo>
                  <a:pt x="3268741" y="3989292"/>
                  <a:pt x="3206229" y="3915486"/>
                  <a:pt x="3297382" y="3976255"/>
                </a:cubicBezTo>
                <a:cubicBezTo>
                  <a:pt x="3410325" y="4051551"/>
                  <a:pt x="3322667" y="4017011"/>
                  <a:pt x="3408218" y="4045527"/>
                </a:cubicBezTo>
                <a:cubicBezTo>
                  <a:pt x="3475684" y="4090504"/>
                  <a:pt x="3422126" y="4061529"/>
                  <a:pt x="3505200" y="4087091"/>
                </a:cubicBezTo>
                <a:cubicBezTo>
                  <a:pt x="3547075" y="4099976"/>
                  <a:pt x="3586930" y="4120063"/>
                  <a:pt x="3629891" y="4128655"/>
                </a:cubicBezTo>
                <a:cubicBezTo>
                  <a:pt x="3652982" y="4133273"/>
                  <a:pt x="3676319" y="4136798"/>
                  <a:pt x="3699164" y="4142509"/>
                </a:cubicBezTo>
                <a:cubicBezTo>
                  <a:pt x="3713332" y="4146051"/>
                  <a:pt x="3726559" y="4152822"/>
                  <a:pt x="3740727" y="4156364"/>
                </a:cubicBezTo>
                <a:cubicBezTo>
                  <a:pt x="3763572" y="4162075"/>
                  <a:pt x="3786909" y="4165600"/>
                  <a:pt x="3810000" y="4170218"/>
                </a:cubicBezTo>
                <a:cubicBezTo>
                  <a:pt x="3994593" y="4293278"/>
                  <a:pt x="3866964" y="4219729"/>
                  <a:pt x="4378036" y="4184073"/>
                </a:cubicBezTo>
                <a:cubicBezTo>
                  <a:pt x="4402845" y="4182342"/>
                  <a:pt x="4423316" y="4162908"/>
                  <a:pt x="4447309" y="4156364"/>
                </a:cubicBezTo>
                <a:cubicBezTo>
                  <a:pt x="4474410" y="4148973"/>
                  <a:pt x="4502727" y="4147127"/>
                  <a:pt x="4530436" y="4142509"/>
                </a:cubicBezTo>
                <a:cubicBezTo>
                  <a:pt x="4716854" y="4049302"/>
                  <a:pt x="4440258" y="4181522"/>
                  <a:pt x="4655127" y="4100945"/>
                </a:cubicBezTo>
                <a:cubicBezTo>
                  <a:pt x="4670718" y="4095098"/>
                  <a:pt x="4681100" y="4079083"/>
                  <a:pt x="4696691" y="4073236"/>
                </a:cubicBezTo>
                <a:cubicBezTo>
                  <a:pt x="4718740" y="4064968"/>
                  <a:pt x="4743119" y="4065093"/>
                  <a:pt x="4765964" y="4059382"/>
                </a:cubicBezTo>
                <a:cubicBezTo>
                  <a:pt x="4780132" y="4055840"/>
                  <a:pt x="4793673" y="4050145"/>
                  <a:pt x="4807527" y="4045527"/>
                </a:cubicBezTo>
                <a:cubicBezTo>
                  <a:pt x="4881420" y="3934689"/>
                  <a:pt x="4784434" y="4068621"/>
                  <a:pt x="4876800" y="3976255"/>
                </a:cubicBezTo>
                <a:cubicBezTo>
                  <a:pt x="4903657" y="3949398"/>
                  <a:pt x="4907096" y="3926931"/>
                  <a:pt x="4918364" y="3893127"/>
                </a:cubicBezTo>
                <a:cubicBezTo>
                  <a:pt x="4950772" y="3633850"/>
                  <a:pt x="4906696" y="3886566"/>
                  <a:pt x="4959927" y="3726873"/>
                </a:cubicBezTo>
                <a:cubicBezTo>
                  <a:pt x="4967374" y="3704533"/>
                  <a:pt x="4967015" y="3680155"/>
                  <a:pt x="4973782" y="3657600"/>
                </a:cubicBezTo>
                <a:cubicBezTo>
                  <a:pt x="4980928" y="3633779"/>
                  <a:pt x="4992255" y="3611418"/>
                  <a:pt x="5001491" y="3588327"/>
                </a:cubicBezTo>
                <a:cubicBezTo>
                  <a:pt x="5006109" y="3560618"/>
                  <a:pt x="5009251" y="3532622"/>
                  <a:pt x="5015345" y="3505200"/>
                </a:cubicBezTo>
                <a:cubicBezTo>
                  <a:pt x="5018513" y="3490944"/>
                  <a:pt x="5026799" y="3478041"/>
                  <a:pt x="5029200" y="3463636"/>
                </a:cubicBezTo>
                <a:cubicBezTo>
                  <a:pt x="5039946" y="3399164"/>
                  <a:pt x="5048033" y="3262531"/>
                  <a:pt x="5056909" y="3200400"/>
                </a:cubicBezTo>
                <a:cubicBezTo>
                  <a:pt x="5059602" y="3181550"/>
                  <a:pt x="5066146" y="3163455"/>
                  <a:pt x="5070764" y="3144982"/>
                </a:cubicBezTo>
                <a:cubicBezTo>
                  <a:pt x="5075382" y="3020291"/>
                  <a:pt x="5076585" y="2895427"/>
                  <a:pt x="5084618" y="2770909"/>
                </a:cubicBezTo>
                <a:cubicBezTo>
                  <a:pt x="5086009" y="2749343"/>
                  <a:pt x="5104728" y="2696726"/>
                  <a:pt x="5112327" y="2673927"/>
                </a:cubicBezTo>
                <a:cubicBezTo>
                  <a:pt x="5135486" y="2488660"/>
                  <a:pt x="5108200" y="2630893"/>
                  <a:pt x="5153891" y="2493818"/>
                </a:cubicBezTo>
                <a:cubicBezTo>
                  <a:pt x="5166800" y="2455089"/>
                  <a:pt x="5174038" y="2387398"/>
                  <a:pt x="5195455" y="2355273"/>
                </a:cubicBezTo>
                <a:lnTo>
                  <a:pt x="5223164" y="2313709"/>
                </a:lnTo>
                <a:cubicBezTo>
                  <a:pt x="5227782" y="2299854"/>
                  <a:pt x="5228052" y="2283673"/>
                  <a:pt x="5237018" y="2272145"/>
                </a:cubicBezTo>
                <a:cubicBezTo>
                  <a:pt x="5261076" y="2241213"/>
                  <a:pt x="5292436" y="2216727"/>
                  <a:pt x="5320145" y="2189018"/>
                </a:cubicBezTo>
                <a:cubicBezTo>
                  <a:pt x="5329382" y="2179782"/>
                  <a:pt x="5336986" y="2168555"/>
                  <a:pt x="5347855" y="2161309"/>
                </a:cubicBezTo>
                <a:lnTo>
                  <a:pt x="5430982" y="2105891"/>
                </a:lnTo>
                <a:cubicBezTo>
                  <a:pt x="5444836" y="2096655"/>
                  <a:pt x="5460771" y="2089956"/>
                  <a:pt x="5472545" y="2078182"/>
                </a:cubicBezTo>
                <a:cubicBezTo>
                  <a:pt x="5511468" y="2039260"/>
                  <a:pt x="5565616" y="1982503"/>
                  <a:pt x="5611091" y="1967345"/>
                </a:cubicBezTo>
                <a:lnTo>
                  <a:pt x="5652655" y="1953491"/>
                </a:lnTo>
                <a:cubicBezTo>
                  <a:pt x="5666509" y="1944255"/>
                  <a:pt x="5683253" y="1938313"/>
                  <a:pt x="5694218" y="1925782"/>
                </a:cubicBezTo>
                <a:cubicBezTo>
                  <a:pt x="5745521" y="1867149"/>
                  <a:pt x="5744462" y="1858178"/>
                  <a:pt x="5763491" y="1801091"/>
                </a:cubicBezTo>
                <a:cubicBezTo>
                  <a:pt x="5774496" y="1735059"/>
                  <a:pt x="5788719" y="1659024"/>
                  <a:pt x="5791200" y="1593273"/>
                </a:cubicBezTo>
                <a:cubicBezTo>
                  <a:pt x="5798865" y="1390165"/>
                  <a:pt x="5796766" y="1186756"/>
                  <a:pt x="5805055" y="983673"/>
                </a:cubicBezTo>
                <a:cubicBezTo>
                  <a:pt x="5806015" y="960144"/>
                  <a:pt x="5814697" y="937568"/>
                  <a:pt x="5818909" y="914400"/>
                </a:cubicBezTo>
                <a:cubicBezTo>
                  <a:pt x="5823934" y="886762"/>
                  <a:pt x="5827255" y="858819"/>
                  <a:pt x="5832764" y="831273"/>
                </a:cubicBezTo>
                <a:cubicBezTo>
                  <a:pt x="5843234" y="778924"/>
                  <a:pt x="5856654" y="745746"/>
                  <a:pt x="5874327" y="692727"/>
                </a:cubicBezTo>
                <a:cubicBezTo>
                  <a:pt x="5878945" y="678873"/>
                  <a:pt x="5876031" y="659265"/>
                  <a:pt x="5888182" y="651164"/>
                </a:cubicBezTo>
                <a:cubicBezTo>
                  <a:pt x="5983460" y="587644"/>
                  <a:pt x="5939716" y="606276"/>
                  <a:pt x="6012873" y="581891"/>
                </a:cubicBezTo>
                <a:cubicBezTo>
                  <a:pt x="6026727" y="568036"/>
                  <a:pt x="6038133" y="551195"/>
                  <a:pt x="6054436" y="540327"/>
                </a:cubicBezTo>
                <a:cubicBezTo>
                  <a:pt x="6066587" y="532226"/>
                  <a:pt x="6082938" y="533004"/>
                  <a:pt x="6096000" y="526473"/>
                </a:cubicBezTo>
                <a:cubicBezTo>
                  <a:pt x="6191137" y="478906"/>
                  <a:pt x="6073183" y="511641"/>
                  <a:pt x="6206836" y="484909"/>
                </a:cubicBezTo>
                <a:cubicBezTo>
                  <a:pt x="6330735" y="422960"/>
                  <a:pt x="6278486" y="442554"/>
                  <a:pt x="6359236" y="415636"/>
                </a:cubicBezTo>
                <a:cubicBezTo>
                  <a:pt x="6520872" y="420254"/>
                  <a:pt x="6682666" y="420992"/>
                  <a:pt x="6844145" y="429491"/>
                </a:cubicBezTo>
                <a:cubicBezTo>
                  <a:pt x="6858729" y="430259"/>
                  <a:pt x="6871667" y="439333"/>
                  <a:pt x="6885709" y="443345"/>
                </a:cubicBezTo>
                <a:cubicBezTo>
                  <a:pt x="6904018" y="448576"/>
                  <a:pt x="6922818" y="451969"/>
                  <a:pt x="6941127" y="457200"/>
                </a:cubicBezTo>
                <a:cubicBezTo>
                  <a:pt x="6977610" y="467624"/>
                  <a:pt x="7004523" y="478612"/>
                  <a:pt x="7038109" y="498764"/>
                </a:cubicBezTo>
                <a:cubicBezTo>
                  <a:pt x="7157205" y="570222"/>
                  <a:pt x="7079198" y="540170"/>
                  <a:pt x="7162800" y="568036"/>
                </a:cubicBezTo>
                <a:cubicBezTo>
                  <a:pt x="7273632" y="734286"/>
                  <a:pt x="7102767" y="489532"/>
                  <a:pt x="7232073" y="637309"/>
                </a:cubicBezTo>
                <a:cubicBezTo>
                  <a:pt x="7254003" y="662371"/>
                  <a:pt x="7272598" y="690650"/>
                  <a:pt x="7287491" y="720436"/>
                </a:cubicBezTo>
                <a:cubicBezTo>
                  <a:pt x="7296727" y="738909"/>
                  <a:pt x="7307948" y="756517"/>
                  <a:pt x="7315200" y="775855"/>
                </a:cubicBezTo>
                <a:cubicBezTo>
                  <a:pt x="7345030" y="855401"/>
                  <a:pt x="7309396" y="819664"/>
                  <a:pt x="7356764" y="914400"/>
                </a:cubicBezTo>
                <a:cubicBezTo>
                  <a:pt x="7367090" y="935053"/>
                  <a:pt x="7386089" y="950237"/>
                  <a:pt x="7398327" y="969818"/>
                </a:cubicBezTo>
                <a:cubicBezTo>
                  <a:pt x="7409273" y="987332"/>
                  <a:pt x="7416800" y="1006763"/>
                  <a:pt x="7426036" y="1025236"/>
                </a:cubicBezTo>
                <a:cubicBezTo>
                  <a:pt x="7429796" y="1044038"/>
                  <a:pt x="7445362" y="1127573"/>
                  <a:pt x="7453745" y="1149927"/>
                </a:cubicBezTo>
                <a:cubicBezTo>
                  <a:pt x="7460997" y="1169265"/>
                  <a:pt x="7472218" y="1186872"/>
                  <a:pt x="7481455" y="1205345"/>
                </a:cubicBezTo>
                <a:cubicBezTo>
                  <a:pt x="7486073" y="1223818"/>
                  <a:pt x="7487808" y="1243262"/>
                  <a:pt x="7495309" y="1260764"/>
                </a:cubicBezTo>
                <a:cubicBezTo>
                  <a:pt x="7501868" y="1276069"/>
                  <a:pt x="7517171" y="1286736"/>
                  <a:pt x="7523018" y="1302327"/>
                </a:cubicBezTo>
                <a:cubicBezTo>
                  <a:pt x="7531286" y="1324376"/>
                  <a:pt x="7532255" y="1348509"/>
                  <a:pt x="7536873" y="1371600"/>
                </a:cubicBezTo>
                <a:cubicBezTo>
                  <a:pt x="7541491" y="1417782"/>
                  <a:pt x="7540291" y="1464922"/>
                  <a:pt x="7550727" y="1510145"/>
                </a:cubicBezTo>
                <a:cubicBezTo>
                  <a:pt x="7554471" y="1526370"/>
                  <a:pt x="7574397" y="1535555"/>
                  <a:pt x="7578436" y="1551709"/>
                </a:cubicBezTo>
                <a:cubicBezTo>
                  <a:pt x="7588579" y="1592280"/>
                  <a:pt x="7587673" y="1634836"/>
                  <a:pt x="7592291" y="1676400"/>
                </a:cubicBezTo>
                <a:cubicBezTo>
                  <a:pt x="7583055" y="2027382"/>
                  <a:pt x="7585951" y="2378893"/>
                  <a:pt x="7564582" y="2729345"/>
                </a:cubicBezTo>
                <a:cubicBezTo>
                  <a:pt x="7562696" y="2760268"/>
                  <a:pt x="7535838" y="2784270"/>
                  <a:pt x="7523018" y="2812473"/>
                </a:cubicBezTo>
                <a:cubicBezTo>
                  <a:pt x="7512727" y="2835113"/>
                  <a:pt x="7503808" y="2858373"/>
                  <a:pt x="7495309" y="2881745"/>
                </a:cubicBezTo>
                <a:cubicBezTo>
                  <a:pt x="7485327" y="2909195"/>
                  <a:pt x="7483802" y="2940570"/>
                  <a:pt x="7467600" y="2964873"/>
                </a:cubicBezTo>
                <a:cubicBezTo>
                  <a:pt x="7458364" y="2978727"/>
                  <a:pt x="7449569" y="2992887"/>
                  <a:pt x="7439891" y="3006436"/>
                </a:cubicBezTo>
                <a:cubicBezTo>
                  <a:pt x="7426469" y="3025226"/>
                  <a:pt x="7410565" y="3042274"/>
                  <a:pt x="7398327" y="3061855"/>
                </a:cubicBezTo>
                <a:cubicBezTo>
                  <a:pt x="7387381" y="3079369"/>
                  <a:pt x="7383298" y="3100971"/>
                  <a:pt x="7370618" y="3117273"/>
                </a:cubicBezTo>
                <a:cubicBezTo>
                  <a:pt x="7328773" y="3171073"/>
                  <a:pt x="7242497" y="3235014"/>
                  <a:pt x="7190509" y="3269673"/>
                </a:cubicBezTo>
                <a:cubicBezTo>
                  <a:pt x="6987164" y="3405236"/>
                  <a:pt x="7201067" y="3267599"/>
                  <a:pt x="7051964" y="3352800"/>
                </a:cubicBezTo>
                <a:cubicBezTo>
                  <a:pt x="7037507" y="3361061"/>
                  <a:pt x="7025991" y="3374662"/>
                  <a:pt x="7010400" y="3380509"/>
                </a:cubicBezTo>
                <a:cubicBezTo>
                  <a:pt x="6988351" y="3388777"/>
                  <a:pt x="6963972" y="3388653"/>
                  <a:pt x="6941127" y="3394364"/>
                </a:cubicBezTo>
                <a:cubicBezTo>
                  <a:pt x="6770717" y="3436966"/>
                  <a:pt x="7085625" y="3371005"/>
                  <a:pt x="6830291" y="3422073"/>
                </a:cubicBezTo>
                <a:cubicBezTo>
                  <a:pt x="6811818" y="3431309"/>
                  <a:pt x="6793856" y="3441646"/>
                  <a:pt x="6774873" y="3449782"/>
                </a:cubicBezTo>
                <a:cubicBezTo>
                  <a:pt x="6741663" y="3464015"/>
                  <a:pt x="6713032" y="3467451"/>
                  <a:pt x="6677891" y="3477491"/>
                </a:cubicBezTo>
                <a:cubicBezTo>
                  <a:pt x="6663849" y="3481503"/>
                  <a:pt x="6650369" y="3487333"/>
                  <a:pt x="6636327" y="3491345"/>
                </a:cubicBezTo>
                <a:cubicBezTo>
                  <a:pt x="6586460" y="3505593"/>
                  <a:pt x="6494720" y="3523283"/>
                  <a:pt x="6456218" y="3532909"/>
                </a:cubicBezTo>
                <a:cubicBezTo>
                  <a:pt x="6404238" y="3545904"/>
                  <a:pt x="6414740" y="3550686"/>
                  <a:pt x="6359236" y="3574473"/>
                </a:cubicBezTo>
                <a:cubicBezTo>
                  <a:pt x="6345813" y="3580226"/>
                  <a:pt x="6331527" y="3583709"/>
                  <a:pt x="6317673" y="3588327"/>
                </a:cubicBezTo>
                <a:cubicBezTo>
                  <a:pt x="6308437" y="3602182"/>
                  <a:pt x="6301738" y="3618117"/>
                  <a:pt x="6289964" y="3629891"/>
                </a:cubicBezTo>
                <a:cubicBezTo>
                  <a:pt x="6278190" y="3641665"/>
                  <a:pt x="6259365" y="3645069"/>
                  <a:pt x="6248400" y="3657600"/>
                </a:cubicBezTo>
                <a:cubicBezTo>
                  <a:pt x="6226470" y="3682662"/>
                  <a:pt x="6211455" y="3713018"/>
                  <a:pt x="6192982" y="3740727"/>
                </a:cubicBezTo>
                <a:cubicBezTo>
                  <a:pt x="6183746" y="3754582"/>
                  <a:pt x="6170539" y="3766494"/>
                  <a:pt x="6165273" y="3782291"/>
                </a:cubicBezTo>
                <a:cubicBezTo>
                  <a:pt x="6160655" y="3796146"/>
                  <a:pt x="6157171" y="3810432"/>
                  <a:pt x="6151418" y="3823855"/>
                </a:cubicBezTo>
                <a:cubicBezTo>
                  <a:pt x="6143282" y="3842838"/>
                  <a:pt x="6131379" y="3860097"/>
                  <a:pt x="6123709" y="3879273"/>
                </a:cubicBezTo>
                <a:cubicBezTo>
                  <a:pt x="6112861" y="3906392"/>
                  <a:pt x="6105236" y="3934691"/>
                  <a:pt x="6096000" y="3962400"/>
                </a:cubicBezTo>
                <a:lnTo>
                  <a:pt x="6082145" y="4003964"/>
                </a:lnTo>
                <a:lnTo>
                  <a:pt x="6068291" y="4045527"/>
                </a:lnTo>
                <a:cubicBezTo>
                  <a:pt x="6072909" y="4184073"/>
                  <a:pt x="6073759" y="4322795"/>
                  <a:pt x="6082145" y="4461164"/>
                </a:cubicBezTo>
                <a:cubicBezTo>
                  <a:pt x="6084527" y="4500470"/>
                  <a:pt x="6116924" y="4529249"/>
                  <a:pt x="6137564" y="4558145"/>
                </a:cubicBezTo>
                <a:cubicBezTo>
                  <a:pt x="6147242" y="4571695"/>
                  <a:pt x="6152481" y="4589049"/>
                  <a:pt x="6165273" y="4599709"/>
                </a:cubicBezTo>
                <a:cubicBezTo>
                  <a:pt x="6181139" y="4612931"/>
                  <a:pt x="6203885" y="4615414"/>
                  <a:pt x="6220691" y="4627418"/>
                </a:cubicBezTo>
                <a:cubicBezTo>
                  <a:pt x="6335308" y="4709287"/>
                  <a:pt x="6193876" y="4633867"/>
                  <a:pt x="6303818" y="4696691"/>
                </a:cubicBezTo>
                <a:cubicBezTo>
                  <a:pt x="6341930" y="4718469"/>
                  <a:pt x="6387685" y="4737264"/>
                  <a:pt x="6428509" y="4752109"/>
                </a:cubicBezTo>
                <a:cubicBezTo>
                  <a:pt x="6455958" y="4762091"/>
                  <a:pt x="6482654" y="4776195"/>
                  <a:pt x="6511636" y="4779818"/>
                </a:cubicBezTo>
                <a:lnTo>
                  <a:pt x="6622473" y="4793673"/>
                </a:lnTo>
                <a:cubicBezTo>
                  <a:pt x="6918037" y="4789055"/>
                  <a:pt x="7213821" y="4792124"/>
                  <a:pt x="7509164" y="4779818"/>
                </a:cubicBezTo>
                <a:cubicBezTo>
                  <a:pt x="7547213" y="4778233"/>
                  <a:pt x="7620000" y="4752109"/>
                  <a:pt x="7620000" y="4752109"/>
                </a:cubicBezTo>
                <a:cubicBezTo>
                  <a:pt x="7830103" y="4612040"/>
                  <a:pt x="7614464" y="4763649"/>
                  <a:pt x="7744691" y="4655127"/>
                </a:cubicBezTo>
                <a:cubicBezTo>
                  <a:pt x="7860424" y="4558683"/>
                  <a:pt x="7706391" y="4707282"/>
                  <a:pt x="7827818" y="4585855"/>
                </a:cubicBezTo>
                <a:cubicBezTo>
                  <a:pt x="7844178" y="4520418"/>
                  <a:pt x="7833158" y="4547467"/>
                  <a:pt x="7855527" y="4502727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500813" y="2000250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857621" y="4286250"/>
            <a:ext cx="500066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14813" y="1643063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000250" y="1857375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143875" y="3143250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786688" y="5929313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214810" y="157161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857620" y="4214818"/>
            <a:ext cx="5000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429388" y="192880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4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143900" y="3071810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786710" y="585789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000232" y="1785926"/>
            <a:ext cx="50006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1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142976" y="857232"/>
            <a:ext cx="257176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Тропинка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Чистописания!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214678" y="2214554"/>
            <a:ext cx="257176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Дубрава «Алгоритмов»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289844" y="4500570"/>
            <a:ext cx="292496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Водопад 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Словосочетаний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215075" y="2214555"/>
            <a:ext cx="25717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Площадь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Признаков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842000" y="3571876"/>
            <a:ext cx="29448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Станция Проверь себя 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128704" y="5934670"/>
            <a:ext cx="21018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Знаем всё!</a:t>
            </a: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</a:t>
            </a:r>
          </a:p>
        </p:txBody>
      </p:sp>
      <p:pic>
        <p:nvPicPr>
          <p:cNvPr id="5164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5286375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5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1071563"/>
            <a:ext cx="6524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071938" y="3286125"/>
          <a:ext cx="785812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5" name="Clip" r:id="rId4" imgW="1031001" imgH="1159877" progId="">
                  <p:embed/>
                </p:oleObj>
              </mc:Choice>
              <mc:Fallback>
                <p:oleObj name="Clip" r:id="rId4" imgW="1031001" imgH="115987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8" y="3286125"/>
                        <a:ext cx="785812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67" name="Picture 13" descr="D:\Всячина\С комп. курсов\Рисунки\5000 забавных изображений\Cartoon Landscapes\LANDS042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4753">
            <a:off x="954088" y="2590800"/>
            <a:ext cx="6715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8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1825">
            <a:off x="5029200" y="1676400"/>
            <a:ext cx="60801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grovit.cz/ZABAVNY_majka57/GIF/domky/domky1/d2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71489" y="945450"/>
            <a:ext cx="1633643" cy="1404934"/>
          </a:xfrm>
          <a:prstGeom prst="rect">
            <a:avLst/>
          </a:prstGeom>
          <a:noFill/>
        </p:spPr>
      </p:pic>
      <p:pic>
        <p:nvPicPr>
          <p:cNvPr id="4" name="Picture 6" descr="http://grovit.cz/ZABAVNY_majka57/GIF/domky/domky1/d32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000240"/>
            <a:ext cx="1346004" cy="1571636"/>
          </a:xfrm>
          <a:prstGeom prst="rect">
            <a:avLst/>
          </a:prstGeom>
          <a:noFill/>
        </p:spPr>
      </p:pic>
      <p:pic>
        <p:nvPicPr>
          <p:cNvPr id="49" name="Picture 6" descr="http://tana.ucoz.ru/_ld/34/69552015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41173"/>
            <a:ext cx="1227157" cy="1101811"/>
          </a:xfrm>
          <a:prstGeom prst="rect">
            <a:avLst/>
          </a:prstGeom>
          <a:noFill/>
        </p:spPr>
      </p:pic>
      <p:pic>
        <p:nvPicPr>
          <p:cNvPr id="5" name="Picture 4" descr="http://gifanimation.ru/images/derevo_new/kurort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29058" y="4500570"/>
            <a:ext cx="1714512" cy="1285884"/>
          </a:xfrm>
          <a:prstGeom prst="rect">
            <a:avLst/>
          </a:prstGeom>
          <a:noFill/>
        </p:spPr>
      </p:pic>
      <p:pic>
        <p:nvPicPr>
          <p:cNvPr id="51" name="Picture 12" descr="http://im2-tub-kz.yandex.net/i?id=57676e645b0e3f149da73804c0b20194-23-144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10301" y="4457697"/>
            <a:ext cx="1490657" cy="1143008"/>
          </a:xfrm>
          <a:prstGeom prst="flowChartPunchedTape">
            <a:avLst/>
          </a:prstGeom>
          <a:noFill/>
        </p:spPr>
      </p:pic>
      <p:pic>
        <p:nvPicPr>
          <p:cNvPr id="6" name="Picture 6" descr="Анимашки Птицы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43800" y="142852"/>
            <a:ext cx="1600200" cy="1009650"/>
          </a:xfrm>
          <a:prstGeom prst="rect">
            <a:avLst/>
          </a:prstGeom>
          <a:noFill/>
        </p:spPr>
      </p:pic>
      <p:pic>
        <p:nvPicPr>
          <p:cNvPr id="53" name="Picture 16" descr="Анимашки Погода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86578" y="3000372"/>
            <a:ext cx="885828" cy="600076"/>
          </a:xfrm>
          <a:prstGeom prst="rect">
            <a:avLst/>
          </a:prstGeom>
          <a:noFill/>
        </p:spPr>
      </p:pic>
      <p:pic>
        <p:nvPicPr>
          <p:cNvPr id="54" name="Picture 18" descr="Блестяшки Растения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643042" y="2857496"/>
            <a:ext cx="1680894" cy="1071570"/>
          </a:xfrm>
          <a:prstGeom prst="rect">
            <a:avLst/>
          </a:prstGeom>
          <a:noFill/>
        </p:spPr>
      </p:pic>
      <p:pic>
        <p:nvPicPr>
          <p:cNvPr id="56" name="Picture 10" descr="Бабочка1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500694" y="2071678"/>
            <a:ext cx="800100" cy="914400"/>
          </a:xfrm>
          <a:prstGeom prst="rect">
            <a:avLst/>
          </a:prstGeom>
          <a:noFill/>
        </p:spPr>
      </p:pic>
      <p:pic>
        <p:nvPicPr>
          <p:cNvPr id="57" name="Picture 19" descr="bird31"/>
          <p:cNvPicPr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28596" y="3571876"/>
            <a:ext cx="1466850" cy="1457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73599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55 0.11566 C -0.05243 0.14388 -0.0743 0.1721 -0.07413 0.20449 C -0.07395 0.23687 -0.06215 0.29308 -0.02968 0.31043 C 0.00278 0.32824 0.09046 0.33773 0.12084 0.31043 C 0.15122 0.2836 0.1408 0.19894 0.15226 0.14781 C 0.16372 0.09669 0.17761 0.03354 0.18959 0.00393 C 0.20157 -0.02568 0.21667 0.0037 0.22396 -0.02984 C 0.23125 -0.06338 0.2198 -0.15869 0.23299 -0.19801 C 0.24619 -0.23734 0.29184 -0.25399 0.30365 -0.26533 " pathEditMode="relative" ptsTypes="aaaaaaa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9706" name="TextBox 9"/>
          <p:cNvSpPr txBox="1">
            <a:spLocks noChangeArrowheads="1"/>
          </p:cNvSpPr>
          <p:nvPr/>
        </p:nvSpPr>
        <p:spPr bwMode="auto">
          <a:xfrm>
            <a:off x="571500" y="857250"/>
            <a:ext cx="79295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36575"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Наступила весна. Бегут ручейки по дорогам. Из стран летят птицы. Все рады весне!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30730" name="TextBox 9"/>
          <p:cNvSpPr txBox="1">
            <a:spLocks noChangeArrowheads="1"/>
          </p:cNvSpPr>
          <p:nvPr/>
        </p:nvSpPr>
        <p:spPr bwMode="auto">
          <a:xfrm>
            <a:off x="571500" y="857250"/>
            <a:ext cx="79295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36575" algn="just"/>
            <a:r>
              <a:rPr lang="ru-RU" sz="4800">
                <a:latin typeface="Times New Roman" pitchFamily="18" charset="0"/>
                <a:cs typeface="Times New Roman" pitchFamily="18" charset="0"/>
              </a:rPr>
              <a:t>Наступила </a:t>
            </a:r>
            <a:r>
              <a:rPr lang="ru-RU" sz="48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 весна. Бегут </a:t>
            </a:r>
            <a:r>
              <a:rPr lang="ru-RU" sz="48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 ручейки по </a:t>
            </a:r>
            <a:r>
              <a:rPr lang="ru-RU" sz="48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 дорогам. Из </a:t>
            </a:r>
            <a:r>
              <a:rPr lang="ru-RU" sz="4800" b="1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 стран летят </a:t>
            </a:r>
            <a:r>
              <a:rPr lang="ru-RU" sz="48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 птицы. Все рады </a:t>
            </a:r>
            <a:r>
              <a:rPr lang="ru-RU" sz="48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 весне!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143375" y="285750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31754" name="TextBox 9"/>
          <p:cNvSpPr txBox="1">
            <a:spLocks noChangeArrowheads="1"/>
          </p:cNvSpPr>
          <p:nvPr/>
        </p:nvSpPr>
        <p:spPr bwMode="auto">
          <a:xfrm>
            <a:off x="357188" y="928688"/>
            <a:ext cx="835818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720725" algn="just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Наступила </a:t>
            </a:r>
            <a:r>
              <a:rPr lang="ru-RU" sz="4800" u="sng" dirty="0">
                <a:latin typeface="Times New Roman" pitchFamily="18" charset="0"/>
                <a:cs typeface="Times New Roman" pitchFamily="18" charset="0"/>
              </a:rPr>
              <a:t>ранняя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весна. Бегут </a:t>
            </a:r>
            <a:r>
              <a:rPr lang="ru-RU" sz="4800" u="sng" dirty="0">
                <a:latin typeface="Times New Roman" pitchFamily="18" charset="0"/>
                <a:cs typeface="Times New Roman" pitchFamily="18" charset="0"/>
              </a:rPr>
              <a:t>звонкие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ручейки по </a:t>
            </a:r>
            <a:r>
              <a:rPr lang="ru-RU" sz="4800" u="sng" dirty="0" smtClean="0">
                <a:latin typeface="Times New Roman" pitchFamily="18" charset="0"/>
                <a:cs typeface="Times New Roman" pitchFamily="18" charset="0"/>
              </a:rPr>
              <a:t>широким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дорогам. Из </a:t>
            </a:r>
            <a:r>
              <a:rPr lang="ru-RU" sz="4800" u="sng" dirty="0">
                <a:latin typeface="Times New Roman" pitchFamily="18" charset="0"/>
                <a:cs typeface="Times New Roman" pitchFamily="18" charset="0"/>
              </a:rPr>
              <a:t>тёплых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стран летят</a:t>
            </a:r>
            <a:r>
              <a:rPr lang="ru-RU" sz="4800" u="sng" dirty="0">
                <a:latin typeface="Times New Roman" pitchFamily="18" charset="0"/>
                <a:cs typeface="Times New Roman" pitchFamily="18" charset="0"/>
              </a:rPr>
              <a:t> перелётные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птицы. Все рады </a:t>
            </a:r>
            <a:r>
              <a:rPr lang="ru-RU" sz="4800" u="sng" dirty="0">
                <a:latin typeface="Times New Roman" pitchFamily="18" charset="0"/>
                <a:cs typeface="Times New Roman" pitchFamily="18" charset="0"/>
              </a:rPr>
              <a:t>долгожданной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весне!</a:t>
            </a:r>
          </a:p>
        </p:txBody>
      </p:sp>
      <p:sp>
        <p:nvSpPr>
          <p:cNvPr id="31755" name="TextBox 10"/>
          <p:cNvSpPr txBox="1">
            <a:spLocks noChangeArrowheads="1"/>
          </p:cNvSpPr>
          <p:nvPr/>
        </p:nvSpPr>
        <p:spPr bwMode="auto">
          <a:xfrm>
            <a:off x="3883025" y="239429"/>
            <a:ext cx="19113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latin typeface="Times New Roman" pitchFamily="18" charset="0"/>
                <a:cs typeface="Times New Roman" pitchFamily="18" charset="0"/>
              </a:rPr>
              <a:t>Весна.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929188" y="857250"/>
            <a:ext cx="766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Им.п.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357563" y="3857625"/>
            <a:ext cx="585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Д.п.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58000" y="2357438"/>
            <a:ext cx="546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Р.п.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85813" y="2357438"/>
            <a:ext cx="585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Д.п.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571750" y="1643063"/>
            <a:ext cx="7667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Им.п.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071938" y="3071813"/>
            <a:ext cx="766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Им.п.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500438" y="1643063"/>
            <a:ext cx="709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мн.ч.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715000" y="857250"/>
            <a:ext cx="63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ж.р.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500188" y="2357438"/>
            <a:ext cx="709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мн.ч.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572375" y="2357438"/>
            <a:ext cx="709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мн.ч.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072063" y="3071813"/>
            <a:ext cx="709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мн.ч.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71938" y="3857625"/>
            <a:ext cx="63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ж.р.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  <p:bldP spid="14" grpId="0" build="allAtOnce"/>
      <p:bldP spid="15" grpId="0" build="allAtOnce"/>
      <p:bldP spid="16" grpId="0" build="allAtOnce"/>
      <p:bldP spid="17" grpId="0" build="allAtOnce"/>
      <p:bldP spid="18" grpId="0" build="allAtOnce"/>
      <p:bldP spid="19" grpId="0" build="allAtOnce"/>
      <p:bldP spid="20" grpId="0" build="allAtOnce"/>
      <p:bldP spid="21" grpId="0" build="allAtOnce"/>
      <p:bldP spid="22" grpId="0" build="allAtOnce"/>
      <p:bldP spid="23" grpId="0" build="allAtOnce"/>
      <p:bldP spid="24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1428750"/>
            <a:ext cx="889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928688"/>
            <a:ext cx="11271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1000125"/>
            <a:ext cx="7858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7688"/>
            <a:ext cx="2214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285750" y="214313"/>
            <a:ext cx="8443913" cy="7032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Страна «Прилагательных»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6512" y="2035176"/>
            <a:ext cx="10699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/>
          <p:cNvSpPr/>
          <p:nvPr/>
        </p:nvSpPr>
        <p:spPr>
          <a:xfrm rot="5400000">
            <a:off x="535782" y="1035843"/>
            <a:ext cx="857250" cy="78581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8251825" y="5678488"/>
            <a:ext cx="107156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Равнобедренный треугольник 15"/>
          <p:cNvSpPr/>
          <p:nvPr/>
        </p:nvSpPr>
        <p:spPr>
          <a:xfrm rot="16200000">
            <a:off x="7965282" y="4964906"/>
            <a:ext cx="857250" cy="78581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785812" y="1643063"/>
            <a:ext cx="7929591" cy="5000647"/>
          </a:xfrm>
          <a:custGeom>
            <a:avLst/>
            <a:gdLst>
              <a:gd name="connsiteX0" fmla="*/ 0 w 7860424"/>
              <a:gd name="connsiteY0" fmla="*/ 886691 h 4793673"/>
              <a:gd name="connsiteX1" fmla="*/ 124691 w 7860424"/>
              <a:gd name="connsiteY1" fmla="*/ 872836 h 4793673"/>
              <a:gd name="connsiteX2" fmla="*/ 166255 w 7860424"/>
              <a:gd name="connsiteY2" fmla="*/ 845127 h 4793673"/>
              <a:gd name="connsiteX3" fmla="*/ 221673 w 7860424"/>
              <a:gd name="connsiteY3" fmla="*/ 817418 h 4793673"/>
              <a:gd name="connsiteX4" fmla="*/ 290945 w 7860424"/>
              <a:gd name="connsiteY4" fmla="*/ 803564 h 4793673"/>
              <a:gd name="connsiteX5" fmla="*/ 443345 w 7860424"/>
              <a:gd name="connsiteY5" fmla="*/ 762000 h 4793673"/>
              <a:gd name="connsiteX6" fmla="*/ 540327 w 7860424"/>
              <a:gd name="connsiteY6" fmla="*/ 706582 h 4793673"/>
              <a:gd name="connsiteX7" fmla="*/ 595745 w 7860424"/>
              <a:gd name="connsiteY7" fmla="*/ 692727 h 4793673"/>
              <a:gd name="connsiteX8" fmla="*/ 623455 w 7860424"/>
              <a:gd name="connsiteY8" fmla="*/ 651164 h 4793673"/>
              <a:gd name="connsiteX9" fmla="*/ 734291 w 7860424"/>
              <a:gd name="connsiteY9" fmla="*/ 595745 h 4793673"/>
              <a:gd name="connsiteX10" fmla="*/ 775855 w 7860424"/>
              <a:gd name="connsiteY10" fmla="*/ 568036 h 4793673"/>
              <a:gd name="connsiteX11" fmla="*/ 803564 w 7860424"/>
              <a:gd name="connsiteY11" fmla="*/ 526473 h 4793673"/>
              <a:gd name="connsiteX12" fmla="*/ 845127 w 7860424"/>
              <a:gd name="connsiteY12" fmla="*/ 484909 h 4793673"/>
              <a:gd name="connsiteX13" fmla="*/ 872836 w 7860424"/>
              <a:gd name="connsiteY13" fmla="*/ 429491 h 4793673"/>
              <a:gd name="connsiteX14" fmla="*/ 955964 w 7860424"/>
              <a:gd name="connsiteY14" fmla="*/ 374073 h 4793673"/>
              <a:gd name="connsiteX15" fmla="*/ 1025236 w 7860424"/>
              <a:gd name="connsiteY15" fmla="*/ 318655 h 4793673"/>
              <a:gd name="connsiteX16" fmla="*/ 1080655 w 7860424"/>
              <a:gd name="connsiteY16" fmla="*/ 263236 h 4793673"/>
              <a:gd name="connsiteX17" fmla="*/ 1122218 w 7860424"/>
              <a:gd name="connsiteY17" fmla="*/ 180109 h 4793673"/>
              <a:gd name="connsiteX18" fmla="*/ 1163782 w 7860424"/>
              <a:gd name="connsiteY18" fmla="*/ 96982 h 4793673"/>
              <a:gd name="connsiteX19" fmla="*/ 1205345 w 7860424"/>
              <a:gd name="connsiteY19" fmla="*/ 69273 h 4793673"/>
              <a:gd name="connsiteX20" fmla="*/ 1233055 w 7860424"/>
              <a:gd name="connsiteY20" fmla="*/ 41564 h 4793673"/>
              <a:gd name="connsiteX21" fmla="*/ 1316182 w 7860424"/>
              <a:gd name="connsiteY21" fmla="*/ 0 h 4793673"/>
              <a:gd name="connsiteX22" fmla="*/ 1565564 w 7860424"/>
              <a:gd name="connsiteY22" fmla="*/ 13855 h 4793673"/>
              <a:gd name="connsiteX23" fmla="*/ 1662545 w 7860424"/>
              <a:gd name="connsiteY23" fmla="*/ 41564 h 4793673"/>
              <a:gd name="connsiteX24" fmla="*/ 1690255 w 7860424"/>
              <a:gd name="connsiteY24" fmla="*/ 83127 h 4793673"/>
              <a:gd name="connsiteX25" fmla="*/ 1704109 w 7860424"/>
              <a:gd name="connsiteY25" fmla="*/ 124691 h 4793673"/>
              <a:gd name="connsiteX26" fmla="*/ 1745673 w 7860424"/>
              <a:gd name="connsiteY26" fmla="*/ 180109 h 4793673"/>
              <a:gd name="connsiteX27" fmla="*/ 1773382 w 7860424"/>
              <a:gd name="connsiteY27" fmla="*/ 221673 h 4793673"/>
              <a:gd name="connsiteX28" fmla="*/ 1787236 w 7860424"/>
              <a:gd name="connsiteY28" fmla="*/ 263236 h 4793673"/>
              <a:gd name="connsiteX29" fmla="*/ 1801091 w 7860424"/>
              <a:gd name="connsiteY29" fmla="*/ 318655 h 4793673"/>
              <a:gd name="connsiteX30" fmla="*/ 1828800 w 7860424"/>
              <a:gd name="connsiteY30" fmla="*/ 374073 h 4793673"/>
              <a:gd name="connsiteX31" fmla="*/ 1814945 w 7860424"/>
              <a:gd name="connsiteY31" fmla="*/ 872836 h 4793673"/>
              <a:gd name="connsiteX32" fmla="*/ 1773382 w 7860424"/>
              <a:gd name="connsiteY32" fmla="*/ 914400 h 4793673"/>
              <a:gd name="connsiteX33" fmla="*/ 1717964 w 7860424"/>
              <a:gd name="connsiteY33" fmla="*/ 955964 h 4793673"/>
              <a:gd name="connsiteX34" fmla="*/ 1676400 w 7860424"/>
              <a:gd name="connsiteY34" fmla="*/ 997527 h 4793673"/>
              <a:gd name="connsiteX35" fmla="*/ 1593273 w 7860424"/>
              <a:gd name="connsiteY35" fmla="*/ 1052945 h 4793673"/>
              <a:gd name="connsiteX36" fmla="*/ 1551709 w 7860424"/>
              <a:gd name="connsiteY36" fmla="*/ 1080655 h 4793673"/>
              <a:gd name="connsiteX37" fmla="*/ 1357745 w 7860424"/>
              <a:gd name="connsiteY37" fmla="*/ 1136073 h 4793673"/>
              <a:gd name="connsiteX38" fmla="*/ 1246909 w 7860424"/>
              <a:gd name="connsiteY38" fmla="*/ 1163782 h 4793673"/>
              <a:gd name="connsiteX39" fmla="*/ 1191491 w 7860424"/>
              <a:gd name="connsiteY39" fmla="*/ 1191491 h 4793673"/>
              <a:gd name="connsiteX40" fmla="*/ 1108364 w 7860424"/>
              <a:gd name="connsiteY40" fmla="*/ 1260764 h 4793673"/>
              <a:gd name="connsiteX41" fmla="*/ 1066800 w 7860424"/>
              <a:gd name="connsiteY41" fmla="*/ 1274618 h 4793673"/>
              <a:gd name="connsiteX42" fmla="*/ 997527 w 7860424"/>
              <a:gd name="connsiteY42" fmla="*/ 1357745 h 4793673"/>
              <a:gd name="connsiteX43" fmla="*/ 969818 w 7860424"/>
              <a:gd name="connsiteY43" fmla="*/ 1385455 h 4793673"/>
              <a:gd name="connsiteX44" fmla="*/ 942109 w 7860424"/>
              <a:gd name="connsiteY44" fmla="*/ 1427018 h 4793673"/>
              <a:gd name="connsiteX45" fmla="*/ 900545 w 7860424"/>
              <a:gd name="connsiteY45" fmla="*/ 1468582 h 4793673"/>
              <a:gd name="connsiteX46" fmla="*/ 858982 w 7860424"/>
              <a:gd name="connsiteY46" fmla="*/ 1593273 h 4793673"/>
              <a:gd name="connsiteX47" fmla="*/ 845127 w 7860424"/>
              <a:gd name="connsiteY47" fmla="*/ 1634836 h 4793673"/>
              <a:gd name="connsiteX48" fmla="*/ 817418 w 7860424"/>
              <a:gd name="connsiteY48" fmla="*/ 1676400 h 4793673"/>
              <a:gd name="connsiteX49" fmla="*/ 831273 w 7860424"/>
              <a:gd name="connsiteY49" fmla="*/ 1814945 h 4793673"/>
              <a:gd name="connsiteX50" fmla="*/ 858982 w 7860424"/>
              <a:gd name="connsiteY50" fmla="*/ 1953491 h 4793673"/>
              <a:gd name="connsiteX51" fmla="*/ 872836 w 7860424"/>
              <a:gd name="connsiteY51" fmla="*/ 1995055 h 4793673"/>
              <a:gd name="connsiteX52" fmla="*/ 900545 w 7860424"/>
              <a:gd name="connsiteY52" fmla="*/ 2036618 h 4793673"/>
              <a:gd name="connsiteX53" fmla="*/ 928255 w 7860424"/>
              <a:gd name="connsiteY53" fmla="*/ 2064327 h 4793673"/>
              <a:gd name="connsiteX54" fmla="*/ 969818 w 7860424"/>
              <a:gd name="connsiteY54" fmla="*/ 2078182 h 4793673"/>
              <a:gd name="connsiteX55" fmla="*/ 1108364 w 7860424"/>
              <a:gd name="connsiteY55" fmla="*/ 2175164 h 4793673"/>
              <a:gd name="connsiteX56" fmla="*/ 1163782 w 7860424"/>
              <a:gd name="connsiteY56" fmla="*/ 2202873 h 4793673"/>
              <a:gd name="connsiteX57" fmla="*/ 1205345 w 7860424"/>
              <a:gd name="connsiteY57" fmla="*/ 2216727 h 4793673"/>
              <a:gd name="connsiteX58" fmla="*/ 1246909 w 7860424"/>
              <a:gd name="connsiteY58" fmla="*/ 2244436 h 4793673"/>
              <a:gd name="connsiteX59" fmla="*/ 1413164 w 7860424"/>
              <a:gd name="connsiteY59" fmla="*/ 2286000 h 4793673"/>
              <a:gd name="connsiteX60" fmla="*/ 1454727 w 7860424"/>
              <a:gd name="connsiteY60" fmla="*/ 2299855 h 4793673"/>
              <a:gd name="connsiteX61" fmla="*/ 2050473 w 7860424"/>
              <a:gd name="connsiteY61" fmla="*/ 2286000 h 4793673"/>
              <a:gd name="connsiteX62" fmla="*/ 2105891 w 7860424"/>
              <a:gd name="connsiteY62" fmla="*/ 2258291 h 4793673"/>
              <a:gd name="connsiteX63" fmla="*/ 2202873 w 7860424"/>
              <a:gd name="connsiteY63" fmla="*/ 2189018 h 4793673"/>
              <a:gd name="connsiteX64" fmla="*/ 2244436 w 7860424"/>
              <a:gd name="connsiteY64" fmla="*/ 2161309 h 4793673"/>
              <a:gd name="connsiteX65" fmla="*/ 2272145 w 7860424"/>
              <a:gd name="connsiteY65" fmla="*/ 2119745 h 4793673"/>
              <a:gd name="connsiteX66" fmla="*/ 2341418 w 7860424"/>
              <a:gd name="connsiteY66" fmla="*/ 2064327 h 4793673"/>
              <a:gd name="connsiteX67" fmla="*/ 2382982 w 7860424"/>
              <a:gd name="connsiteY67" fmla="*/ 2050473 h 4793673"/>
              <a:gd name="connsiteX68" fmla="*/ 2466109 w 7860424"/>
              <a:gd name="connsiteY68" fmla="*/ 1995055 h 4793673"/>
              <a:gd name="connsiteX69" fmla="*/ 2493818 w 7860424"/>
              <a:gd name="connsiteY69" fmla="*/ 1953491 h 4793673"/>
              <a:gd name="connsiteX70" fmla="*/ 2535382 w 7860424"/>
              <a:gd name="connsiteY70" fmla="*/ 1925782 h 4793673"/>
              <a:gd name="connsiteX71" fmla="*/ 2563091 w 7860424"/>
              <a:gd name="connsiteY71" fmla="*/ 1884218 h 4793673"/>
              <a:gd name="connsiteX72" fmla="*/ 2646218 w 7860424"/>
              <a:gd name="connsiteY72" fmla="*/ 1814945 h 4793673"/>
              <a:gd name="connsiteX73" fmla="*/ 2673927 w 7860424"/>
              <a:gd name="connsiteY73" fmla="*/ 1731818 h 4793673"/>
              <a:gd name="connsiteX74" fmla="*/ 2757055 w 7860424"/>
              <a:gd name="connsiteY74" fmla="*/ 1579418 h 4793673"/>
              <a:gd name="connsiteX75" fmla="*/ 2826327 w 7860424"/>
              <a:gd name="connsiteY75" fmla="*/ 1440873 h 4793673"/>
              <a:gd name="connsiteX76" fmla="*/ 2840182 w 7860424"/>
              <a:gd name="connsiteY76" fmla="*/ 1385455 h 4793673"/>
              <a:gd name="connsiteX77" fmla="*/ 2854036 w 7860424"/>
              <a:gd name="connsiteY77" fmla="*/ 1316182 h 4793673"/>
              <a:gd name="connsiteX78" fmla="*/ 2895600 w 7860424"/>
              <a:gd name="connsiteY78" fmla="*/ 1260764 h 4793673"/>
              <a:gd name="connsiteX79" fmla="*/ 2923309 w 7860424"/>
              <a:gd name="connsiteY79" fmla="*/ 1205345 h 4793673"/>
              <a:gd name="connsiteX80" fmla="*/ 2964873 w 7860424"/>
              <a:gd name="connsiteY80" fmla="*/ 1122218 h 4793673"/>
              <a:gd name="connsiteX81" fmla="*/ 2992582 w 7860424"/>
              <a:gd name="connsiteY81" fmla="*/ 983673 h 4793673"/>
              <a:gd name="connsiteX82" fmla="*/ 3020291 w 7860424"/>
              <a:gd name="connsiteY82" fmla="*/ 914400 h 4793673"/>
              <a:gd name="connsiteX83" fmla="*/ 3048000 w 7860424"/>
              <a:gd name="connsiteY83" fmla="*/ 762000 h 4793673"/>
              <a:gd name="connsiteX84" fmla="*/ 3061855 w 7860424"/>
              <a:gd name="connsiteY84" fmla="*/ 720436 h 4793673"/>
              <a:gd name="connsiteX85" fmla="*/ 3075709 w 7860424"/>
              <a:gd name="connsiteY85" fmla="*/ 623455 h 4793673"/>
              <a:gd name="connsiteX86" fmla="*/ 3103418 w 7860424"/>
              <a:gd name="connsiteY86" fmla="*/ 401782 h 4793673"/>
              <a:gd name="connsiteX87" fmla="*/ 3117273 w 7860424"/>
              <a:gd name="connsiteY87" fmla="*/ 360218 h 4793673"/>
              <a:gd name="connsiteX88" fmla="*/ 3131127 w 7860424"/>
              <a:gd name="connsiteY88" fmla="*/ 304800 h 4793673"/>
              <a:gd name="connsiteX89" fmla="*/ 3172691 w 7860424"/>
              <a:gd name="connsiteY89" fmla="*/ 277091 h 4793673"/>
              <a:gd name="connsiteX90" fmla="*/ 3186545 w 7860424"/>
              <a:gd name="connsiteY90" fmla="*/ 235527 h 4793673"/>
              <a:gd name="connsiteX91" fmla="*/ 3214255 w 7860424"/>
              <a:gd name="connsiteY91" fmla="*/ 207818 h 4793673"/>
              <a:gd name="connsiteX92" fmla="*/ 3297382 w 7860424"/>
              <a:gd name="connsiteY92" fmla="*/ 152400 h 4793673"/>
              <a:gd name="connsiteX93" fmla="*/ 3380509 w 7860424"/>
              <a:gd name="connsiteY93" fmla="*/ 124691 h 4793673"/>
              <a:gd name="connsiteX94" fmla="*/ 3422073 w 7860424"/>
              <a:gd name="connsiteY94" fmla="*/ 110836 h 4793673"/>
              <a:gd name="connsiteX95" fmla="*/ 3477491 w 7860424"/>
              <a:gd name="connsiteY95" fmla="*/ 96982 h 4793673"/>
              <a:gd name="connsiteX96" fmla="*/ 3962400 w 7860424"/>
              <a:gd name="connsiteY96" fmla="*/ 110836 h 4793673"/>
              <a:gd name="connsiteX97" fmla="*/ 4003964 w 7860424"/>
              <a:gd name="connsiteY97" fmla="*/ 124691 h 4793673"/>
              <a:gd name="connsiteX98" fmla="*/ 4087091 w 7860424"/>
              <a:gd name="connsiteY98" fmla="*/ 180109 h 4793673"/>
              <a:gd name="connsiteX99" fmla="*/ 4156364 w 7860424"/>
              <a:gd name="connsiteY99" fmla="*/ 304800 h 4793673"/>
              <a:gd name="connsiteX100" fmla="*/ 4184073 w 7860424"/>
              <a:gd name="connsiteY100" fmla="*/ 360218 h 4793673"/>
              <a:gd name="connsiteX101" fmla="*/ 4211782 w 7860424"/>
              <a:gd name="connsiteY101" fmla="*/ 401782 h 4793673"/>
              <a:gd name="connsiteX102" fmla="*/ 4281055 w 7860424"/>
              <a:gd name="connsiteY102" fmla="*/ 554182 h 4793673"/>
              <a:gd name="connsiteX103" fmla="*/ 4336473 w 7860424"/>
              <a:gd name="connsiteY103" fmla="*/ 637309 h 4793673"/>
              <a:gd name="connsiteX104" fmla="*/ 4364182 w 7860424"/>
              <a:gd name="connsiteY104" fmla="*/ 678873 h 4793673"/>
              <a:gd name="connsiteX105" fmla="*/ 4391891 w 7860424"/>
              <a:gd name="connsiteY105" fmla="*/ 734291 h 4793673"/>
              <a:gd name="connsiteX106" fmla="*/ 4433455 w 7860424"/>
              <a:gd name="connsiteY106" fmla="*/ 789709 h 4793673"/>
              <a:gd name="connsiteX107" fmla="*/ 4488873 w 7860424"/>
              <a:gd name="connsiteY107" fmla="*/ 886691 h 4793673"/>
              <a:gd name="connsiteX108" fmla="*/ 4502727 w 7860424"/>
              <a:gd name="connsiteY108" fmla="*/ 942109 h 4793673"/>
              <a:gd name="connsiteX109" fmla="*/ 4516582 w 7860424"/>
              <a:gd name="connsiteY109" fmla="*/ 983673 h 4793673"/>
              <a:gd name="connsiteX110" fmla="*/ 4530436 w 7860424"/>
              <a:gd name="connsiteY110" fmla="*/ 1094509 h 4793673"/>
              <a:gd name="connsiteX111" fmla="*/ 4502727 w 7860424"/>
              <a:gd name="connsiteY111" fmla="*/ 1898073 h 4793673"/>
              <a:gd name="connsiteX112" fmla="*/ 4488873 w 7860424"/>
              <a:gd name="connsiteY112" fmla="*/ 1939636 h 4793673"/>
              <a:gd name="connsiteX113" fmla="*/ 4475018 w 7860424"/>
              <a:gd name="connsiteY113" fmla="*/ 1995055 h 4793673"/>
              <a:gd name="connsiteX114" fmla="*/ 4405745 w 7860424"/>
              <a:gd name="connsiteY114" fmla="*/ 2092036 h 4793673"/>
              <a:gd name="connsiteX115" fmla="*/ 4364182 w 7860424"/>
              <a:gd name="connsiteY115" fmla="*/ 2175164 h 4793673"/>
              <a:gd name="connsiteX116" fmla="*/ 4322618 w 7860424"/>
              <a:gd name="connsiteY116" fmla="*/ 2202873 h 4793673"/>
              <a:gd name="connsiteX117" fmla="*/ 4267200 w 7860424"/>
              <a:gd name="connsiteY117" fmla="*/ 2244436 h 4793673"/>
              <a:gd name="connsiteX118" fmla="*/ 4197927 w 7860424"/>
              <a:gd name="connsiteY118" fmla="*/ 2355273 h 4793673"/>
              <a:gd name="connsiteX119" fmla="*/ 4170218 w 7860424"/>
              <a:gd name="connsiteY119" fmla="*/ 2396836 h 4793673"/>
              <a:gd name="connsiteX120" fmla="*/ 4128655 w 7860424"/>
              <a:gd name="connsiteY120" fmla="*/ 2466109 h 4793673"/>
              <a:gd name="connsiteX121" fmla="*/ 4073236 w 7860424"/>
              <a:gd name="connsiteY121" fmla="*/ 2479964 h 4793673"/>
              <a:gd name="connsiteX122" fmla="*/ 3990109 w 7860424"/>
              <a:gd name="connsiteY122" fmla="*/ 2535382 h 4793673"/>
              <a:gd name="connsiteX123" fmla="*/ 3906982 w 7860424"/>
              <a:gd name="connsiteY123" fmla="*/ 2604655 h 4793673"/>
              <a:gd name="connsiteX124" fmla="*/ 3823855 w 7860424"/>
              <a:gd name="connsiteY124" fmla="*/ 2632364 h 4793673"/>
              <a:gd name="connsiteX125" fmla="*/ 3740727 w 7860424"/>
              <a:gd name="connsiteY125" fmla="*/ 2673927 h 4793673"/>
              <a:gd name="connsiteX126" fmla="*/ 3643745 w 7860424"/>
              <a:gd name="connsiteY126" fmla="*/ 2715491 h 4793673"/>
              <a:gd name="connsiteX127" fmla="*/ 3560618 w 7860424"/>
              <a:gd name="connsiteY127" fmla="*/ 2729345 h 4793673"/>
              <a:gd name="connsiteX128" fmla="*/ 3477491 w 7860424"/>
              <a:gd name="connsiteY128" fmla="*/ 2757055 h 4793673"/>
              <a:gd name="connsiteX129" fmla="*/ 3394364 w 7860424"/>
              <a:gd name="connsiteY129" fmla="*/ 2812473 h 4793673"/>
              <a:gd name="connsiteX130" fmla="*/ 3352800 w 7860424"/>
              <a:gd name="connsiteY130" fmla="*/ 2840182 h 4793673"/>
              <a:gd name="connsiteX131" fmla="*/ 3241964 w 7860424"/>
              <a:gd name="connsiteY131" fmla="*/ 2923309 h 4793673"/>
              <a:gd name="connsiteX132" fmla="*/ 3186545 w 7860424"/>
              <a:gd name="connsiteY132" fmla="*/ 3020291 h 4793673"/>
              <a:gd name="connsiteX133" fmla="*/ 3172691 w 7860424"/>
              <a:gd name="connsiteY133" fmla="*/ 3075709 h 4793673"/>
              <a:gd name="connsiteX134" fmla="*/ 3131127 w 7860424"/>
              <a:gd name="connsiteY134" fmla="*/ 3131127 h 4793673"/>
              <a:gd name="connsiteX135" fmla="*/ 3103418 w 7860424"/>
              <a:gd name="connsiteY135" fmla="*/ 3172691 h 4793673"/>
              <a:gd name="connsiteX136" fmla="*/ 3089564 w 7860424"/>
              <a:gd name="connsiteY136" fmla="*/ 3214255 h 4793673"/>
              <a:gd name="connsiteX137" fmla="*/ 3061855 w 7860424"/>
              <a:gd name="connsiteY137" fmla="*/ 3255818 h 4793673"/>
              <a:gd name="connsiteX138" fmla="*/ 3034145 w 7860424"/>
              <a:gd name="connsiteY138" fmla="*/ 3311236 h 4793673"/>
              <a:gd name="connsiteX139" fmla="*/ 3020291 w 7860424"/>
              <a:gd name="connsiteY139" fmla="*/ 3366655 h 4793673"/>
              <a:gd name="connsiteX140" fmla="*/ 3006436 w 7860424"/>
              <a:gd name="connsiteY140" fmla="*/ 3408218 h 4793673"/>
              <a:gd name="connsiteX141" fmla="*/ 3020291 w 7860424"/>
              <a:gd name="connsiteY141" fmla="*/ 3713018 h 4793673"/>
              <a:gd name="connsiteX142" fmla="*/ 3048000 w 7860424"/>
              <a:gd name="connsiteY142" fmla="*/ 3754582 h 4793673"/>
              <a:gd name="connsiteX143" fmla="*/ 3089564 w 7860424"/>
              <a:gd name="connsiteY143" fmla="*/ 3810000 h 4793673"/>
              <a:gd name="connsiteX144" fmla="*/ 3131127 w 7860424"/>
              <a:gd name="connsiteY144" fmla="*/ 3851564 h 4793673"/>
              <a:gd name="connsiteX145" fmla="*/ 3158836 w 7860424"/>
              <a:gd name="connsiteY145" fmla="*/ 3893127 h 4793673"/>
              <a:gd name="connsiteX146" fmla="*/ 3297382 w 7860424"/>
              <a:gd name="connsiteY146" fmla="*/ 3976255 h 4793673"/>
              <a:gd name="connsiteX147" fmla="*/ 3408218 w 7860424"/>
              <a:gd name="connsiteY147" fmla="*/ 4045527 h 4793673"/>
              <a:gd name="connsiteX148" fmla="*/ 3505200 w 7860424"/>
              <a:gd name="connsiteY148" fmla="*/ 4087091 h 4793673"/>
              <a:gd name="connsiteX149" fmla="*/ 3629891 w 7860424"/>
              <a:gd name="connsiteY149" fmla="*/ 4128655 h 4793673"/>
              <a:gd name="connsiteX150" fmla="*/ 3699164 w 7860424"/>
              <a:gd name="connsiteY150" fmla="*/ 4142509 h 4793673"/>
              <a:gd name="connsiteX151" fmla="*/ 3740727 w 7860424"/>
              <a:gd name="connsiteY151" fmla="*/ 4156364 h 4793673"/>
              <a:gd name="connsiteX152" fmla="*/ 3810000 w 7860424"/>
              <a:gd name="connsiteY152" fmla="*/ 4170218 h 4793673"/>
              <a:gd name="connsiteX153" fmla="*/ 4378036 w 7860424"/>
              <a:gd name="connsiteY153" fmla="*/ 4184073 h 4793673"/>
              <a:gd name="connsiteX154" fmla="*/ 4447309 w 7860424"/>
              <a:gd name="connsiteY154" fmla="*/ 4156364 h 4793673"/>
              <a:gd name="connsiteX155" fmla="*/ 4530436 w 7860424"/>
              <a:gd name="connsiteY155" fmla="*/ 4142509 h 4793673"/>
              <a:gd name="connsiteX156" fmla="*/ 4655127 w 7860424"/>
              <a:gd name="connsiteY156" fmla="*/ 4100945 h 4793673"/>
              <a:gd name="connsiteX157" fmla="*/ 4696691 w 7860424"/>
              <a:gd name="connsiteY157" fmla="*/ 4073236 h 4793673"/>
              <a:gd name="connsiteX158" fmla="*/ 4765964 w 7860424"/>
              <a:gd name="connsiteY158" fmla="*/ 4059382 h 4793673"/>
              <a:gd name="connsiteX159" fmla="*/ 4807527 w 7860424"/>
              <a:gd name="connsiteY159" fmla="*/ 4045527 h 4793673"/>
              <a:gd name="connsiteX160" fmla="*/ 4876800 w 7860424"/>
              <a:gd name="connsiteY160" fmla="*/ 3976255 h 4793673"/>
              <a:gd name="connsiteX161" fmla="*/ 4918364 w 7860424"/>
              <a:gd name="connsiteY161" fmla="*/ 3893127 h 4793673"/>
              <a:gd name="connsiteX162" fmla="*/ 4959927 w 7860424"/>
              <a:gd name="connsiteY162" fmla="*/ 3726873 h 4793673"/>
              <a:gd name="connsiteX163" fmla="*/ 4973782 w 7860424"/>
              <a:gd name="connsiteY163" fmla="*/ 3657600 h 4793673"/>
              <a:gd name="connsiteX164" fmla="*/ 5001491 w 7860424"/>
              <a:gd name="connsiteY164" fmla="*/ 3588327 h 4793673"/>
              <a:gd name="connsiteX165" fmla="*/ 5015345 w 7860424"/>
              <a:gd name="connsiteY165" fmla="*/ 3505200 h 4793673"/>
              <a:gd name="connsiteX166" fmla="*/ 5029200 w 7860424"/>
              <a:gd name="connsiteY166" fmla="*/ 3463636 h 4793673"/>
              <a:gd name="connsiteX167" fmla="*/ 5056909 w 7860424"/>
              <a:gd name="connsiteY167" fmla="*/ 3200400 h 4793673"/>
              <a:gd name="connsiteX168" fmla="*/ 5070764 w 7860424"/>
              <a:gd name="connsiteY168" fmla="*/ 3144982 h 4793673"/>
              <a:gd name="connsiteX169" fmla="*/ 5084618 w 7860424"/>
              <a:gd name="connsiteY169" fmla="*/ 2770909 h 4793673"/>
              <a:gd name="connsiteX170" fmla="*/ 5112327 w 7860424"/>
              <a:gd name="connsiteY170" fmla="*/ 2673927 h 4793673"/>
              <a:gd name="connsiteX171" fmla="*/ 5153891 w 7860424"/>
              <a:gd name="connsiteY171" fmla="*/ 2493818 h 4793673"/>
              <a:gd name="connsiteX172" fmla="*/ 5195455 w 7860424"/>
              <a:gd name="connsiteY172" fmla="*/ 2355273 h 4793673"/>
              <a:gd name="connsiteX173" fmla="*/ 5223164 w 7860424"/>
              <a:gd name="connsiteY173" fmla="*/ 2313709 h 4793673"/>
              <a:gd name="connsiteX174" fmla="*/ 5237018 w 7860424"/>
              <a:gd name="connsiteY174" fmla="*/ 2272145 h 4793673"/>
              <a:gd name="connsiteX175" fmla="*/ 5320145 w 7860424"/>
              <a:gd name="connsiteY175" fmla="*/ 2189018 h 4793673"/>
              <a:gd name="connsiteX176" fmla="*/ 5347855 w 7860424"/>
              <a:gd name="connsiteY176" fmla="*/ 2161309 h 4793673"/>
              <a:gd name="connsiteX177" fmla="*/ 5430982 w 7860424"/>
              <a:gd name="connsiteY177" fmla="*/ 2105891 h 4793673"/>
              <a:gd name="connsiteX178" fmla="*/ 5472545 w 7860424"/>
              <a:gd name="connsiteY178" fmla="*/ 2078182 h 4793673"/>
              <a:gd name="connsiteX179" fmla="*/ 5611091 w 7860424"/>
              <a:gd name="connsiteY179" fmla="*/ 1967345 h 4793673"/>
              <a:gd name="connsiteX180" fmla="*/ 5652655 w 7860424"/>
              <a:gd name="connsiteY180" fmla="*/ 1953491 h 4793673"/>
              <a:gd name="connsiteX181" fmla="*/ 5694218 w 7860424"/>
              <a:gd name="connsiteY181" fmla="*/ 1925782 h 4793673"/>
              <a:gd name="connsiteX182" fmla="*/ 5763491 w 7860424"/>
              <a:gd name="connsiteY182" fmla="*/ 1801091 h 4793673"/>
              <a:gd name="connsiteX183" fmla="*/ 5791200 w 7860424"/>
              <a:gd name="connsiteY183" fmla="*/ 1593273 h 4793673"/>
              <a:gd name="connsiteX184" fmla="*/ 5805055 w 7860424"/>
              <a:gd name="connsiteY184" fmla="*/ 983673 h 4793673"/>
              <a:gd name="connsiteX185" fmla="*/ 5818909 w 7860424"/>
              <a:gd name="connsiteY185" fmla="*/ 914400 h 4793673"/>
              <a:gd name="connsiteX186" fmla="*/ 5832764 w 7860424"/>
              <a:gd name="connsiteY186" fmla="*/ 831273 h 4793673"/>
              <a:gd name="connsiteX187" fmla="*/ 5874327 w 7860424"/>
              <a:gd name="connsiteY187" fmla="*/ 692727 h 4793673"/>
              <a:gd name="connsiteX188" fmla="*/ 5888182 w 7860424"/>
              <a:gd name="connsiteY188" fmla="*/ 651164 h 4793673"/>
              <a:gd name="connsiteX189" fmla="*/ 6012873 w 7860424"/>
              <a:gd name="connsiteY189" fmla="*/ 581891 h 4793673"/>
              <a:gd name="connsiteX190" fmla="*/ 6054436 w 7860424"/>
              <a:gd name="connsiteY190" fmla="*/ 540327 h 4793673"/>
              <a:gd name="connsiteX191" fmla="*/ 6096000 w 7860424"/>
              <a:gd name="connsiteY191" fmla="*/ 526473 h 4793673"/>
              <a:gd name="connsiteX192" fmla="*/ 6206836 w 7860424"/>
              <a:gd name="connsiteY192" fmla="*/ 484909 h 4793673"/>
              <a:gd name="connsiteX193" fmla="*/ 6359236 w 7860424"/>
              <a:gd name="connsiteY193" fmla="*/ 415636 h 4793673"/>
              <a:gd name="connsiteX194" fmla="*/ 6844145 w 7860424"/>
              <a:gd name="connsiteY194" fmla="*/ 429491 h 4793673"/>
              <a:gd name="connsiteX195" fmla="*/ 6885709 w 7860424"/>
              <a:gd name="connsiteY195" fmla="*/ 443345 h 4793673"/>
              <a:gd name="connsiteX196" fmla="*/ 6941127 w 7860424"/>
              <a:gd name="connsiteY196" fmla="*/ 457200 h 4793673"/>
              <a:gd name="connsiteX197" fmla="*/ 7038109 w 7860424"/>
              <a:gd name="connsiteY197" fmla="*/ 498764 h 4793673"/>
              <a:gd name="connsiteX198" fmla="*/ 7162800 w 7860424"/>
              <a:gd name="connsiteY198" fmla="*/ 568036 h 4793673"/>
              <a:gd name="connsiteX199" fmla="*/ 7232073 w 7860424"/>
              <a:gd name="connsiteY199" fmla="*/ 637309 h 4793673"/>
              <a:gd name="connsiteX200" fmla="*/ 7287491 w 7860424"/>
              <a:gd name="connsiteY200" fmla="*/ 720436 h 4793673"/>
              <a:gd name="connsiteX201" fmla="*/ 7315200 w 7860424"/>
              <a:gd name="connsiteY201" fmla="*/ 775855 h 4793673"/>
              <a:gd name="connsiteX202" fmla="*/ 7356764 w 7860424"/>
              <a:gd name="connsiteY202" fmla="*/ 914400 h 4793673"/>
              <a:gd name="connsiteX203" fmla="*/ 7398327 w 7860424"/>
              <a:gd name="connsiteY203" fmla="*/ 969818 h 4793673"/>
              <a:gd name="connsiteX204" fmla="*/ 7426036 w 7860424"/>
              <a:gd name="connsiteY204" fmla="*/ 1025236 h 4793673"/>
              <a:gd name="connsiteX205" fmla="*/ 7453745 w 7860424"/>
              <a:gd name="connsiteY205" fmla="*/ 1149927 h 4793673"/>
              <a:gd name="connsiteX206" fmla="*/ 7481455 w 7860424"/>
              <a:gd name="connsiteY206" fmla="*/ 1205345 h 4793673"/>
              <a:gd name="connsiteX207" fmla="*/ 7495309 w 7860424"/>
              <a:gd name="connsiteY207" fmla="*/ 1260764 h 4793673"/>
              <a:gd name="connsiteX208" fmla="*/ 7523018 w 7860424"/>
              <a:gd name="connsiteY208" fmla="*/ 1302327 h 4793673"/>
              <a:gd name="connsiteX209" fmla="*/ 7536873 w 7860424"/>
              <a:gd name="connsiteY209" fmla="*/ 1371600 h 4793673"/>
              <a:gd name="connsiteX210" fmla="*/ 7550727 w 7860424"/>
              <a:gd name="connsiteY210" fmla="*/ 1510145 h 4793673"/>
              <a:gd name="connsiteX211" fmla="*/ 7578436 w 7860424"/>
              <a:gd name="connsiteY211" fmla="*/ 1551709 h 4793673"/>
              <a:gd name="connsiteX212" fmla="*/ 7592291 w 7860424"/>
              <a:gd name="connsiteY212" fmla="*/ 1676400 h 4793673"/>
              <a:gd name="connsiteX213" fmla="*/ 7564582 w 7860424"/>
              <a:gd name="connsiteY213" fmla="*/ 2729345 h 4793673"/>
              <a:gd name="connsiteX214" fmla="*/ 7523018 w 7860424"/>
              <a:gd name="connsiteY214" fmla="*/ 2812473 h 4793673"/>
              <a:gd name="connsiteX215" fmla="*/ 7495309 w 7860424"/>
              <a:gd name="connsiteY215" fmla="*/ 2881745 h 4793673"/>
              <a:gd name="connsiteX216" fmla="*/ 7467600 w 7860424"/>
              <a:gd name="connsiteY216" fmla="*/ 2964873 h 4793673"/>
              <a:gd name="connsiteX217" fmla="*/ 7439891 w 7860424"/>
              <a:gd name="connsiteY217" fmla="*/ 3006436 h 4793673"/>
              <a:gd name="connsiteX218" fmla="*/ 7398327 w 7860424"/>
              <a:gd name="connsiteY218" fmla="*/ 3061855 h 4793673"/>
              <a:gd name="connsiteX219" fmla="*/ 7370618 w 7860424"/>
              <a:gd name="connsiteY219" fmla="*/ 3117273 h 4793673"/>
              <a:gd name="connsiteX220" fmla="*/ 7190509 w 7860424"/>
              <a:gd name="connsiteY220" fmla="*/ 3269673 h 4793673"/>
              <a:gd name="connsiteX221" fmla="*/ 7051964 w 7860424"/>
              <a:gd name="connsiteY221" fmla="*/ 3352800 h 4793673"/>
              <a:gd name="connsiteX222" fmla="*/ 7010400 w 7860424"/>
              <a:gd name="connsiteY222" fmla="*/ 3380509 h 4793673"/>
              <a:gd name="connsiteX223" fmla="*/ 6941127 w 7860424"/>
              <a:gd name="connsiteY223" fmla="*/ 3394364 h 4793673"/>
              <a:gd name="connsiteX224" fmla="*/ 6830291 w 7860424"/>
              <a:gd name="connsiteY224" fmla="*/ 3422073 h 4793673"/>
              <a:gd name="connsiteX225" fmla="*/ 6774873 w 7860424"/>
              <a:gd name="connsiteY225" fmla="*/ 3449782 h 4793673"/>
              <a:gd name="connsiteX226" fmla="*/ 6677891 w 7860424"/>
              <a:gd name="connsiteY226" fmla="*/ 3477491 h 4793673"/>
              <a:gd name="connsiteX227" fmla="*/ 6636327 w 7860424"/>
              <a:gd name="connsiteY227" fmla="*/ 3491345 h 4793673"/>
              <a:gd name="connsiteX228" fmla="*/ 6456218 w 7860424"/>
              <a:gd name="connsiteY228" fmla="*/ 3532909 h 4793673"/>
              <a:gd name="connsiteX229" fmla="*/ 6359236 w 7860424"/>
              <a:gd name="connsiteY229" fmla="*/ 3574473 h 4793673"/>
              <a:gd name="connsiteX230" fmla="*/ 6317673 w 7860424"/>
              <a:gd name="connsiteY230" fmla="*/ 3588327 h 4793673"/>
              <a:gd name="connsiteX231" fmla="*/ 6289964 w 7860424"/>
              <a:gd name="connsiteY231" fmla="*/ 3629891 h 4793673"/>
              <a:gd name="connsiteX232" fmla="*/ 6248400 w 7860424"/>
              <a:gd name="connsiteY232" fmla="*/ 3657600 h 4793673"/>
              <a:gd name="connsiteX233" fmla="*/ 6192982 w 7860424"/>
              <a:gd name="connsiteY233" fmla="*/ 3740727 h 4793673"/>
              <a:gd name="connsiteX234" fmla="*/ 6165273 w 7860424"/>
              <a:gd name="connsiteY234" fmla="*/ 3782291 h 4793673"/>
              <a:gd name="connsiteX235" fmla="*/ 6151418 w 7860424"/>
              <a:gd name="connsiteY235" fmla="*/ 3823855 h 4793673"/>
              <a:gd name="connsiteX236" fmla="*/ 6123709 w 7860424"/>
              <a:gd name="connsiteY236" fmla="*/ 3879273 h 4793673"/>
              <a:gd name="connsiteX237" fmla="*/ 6096000 w 7860424"/>
              <a:gd name="connsiteY237" fmla="*/ 3962400 h 4793673"/>
              <a:gd name="connsiteX238" fmla="*/ 6082145 w 7860424"/>
              <a:gd name="connsiteY238" fmla="*/ 4003964 h 4793673"/>
              <a:gd name="connsiteX239" fmla="*/ 6068291 w 7860424"/>
              <a:gd name="connsiteY239" fmla="*/ 4045527 h 4793673"/>
              <a:gd name="connsiteX240" fmla="*/ 6082145 w 7860424"/>
              <a:gd name="connsiteY240" fmla="*/ 4461164 h 4793673"/>
              <a:gd name="connsiteX241" fmla="*/ 6137564 w 7860424"/>
              <a:gd name="connsiteY241" fmla="*/ 4558145 h 4793673"/>
              <a:gd name="connsiteX242" fmla="*/ 6165273 w 7860424"/>
              <a:gd name="connsiteY242" fmla="*/ 4599709 h 4793673"/>
              <a:gd name="connsiteX243" fmla="*/ 6220691 w 7860424"/>
              <a:gd name="connsiteY243" fmla="*/ 4627418 h 4793673"/>
              <a:gd name="connsiteX244" fmla="*/ 6303818 w 7860424"/>
              <a:gd name="connsiteY244" fmla="*/ 4696691 h 4793673"/>
              <a:gd name="connsiteX245" fmla="*/ 6428509 w 7860424"/>
              <a:gd name="connsiteY245" fmla="*/ 4752109 h 4793673"/>
              <a:gd name="connsiteX246" fmla="*/ 6511636 w 7860424"/>
              <a:gd name="connsiteY246" fmla="*/ 4779818 h 4793673"/>
              <a:gd name="connsiteX247" fmla="*/ 6622473 w 7860424"/>
              <a:gd name="connsiteY247" fmla="*/ 4793673 h 4793673"/>
              <a:gd name="connsiteX248" fmla="*/ 7509164 w 7860424"/>
              <a:gd name="connsiteY248" fmla="*/ 4779818 h 4793673"/>
              <a:gd name="connsiteX249" fmla="*/ 7620000 w 7860424"/>
              <a:gd name="connsiteY249" fmla="*/ 4752109 h 4793673"/>
              <a:gd name="connsiteX250" fmla="*/ 7744691 w 7860424"/>
              <a:gd name="connsiteY250" fmla="*/ 4655127 h 4793673"/>
              <a:gd name="connsiteX251" fmla="*/ 7827818 w 7860424"/>
              <a:gd name="connsiteY251" fmla="*/ 4585855 h 4793673"/>
              <a:gd name="connsiteX252" fmla="*/ 7855527 w 7860424"/>
              <a:gd name="connsiteY252" fmla="*/ 4502727 h 479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</a:cxnLst>
            <a:rect l="l" t="t" r="r" b="b"/>
            <a:pathLst>
              <a:path w="7860424" h="4793673">
                <a:moveTo>
                  <a:pt x="0" y="886691"/>
                </a:moveTo>
                <a:cubicBezTo>
                  <a:pt x="41564" y="882073"/>
                  <a:pt x="84120" y="882979"/>
                  <a:pt x="124691" y="872836"/>
                </a:cubicBezTo>
                <a:cubicBezTo>
                  <a:pt x="140845" y="868797"/>
                  <a:pt x="151798" y="853388"/>
                  <a:pt x="166255" y="845127"/>
                </a:cubicBezTo>
                <a:cubicBezTo>
                  <a:pt x="184187" y="834880"/>
                  <a:pt x="202080" y="823949"/>
                  <a:pt x="221673" y="817418"/>
                </a:cubicBezTo>
                <a:cubicBezTo>
                  <a:pt x="244013" y="809972"/>
                  <a:pt x="268227" y="809760"/>
                  <a:pt x="290945" y="803564"/>
                </a:cubicBezTo>
                <a:cubicBezTo>
                  <a:pt x="484318" y="750827"/>
                  <a:pt x="274562" y="795758"/>
                  <a:pt x="443345" y="762000"/>
                </a:cubicBezTo>
                <a:cubicBezTo>
                  <a:pt x="477799" y="739031"/>
                  <a:pt x="500149" y="721649"/>
                  <a:pt x="540327" y="706582"/>
                </a:cubicBezTo>
                <a:cubicBezTo>
                  <a:pt x="558156" y="699896"/>
                  <a:pt x="577272" y="697345"/>
                  <a:pt x="595745" y="692727"/>
                </a:cubicBezTo>
                <a:cubicBezTo>
                  <a:pt x="604982" y="678873"/>
                  <a:pt x="610813" y="662000"/>
                  <a:pt x="623455" y="651164"/>
                </a:cubicBezTo>
                <a:cubicBezTo>
                  <a:pt x="704105" y="582036"/>
                  <a:pt x="667801" y="628990"/>
                  <a:pt x="734291" y="595745"/>
                </a:cubicBezTo>
                <a:cubicBezTo>
                  <a:pt x="749184" y="588298"/>
                  <a:pt x="762000" y="577272"/>
                  <a:pt x="775855" y="568036"/>
                </a:cubicBezTo>
                <a:cubicBezTo>
                  <a:pt x="785091" y="554182"/>
                  <a:pt x="792904" y="539265"/>
                  <a:pt x="803564" y="526473"/>
                </a:cubicBezTo>
                <a:cubicBezTo>
                  <a:pt x="816107" y="511421"/>
                  <a:pt x="833739" y="500853"/>
                  <a:pt x="845127" y="484909"/>
                </a:cubicBezTo>
                <a:cubicBezTo>
                  <a:pt x="857131" y="468103"/>
                  <a:pt x="858232" y="444095"/>
                  <a:pt x="872836" y="429491"/>
                </a:cubicBezTo>
                <a:cubicBezTo>
                  <a:pt x="896384" y="405943"/>
                  <a:pt x="955964" y="374073"/>
                  <a:pt x="955964" y="374073"/>
                </a:cubicBezTo>
                <a:cubicBezTo>
                  <a:pt x="1023484" y="272792"/>
                  <a:pt x="940065" y="379491"/>
                  <a:pt x="1025236" y="318655"/>
                </a:cubicBezTo>
                <a:cubicBezTo>
                  <a:pt x="1046495" y="303470"/>
                  <a:pt x="1080655" y="263236"/>
                  <a:pt x="1080655" y="263236"/>
                </a:cubicBezTo>
                <a:cubicBezTo>
                  <a:pt x="1115476" y="158771"/>
                  <a:pt x="1068506" y="287534"/>
                  <a:pt x="1122218" y="180109"/>
                </a:cubicBezTo>
                <a:cubicBezTo>
                  <a:pt x="1144754" y="135036"/>
                  <a:pt x="1124078" y="136686"/>
                  <a:pt x="1163782" y="96982"/>
                </a:cubicBezTo>
                <a:cubicBezTo>
                  <a:pt x="1175556" y="85208"/>
                  <a:pt x="1192343" y="79675"/>
                  <a:pt x="1205345" y="69273"/>
                </a:cubicBezTo>
                <a:cubicBezTo>
                  <a:pt x="1215545" y="61113"/>
                  <a:pt x="1222855" y="49724"/>
                  <a:pt x="1233055" y="41564"/>
                </a:cubicBezTo>
                <a:cubicBezTo>
                  <a:pt x="1271424" y="10869"/>
                  <a:pt x="1272281" y="14634"/>
                  <a:pt x="1316182" y="0"/>
                </a:cubicBezTo>
                <a:cubicBezTo>
                  <a:pt x="1399309" y="4618"/>
                  <a:pt x="1482650" y="6317"/>
                  <a:pt x="1565564" y="13855"/>
                </a:cubicBezTo>
                <a:cubicBezTo>
                  <a:pt x="1589490" y="16030"/>
                  <a:pt x="1637938" y="33361"/>
                  <a:pt x="1662545" y="41564"/>
                </a:cubicBezTo>
                <a:cubicBezTo>
                  <a:pt x="1671782" y="55418"/>
                  <a:pt x="1682808" y="68234"/>
                  <a:pt x="1690255" y="83127"/>
                </a:cubicBezTo>
                <a:cubicBezTo>
                  <a:pt x="1696786" y="96189"/>
                  <a:pt x="1696863" y="112011"/>
                  <a:pt x="1704109" y="124691"/>
                </a:cubicBezTo>
                <a:cubicBezTo>
                  <a:pt x="1715565" y="144740"/>
                  <a:pt x="1732252" y="161319"/>
                  <a:pt x="1745673" y="180109"/>
                </a:cubicBezTo>
                <a:cubicBezTo>
                  <a:pt x="1755351" y="193659"/>
                  <a:pt x="1764146" y="207818"/>
                  <a:pt x="1773382" y="221673"/>
                </a:cubicBezTo>
                <a:cubicBezTo>
                  <a:pt x="1778000" y="235527"/>
                  <a:pt x="1783224" y="249194"/>
                  <a:pt x="1787236" y="263236"/>
                </a:cubicBezTo>
                <a:cubicBezTo>
                  <a:pt x="1792467" y="281545"/>
                  <a:pt x="1794405" y="300826"/>
                  <a:pt x="1801091" y="318655"/>
                </a:cubicBezTo>
                <a:cubicBezTo>
                  <a:pt x="1808343" y="337993"/>
                  <a:pt x="1819564" y="355600"/>
                  <a:pt x="1828800" y="374073"/>
                </a:cubicBezTo>
                <a:cubicBezTo>
                  <a:pt x="1824182" y="540327"/>
                  <a:pt x="1831914" y="707385"/>
                  <a:pt x="1814945" y="872836"/>
                </a:cubicBezTo>
                <a:cubicBezTo>
                  <a:pt x="1812946" y="892327"/>
                  <a:pt x="1788258" y="901649"/>
                  <a:pt x="1773382" y="914400"/>
                </a:cubicBezTo>
                <a:cubicBezTo>
                  <a:pt x="1755850" y="929428"/>
                  <a:pt x="1735496" y="940937"/>
                  <a:pt x="1717964" y="955964"/>
                </a:cubicBezTo>
                <a:cubicBezTo>
                  <a:pt x="1703088" y="968715"/>
                  <a:pt x="1691866" y="985498"/>
                  <a:pt x="1676400" y="997527"/>
                </a:cubicBezTo>
                <a:cubicBezTo>
                  <a:pt x="1650113" y="1017972"/>
                  <a:pt x="1620982" y="1034472"/>
                  <a:pt x="1593273" y="1052945"/>
                </a:cubicBezTo>
                <a:cubicBezTo>
                  <a:pt x="1579418" y="1062182"/>
                  <a:pt x="1567506" y="1075389"/>
                  <a:pt x="1551709" y="1080655"/>
                </a:cubicBezTo>
                <a:cubicBezTo>
                  <a:pt x="1472482" y="1107064"/>
                  <a:pt x="1444727" y="1118677"/>
                  <a:pt x="1357745" y="1136073"/>
                </a:cubicBezTo>
                <a:cubicBezTo>
                  <a:pt x="1317081" y="1144205"/>
                  <a:pt x="1284188" y="1147805"/>
                  <a:pt x="1246909" y="1163782"/>
                </a:cubicBezTo>
                <a:cubicBezTo>
                  <a:pt x="1227926" y="1171918"/>
                  <a:pt x="1208297" y="1179487"/>
                  <a:pt x="1191491" y="1191491"/>
                </a:cubicBezTo>
                <a:cubicBezTo>
                  <a:pt x="1120001" y="1242555"/>
                  <a:pt x="1181655" y="1224119"/>
                  <a:pt x="1108364" y="1260764"/>
                </a:cubicBezTo>
                <a:cubicBezTo>
                  <a:pt x="1095302" y="1267295"/>
                  <a:pt x="1080655" y="1270000"/>
                  <a:pt x="1066800" y="1274618"/>
                </a:cubicBezTo>
                <a:cubicBezTo>
                  <a:pt x="968074" y="1373344"/>
                  <a:pt x="1074677" y="1261307"/>
                  <a:pt x="997527" y="1357745"/>
                </a:cubicBezTo>
                <a:cubicBezTo>
                  <a:pt x="989367" y="1367945"/>
                  <a:pt x="977978" y="1375255"/>
                  <a:pt x="969818" y="1385455"/>
                </a:cubicBezTo>
                <a:cubicBezTo>
                  <a:pt x="959416" y="1398457"/>
                  <a:pt x="952769" y="1414226"/>
                  <a:pt x="942109" y="1427018"/>
                </a:cubicBezTo>
                <a:cubicBezTo>
                  <a:pt x="929566" y="1442070"/>
                  <a:pt x="914400" y="1454727"/>
                  <a:pt x="900545" y="1468582"/>
                </a:cubicBezTo>
                <a:lnTo>
                  <a:pt x="858982" y="1593273"/>
                </a:lnTo>
                <a:cubicBezTo>
                  <a:pt x="854364" y="1607127"/>
                  <a:pt x="853228" y="1622685"/>
                  <a:pt x="845127" y="1634836"/>
                </a:cubicBezTo>
                <a:lnTo>
                  <a:pt x="817418" y="1676400"/>
                </a:lnTo>
                <a:cubicBezTo>
                  <a:pt x="822036" y="1722582"/>
                  <a:pt x="824388" y="1769046"/>
                  <a:pt x="831273" y="1814945"/>
                </a:cubicBezTo>
                <a:cubicBezTo>
                  <a:pt x="838259" y="1861521"/>
                  <a:pt x="844089" y="1908811"/>
                  <a:pt x="858982" y="1953491"/>
                </a:cubicBezTo>
                <a:cubicBezTo>
                  <a:pt x="863600" y="1967346"/>
                  <a:pt x="866305" y="1981993"/>
                  <a:pt x="872836" y="1995055"/>
                </a:cubicBezTo>
                <a:cubicBezTo>
                  <a:pt x="880282" y="2009948"/>
                  <a:pt x="890143" y="2023616"/>
                  <a:pt x="900545" y="2036618"/>
                </a:cubicBezTo>
                <a:cubicBezTo>
                  <a:pt x="908705" y="2046818"/>
                  <a:pt x="917054" y="2057606"/>
                  <a:pt x="928255" y="2064327"/>
                </a:cubicBezTo>
                <a:cubicBezTo>
                  <a:pt x="940778" y="2071841"/>
                  <a:pt x="955964" y="2073564"/>
                  <a:pt x="969818" y="2078182"/>
                </a:cubicBezTo>
                <a:cubicBezTo>
                  <a:pt x="1004569" y="2104245"/>
                  <a:pt x="1074255" y="2158109"/>
                  <a:pt x="1108364" y="2175164"/>
                </a:cubicBezTo>
                <a:cubicBezTo>
                  <a:pt x="1126837" y="2184400"/>
                  <a:pt x="1144799" y="2194737"/>
                  <a:pt x="1163782" y="2202873"/>
                </a:cubicBezTo>
                <a:cubicBezTo>
                  <a:pt x="1177205" y="2208626"/>
                  <a:pt x="1191491" y="2212109"/>
                  <a:pt x="1205345" y="2216727"/>
                </a:cubicBezTo>
                <a:cubicBezTo>
                  <a:pt x="1219200" y="2225963"/>
                  <a:pt x="1231693" y="2237673"/>
                  <a:pt x="1246909" y="2244436"/>
                </a:cubicBezTo>
                <a:cubicBezTo>
                  <a:pt x="1312775" y="2273710"/>
                  <a:pt x="1343458" y="2274382"/>
                  <a:pt x="1413164" y="2286000"/>
                </a:cubicBezTo>
                <a:cubicBezTo>
                  <a:pt x="1427018" y="2290618"/>
                  <a:pt x="1440123" y="2299855"/>
                  <a:pt x="1454727" y="2299855"/>
                </a:cubicBezTo>
                <a:cubicBezTo>
                  <a:pt x="1653363" y="2299855"/>
                  <a:pt x="1852241" y="2298653"/>
                  <a:pt x="2050473" y="2286000"/>
                </a:cubicBezTo>
                <a:cubicBezTo>
                  <a:pt x="2071084" y="2284684"/>
                  <a:pt x="2087959" y="2268538"/>
                  <a:pt x="2105891" y="2258291"/>
                </a:cubicBezTo>
                <a:cubicBezTo>
                  <a:pt x="2138547" y="2239631"/>
                  <a:pt x="2173131" y="2210262"/>
                  <a:pt x="2202873" y="2189018"/>
                </a:cubicBezTo>
                <a:cubicBezTo>
                  <a:pt x="2216422" y="2179340"/>
                  <a:pt x="2230582" y="2170545"/>
                  <a:pt x="2244436" y="2161309"/>
                </a:cubicBezTo>
                <a:cubicBezTo>
                  <a:pt x="2253672" y="2147454"/>
                  <a:pt x="2261743" y="2132747"/>
                  <a:pt x="2272145" y="2119745"/>
                </a:cubicBezTo>
                <a:cubicBezTo>
                  <a:pt x="2289325" y="2098270"/>
                  <a:pt x="2317418" y="2076327"/>
                  <a:pt x="2341418" y="2064327"/>
                </a:cubicBezTo>
                <a:cubicBezTo>
                  <a:pt x="2354480" y="2057796"/>
                  <a:pt x="2369127" y="2055091"/>
                  <a:pt x="2382982" y="2050473"/>
                </a:cubicBezTo>
                <a:cubicBezTo>
                  <a:pt x="2452547" y="1946124"/>
                  <a:pt x="2358751" y="2066627"/>
                  <a:pt x="2466109" y="1995055"/>
                </a:cubicBezTo>
                <a:cubicBezTo>
                  <a:pt x="2479964" y="1985819"/>
                  <a:pt x="2482044" y="1965265"/>
                  <a:pt x="2493818" y="1953491"/>
                </a:cubicBezTo>
                <a:cubicBezTo>
                  <a:pt x="2505592" y="1941717"/>
                  <a:pt x="2521527" y="1935018"/>
                  <a:pt x="2535382" y="1925782"/>
                </a:cubicBezTo>
                <a:cubicBezTo>
                  <a:pt x="2544618" y="1911927"/>
                  <a:pt x="2550299" y="1894878"/>
                  <a:pt x="2563091" y="1884218"/>
                </a:cubicBezTo>
                <a:cubicBezTo>
                  <a:pt x="2624229" y="1833269"/>
                  <a:pt x="2614449" y="1886426"/>
                  <a:pt x="2646218" y="1814945"/>
                </a:cubicBezTo>
                <a:cubicBezTo>
                  <a:pt x="2658080" y="1788255"/>
                  <a:pt x="2660865" y="1757942"/>
                  <a:pt x="2673927" y="1731818"/>
                </a:cubicBezTo>
                <a:cubicBezTo>
                  <a:pt x="2736792" y="1606089"/>
                  <a:pt x="2706432" y="1655351"/>
                  <a:pt x="2757055" y="1579418"/>
                </a:cubicBezTo>
                <a:cubicBezTo>
                  <a:pt x="2792066" y="1474385"/>
                  <a:pt x="2767239" y="1519657"/>
                  <a:pt x="2826327" y="1440873"/>
                </a:cubicBezTo>
                <a:cubicBezTo>
                  <a:pt x="2830945" y="1422400"/>
                  <a:pt x="2836051" y="1404043"/>
                  <a:pt x="2840182" y="1385455"/>
                </a:cubicBezTo>
                <a:cubicBezTo>
                  <a:pt x="2845290" y="1362467"/>
                  <a:pt x="2844472" y="1337701"/>
                  <a:pt x="2854036" y="1316182"/>
                </a:cubicBezTo>
                <a:cubicBezTo>
                  <a:pt x="2863414" y="1295081"/>
                  <a:pt x="2883362" y="1280345"/>
                  <a:pt x="2895600" y="1260764"/>
                </a:cubicBezTo>
                <a:cubicBezTo>
                  <a:pt x="2906546" y="1243250"/>
                  <a:pt x="2913062" y="1223277"/>
                  <a:pt x="2923309" y="1205345"/>
                </a:cubicBezTo>
                <a:cubicBezTo>
                  <a:pt x="2966282" y="1130141"/>
                  <a:pt x="2939470" y="1198426"/>
                  <a:pt x="2964873" y="1122218"/>
                </a:cubicBezTo>
                <a:cubicBezTo>
                  <a:pt x="2971695" y="1081282"/>
                  <a:pt x="2978802" y="1025014"/>
                  <a:pt x="2992582" y="983673"/>
                </a:cubicBezTo>
                <a:cubicBezTo>
                  <a:pt x="3000447" y="960080"/>
                  <a:pt x="3012427" y="937994"/>
                  <a:pt x="3020291" y="914400"/>
                </a:cubicBezTo>
                <a:cubicBezTo>
                  <a:pt x="3040825" y="852796"/>
                  <a:pt x="3033578" y="834109"/>
                  <a:pt x="3048000" y="762000"/>
                </a:cubicBezTo>
                <a:cubicBezTo>
                  <a:pt x="3050864" y="747679"/>
                  <a:pt x="3057237" y="734291"/>
                  <a:pt x="3061855" y="720436"/>
                </a:cubicBezTo>
                <a:cubicBezTo>
                  <a:pt x="3066473" y="688109"/>
                  <a:pt x="3071485" y="655836"/>
                  <a:pt x="3075709" y="623455"/>
                </a:cubicBezTo>
                <a:cubicBezTo>
                  <a:pt x="3085340" y="549614"/>
                  <a:pt x="3079869" y="472427"/>
                  <a:pt x="3103418" y="401782"/>
                </a:cubicBezTo>
                <a:cubicBezTo>
                  <a:pt x="3108036" y="387927"/>
                  <a:pt x="3113261" y="374260"/>
                  <a:pt x="3117273" y="360218"/>
                </a:cubicBezTo>
                <a:cubicBezTo>
                  <a:pt x="3122504" y="341909"/>
                  <a:pt x="3120565" y="320643"/>
                  <a:pt x="3131127" y="304800"/>
                </a:cubicBezTo>
                <a:cubicBezTo>
                  <a:pt x="3140363" y="290945"/>
                  <a:pt x="3158836" y="286327"/>
                  <a:pt x="3172691" y="277091"/>
                </a:cubicBezTo>
                <a:cubicBezTo>
                  <a:pt x="3177309" y="263236"/>
                  <a:pt x="3179031" y="248050"/>
                  <a:pt x="3186545" y="235527"/>
                </a:cubicBezTo>
                <a:cubicBezTo>
                  <a:pt x="3193266" y="224326"/>
                  <a:pt x="3203805" y="215655"/>
                  <a:pt x="3214255" y="207818"/>
                </a:cubicBezTo>
                <a:cubicBezTo>
                  <a:pt x="3240897" y="187837"/>
                  <a:pt x="3265789" y="162931"/>
                  <a:pt x="3297382" y="152400"/>
                </a:cubicBezTo>
                <a:lnTo>
                  <a:pt x="3380509" y="124691"/>
                </a:lnTo>
                <a:cubicBezTo>
                  <a:pt x="3394364" y="120073"/>
                  <a:pt x="3407905" y="114378"/>
                  <a:pt x="3422073" y="110836"/>
                </a:cubicBezTo>
                <a:lnTo>
                  <a:pt x="3477491" y="96982"/>
                </a:lnTo>
                <a:cubicBezTo>
                  <a:pt x="3639127" y="101600"/>
                  <a:pt x="3800921" y="102337"/>
                  <a:pt x="3962400" y="110836"/>
                </a:cubicBezTo>
                <a:cubicBezTo>
                  <a:pt x="3976984" y="111604"/>
                  <a:pt x="3991198" y="117599"/>
                  <a:pt x="4003964" y="124691"/>
                </a:cubicBezTo>
                <a:cubicBezTo>
                  <a:pt x="4033075" y="140864"/>
                  <a:pt x="4087091" y="180109"/>
                  <a:pt x="4087091" y="180109"/>
                </a:cubicBezTo>
                <a:cubicBezTo>
                  <a:pt x="4144182" y="351383"/>
                  <a:pt x="4078593" y="195921"/>
                  <a:pt x="4156364" y="304800"/>
                </a:cubicBezTo>
                <a:cubicBezTo>
                  <a:pt x="4168368" y="321606"/>
                  <a:pt x="4173826" y="342286"/>
                  <a:pt x="4184073" y="360218"/>
                </a:cubicBezTo>
                <a:cubicBezTo>
                  <a:pt x="4192334" y="374675"/>
                  <a:pt x="4202546" y="387927"/>
                  <a:pt x="4211782" y="401782"/>
                </a:cubicBezTo>
                <a:cubicBezTo>
                  <a:pt x="4231398" y="460631"/>
                  <a:pt x="4239753" y="492229"/>
                  <a:pt x="4281055" y="554182"/>
                </a:cubicBezTo>
                <a:lnTo>
                  <a:pt x="4336473" y="637309"/>
                </a:lnTo>
                <a:cubicBezTo>
                  <a:pt x="4345709" y="651164"/>
                  <a:pt x="4356735" y="663980"/>
                  <a:pt x="4364182" y="678873"/>
                </a:cubicBezTo>
                <a:cubicBezTo>
                  <a:pt x="4373418" y="697346"/>
                  <a:pt x="4380945" y="716777"/>
                  <a:pt x="4391891" y="734291"/>
                </a:cubicBezTo>
                <a:cubicBezTo>
                  <a:pt x="4404129" y="753872"/>
                  <a:pt x="4420034" y="770919"/>
                  <a:pt x="4433455" y="789709"/>
                </a:cubicBezTo>
                <a:cubicBezTo>
                  <a:pt x="4466091" y="835400"/>
                  <a:pt x="4461815" y="832576"/>
                  <a:pt x="4488873" y="886691"/>
                </a:cubicBezTo>
                <a:cubicBezTo>
                  <a:pt x="4493491" y="905164"/>
                  <a:pt x="4497496" y="923800"/>
                  <a:pt x="4502727" y="942109"/>
                </a:cubicBezTo>
                <a:cubicBezTo>
                  <a:pt x="4506739" y="956151"/>
                  <a:pt x="4513970" y="969304"/>
                  <a:pt x="4516582" y="983673"/>
                </a:cubicBezTo>
                <a:cubicBezTo>
                  <a:pt x="4523242" y="1020305"/>
                  <a:pt x="4525818" y="1057564"/>
                  <a:pt x="4530436" y="1094509"/>
                </a:cubicBezTo>
                <a:cubicBezTo>
                  <a:pt x="4521200" y="1362364"/>
                  <a:pt x="4515892" y="1630383"/>
                  <a:pt x="4502727" y="1898073"/>
                </a:cubicBezTo>
                <a:cubicBezTo>
                  <a:pt x="4502010" y="1912659"/>
                  <a:pt x="4492885" y="1925594"/>
                  <a:pt x="4488873" y="1939636"/>
                </a:cubicBezTo>
                <a:cubicBezTo>
                  <a:pt x="4483642" y="1957945"/>
                  <a:pt x="4482519" y="1977553"/>
                  <a:pt x="4475018" y="1995055"/>
                </a:cubicBezTo>
                <a:cubicBezTo>
                  <a:pt x="4468265" y="2010812"/>
                  <a:pt x="4410476" y="2085728"/>
                  <a:pt x="4405745" y="2092036"/>
                </a:cubicBezTo>
                <a:cubicBezTo>
                  <a:pt x="4394477" y="2125841"/>
                  <a:pt x="4391040" y="2148306"/>
                  <a:pt x="4364182" y="2175164"/>
                </a:cubicBezTo>
                <a:cubicBezTo>
                  <a:pt x="4352408" y="2186938"/>
                  <a:pt x="4336168" y="2193195"/>
                  <a:pt x="4322618" y="2202873"/>
                </a:cubicBezTo>
                <a:cubicBezTo>
                  <a:pt x="4303828" y="2216294"/>
                  <a:pt x="4283528" y="2228108"/>
                  <a:pt x="4267200" y="2244436"/>
                </a:cubicBezTo>
                <a:cubicBezTo>
                  <a:pt x="4223049" y="2288587"/>
                  <a:pt x="4227193" y="2304058"/>
                  <a:pt x="4197927" y="2355273"/>
                </a:cubicBezTo>
                <a:cubicBezTo>
                  <a:pt x="4189666" y="2369730"/>
                  <a:pt x="4179043" y="2382716"/>
                  <a:pt x="4170218" y="2396836"/>
                </a:cubicBezTo>
                <a:cubicBezTo>
                  <a:pt x="4155946" y="2419671"/>
                  <a:pt x="4149100" y="2448584"/>
                  <a:pt x="4128655" y="2466109"/>
                </a:cubicBezTo>
                <a:cubicBezTo>
                  <a:pt x="4114198" y="2478501"/>
                  <a:pt x="4091709" y="2475346"/>
                  <a:pt x="4073236" y="2479964"/>
                </a:cubicBezTo>
                <a:cubicBezTo>
                  <a:pt x="3940653" y="2612547"/>
                  <a:pt x="4110408" y="2455184"/>
                  <a:pt x="3990109" y="2535382"/>
                </a:cubicBezTo>
                <a:cubicBezTo>
                  <a:pt x="3924863" y="2578879"/>
                  <a:pt x="3974967" y="2574439"/>
                  <a:pt x="3906982" y="2604655"/>
                </a:cubicBezTo>
                <a:cubicBezTo>
                  <a:pt x="3880292" y="2616518"/>
                  <a:pt x="3848157" y="2616163"/>
                  <a:pt x="3823855" y="2632364"/>
                </a:cubicBezTo>
                <a:cubicBezTo>
                  <a:pt x="3743977" y="2685616"/>
                  <a:pt x="3821034" y="2639510"/>
                  <a:pt x="3740727" y="2673927"/>
                </a:cubicBezTo>
                <a:cubicBezTo>
                  <a:pt x="3695114" y="2693475"/>
                  <a:pt x="3688732" y="2705494"/>
                  <a:pt x="3643745" y="2715491"/>
                </a:cubicBezTo>
                <a:cubicBezTo>
                  <a:pt x="3616323" y="2721585"/>
                  <a:pt x="3588327" y="2724727"/>
                  <a:pt x="3560618" y="2729345"/>
                </a:cubicBezTo>
                <a:cubicBezTo>
                  <a:pt x="3532909" y="2738582"/>
                  <a:pt x="3501793" y="2740853"/>
                  <a:pt x="3477491" y="2757055"/>
                </a:cubicBezTo>
                <a:lnTo>
                  <a:pt x="3394364" y="2812473"/>
                </a:lnTo>
                <a:cubicBezTo>
                  <a:pt x="3380509" y="2821709"/>
                  <a:pt x="3367693" y="2832735"/>
                  <a:pt x="3352800" y="2840182"/>
                </a:cubicBezTo>
                <a:cubicBezTo>
                  <a:pt x="3287855" y="2872654"/>
                  <a:pt x="3294480" y="2862040"/>
                  <a:pt x="3241964" y="2923309"/>
                </a:cubicBezTo>
                <a:cubicBezTo>
                  <a:pt x="3218467" y="2950722"/>
                  <a:pt x="3202268" y="2988846"/>
                  <a:pt x="3186545" y="3020291"/>
                </a:cubicBezTo>
                <a:cubicBezTo>
                  <a:pt x="3181927" y="3038764"/>
                  <a:pt x="3181206" y="3058678"/>
                  <a:pt x="3172691" y="3075709"/>
                </a:cubicBezTo>
                <a:cubicBezTo>
                  <a:pt x="3162364" y="3096362"/>
                  <a:pt x="3144548" y="3112337"/>
                  <a:pt x="3131127" y="3131127"/>
                </a:cubicBezTo>
                <a:cubicBezTo>
                  <a:pt x="3121449" y="3144677"/>
                  <a:pt x="3112654" y="3158836"/>
                  <a:pt x="3103418" y="3172691"/>
                </a:cubicBezTo>
                <a:cubicBezTo>
                  <a:pt x="3098800" y="3186546"/>
                  <a:pt x="3096095" y="3201193"/>
                  <a:pt x="3089564" y="3214255"/>
                </a:cubicBezTo>
                <a:cubicBezTo>
                  <a:pt x="3082118" y="3229148"/>
                  <a:pt x="3070116" y="3241361"/>
                  <a:pt x="3061855" y="3255818"/>
                </a:cubicBezTo>
                <a:cubicBezTo>
                  <a:pt x="3051608" y="3273750"/>
                  <a:pt x="3043382" y="3292763"/>
                  <a:pt x="3034145" y="3311236"/>
                </a:cubicBezTo>
                <a:cubicBezTo>
                  <a:pt x="3029527" y="3329709"/>
                  <a:pt x="3025522" y="3348346"/>
                  <a:pt x="3020291" y="3366655"/>
                </a:cubicBezTo>
                <a:cubicBezTo>
                  <a:pt x="3016279" y="3380697"/>
                  <a:pt x="3006436" y="3393614"/>
                  <a:pt x="3006436" y="3408218"/>
                </a:cubicBezTo>
                <a:cubicBezTo>
                  <a:pt x="3006436" y="3509923"/>
                  <a:pt x="3008173" y="3612038"/>
                  <a:pt x="3020291" y="3713018"/>
                </a:cubicBezTo>
                <a:cubicBezTo>
                  <a:pt x="3022275" y="3729551"/>
                  <a:pt x="3038322" y="3741032"/>
                  <a:pt x="3048000" y="3754582"/>
                </a:cubicBezTo>
                <a:cubicBezTo>
                  <a:pt x="3061421" y="3773372"/>
                  <a:pt x="3074537" y="3792468"/>
                  <a:pt x="3089564" y="3810000"/>
                </a:cubicBezTo>
                <a:cubicBezTo>
                  <a:pt x="3102315" y="3824876"/>
                  <a:pt x="3118584" y="3836512"/>
                  <a:pt x="3131127" y="3851564"/>
                </a:cubicBezTo>
                <a:cubicBezTo>
                  <a:pt x="3141787" y="3864356"/>
                  <a:pt x="3146305" y="3882162"/>
                  <a:pt x="3158836" y="3893127"/>
                </a:cubicBezTo>
                <a:cubicBezTo>
                  <a:pt x="3268741" y="3989292"/>
                  <a:pt x="3206229" y="3915486"/>
                  <a:pt x="3297382" y="3976255"/>
                </a:cubicBezTo>
                <a:cubicBezTo>
                  <a:pt x="3410325" y="4051551"/>
                  <a:pt x="3322667" y="4017011"/>
                  <a:pt x="3408218" y="4045527"/>
                </a:cubicBezTo>
                <a:cubicBezTo>
                  <a:pt x="3475684" y="4090504"/>
                  <a:pt x="3422126" y="4061529"/>
                  <a:pt x="3505200" y="4087091"/>
                </a:cubicBezTo>
                <a:cubicBezTo>
                  <a:pt x="3547075" y="4099976"/>
                  <a:pt x="3586930" y="4120063"/>
                  <a:pt x="3629891" y="4128655"/>
                </a:cubicBezTo>
                <a:cubicBezTo>
                  <a:pt x="3652982" y="4133273"/>
                  <a:pt x="3676319" y="4136798"/>
                  <a:pt x="3699164" y="4142509"/>
                </a:cubicBezTo>
                <a:cubicBezTo>
                  <a:pt x="3713332" y="4146051"/>
                  <a:pt x="3726559" y="4152822"/>
                  <a:pt x="3740727" y="4156364"/>
                </a:cubicBezTo>
                <a:cubicBezTo>
                  <a:pt x="3763572" y="4162075"/>
                  <a:pt x="3786909" y="4165600"/>
                  <a:pt x="3810000" y="4170218"/>
                </a:cubicBezTo>
                <a:cubicBezTo>
                  <a:pt x="3994593" y="4293278"/>
                  <a:pt x="3866964" y="4219729"/>
                  <a:pt x="4378036" y="4184073"/>
                </a:cubicBezTo>
                <a:cubicBezTo>
                  <a:pt x="4402845" y="4182342"/>
                  <a:pt x="4423316" y="4162908"/>
                  <a:pt x="4447309" y="4156364"/>
                </a:cubicBezTo>
                <a:cubicBezTo>
                  <a:pt x="4474410" y="4148973"/>
                  <a:pt x="4502727" y="4147127"/>
                  <a:pt x="4530436" y="4142509"/>
                </a:cubicBezTo>
                <a:cubicBezTo>
                  <a:pt x="4716854" y="4049302"/>
                  <a:pt x="4440258" y="4181522"/>
                  <a:pt x="4655127" y="4100945"/>
                </a:cubicBezTo>
                <a:cubicBezTo>
                  <a:pt x="4670718" y="4095098"/>
                  <a:pt x="4681100" y="4079083"/>
                  <a:pt x="4696691" y="4073236"/>
                </a:cubicBezTo>
                <a:cubicBezTo>
                  <a:pt x="4718740" y="4064968"/>
                  <a:pt x="4743119" y="4065093"/>
                  <a:pt x="4765964" y="4059382"/>
                </a:cubicBezTo>
                <a:cubicBezTo>
                  <a:pt x="4780132" y="4055840"/>
                  <a:pt x="4793673" y="4050145"/>
                  <a:pt x="4807527" y="4045527"/>
                </a:cubicBezTo>
                <a:cubicBezTo>
                  <a:pt x="4881420" y="3934689"/>
                  <a:pt x="4784434" y="4068621"/>
                  <a:pt x="4876800" y="3976255"/>
                </a:cubicBezTo>
                <a:cubicBezTo>
                  <a:pt x="4903657" y="3949398"/>
                  <a:pt x="4907096" y="3926931"/>
                  <a:pt x="4918364" y="3893127"/>
                </a:cubicBezTo>
                <a:cubicBezTo>
                  <a:pt x="4950772" y="3633850"/>
                  <a:pt x="4906696" y="3886566"/>
                  <a:pt x="4959927" y="3726873"/>
                </a:cubicBezTo>
                <a:cubicBezTo>
                  <a:pt x="4967374" y="3704533"/>
                  <a:pt x="4967015" y="3680155"/>
                  <a:pt x="4973782" y="3657600"/>
                </a:cubicBezTo>
                <a:cubicBezTo>
                  <a:pt x="4980928" y="3633779"/>
                  <a:pt x="4992255" y="3611418"/>
                  <a:pt x="5001491" y="3588327"/>
                </a:cubicBezTo>
                <a:cubicBezTo>
                  <a:pt x="5006109" y="3560618"/>
                  <a:pt x="5009251" y="3532622"/>
                  <a:pt x="5015345" y="3505200"/>
                </a:cubicBezTo>
                <a:cubicBezTo>
                  <a:pt x="5018513" y="3490944"/>
                  <a:pt x="5026799" y="3478041"/>
                  <a:pt x="5029200" y="3463636"/>
                </a:cubicBezTo>
                <a:cubicBezTo>
                  <a:pt x="5039946" y="3399164"/>
                  <a:pt x="5048033" y="3262531"/>
                  <a:pt x="5056909" y="3200400"/>
                </a:cubicBezTo>
                <a:cubicBezTo>
                  <a:pt x="5059602" y="3181550"/>
                  <a:pt x="5066146" y="3163455"/>
                  <a:pt x="5070764" y="3144982"/>
                </a:cubicBezTo>
                <a:cubicBezTo>
                  <a:pt x="5075382" y="3020291"/>
                  <a:pt x="5076585" y="2895427"/>
                  <a:pt x="5084618" y="2770909"/>
                </a:cubicBezTo>
                <a:cubicBezTo>
                  <a:pt x="5086009" y="2749343"/>
                  <a:pt x="5104728" y="2696726"/>
                  <a:pt x="5112327" y="2673927"/>
                </a:cubicBezTo>
                <a:cubicBezTo>
                  <a:pt x="5135486" y="2488660"/>
                  <a:pt x="5108200" y="2630893"/>
                  <a:pt x="5153891" y="2493818"/>
                </a:cubicBezTo>
                <a:cubicBezTo>
                  <a:pt x="5166800" y="2455089"/>
                  <a:pt x="5174038" y="2387398"/>
                  <a:pt x="5195455" y="2355273"/>
                </a:cubicBezTo>
                <a:lnTo>
                  <a:pt x="5223164" y="2313709"/>
                </a:lnTo>
                <a:cubicBezTo>
                  <a:pt x="5227782" y="2299854"/>
                  <a:pt x="5228052" y="2283673"/>
                  <a:pt x="5237018" y="2272145"/>
                </a:cubicBezTo>
                <a:cubicBezTo>
                  <a:pt x="5261076" y="2241213"/>
                  <a:pt x="5292436" y="2216727"/>
                  <a:pt x="5320145" y="2189018"/>
                </a:cubicBezTo>
                <a:cubicBezTo>
                  <a:pt x="5329382" y="2179782"/>
                  <a:pt x="5336986" y="2168555"/>
                  <a:pt x="5347855" y="2161309"/>
                </a:cubicBezTo>
                <a:lnTo>
                  <a:pt x="5430982" y="2105891"/>
                </a:lnTo>
                <a:cubicBezTo>
                  <a:pt x="5444836" y="2096655"/>
                  <a:pt x="5460771" y="2089956"/>
                  <a:pt x="5472545" y="2078182"/>
                </a:cubicBezTo>
                <a:cubicBezTo>
                  <a:pt x="5511468" y="2039260"/>
                  <a:pt x="5565616" y="1982503"/>
                  <a:pt x="5611091" y="1967345"/>
                </a:cubicBezTo>
                <a:lnTo>
                  <a:pt x="5652655" y="1953491"/>
                </a:lnTo>
                <a:cubicBezTo>
                  <a:pt x="5666509" y="1944255"/>
                  <a:pt x="5683253" y="1938313"/>
                  <a:pt x="5694218" y="1925782"/>
                </a:cubicBezTo>
                <a:cubicBezTo>
                  <a:pt x="5745521" y="1867149"/>
                  <a:pt x="5744462" y="1858178"/>
                  <a:pt x="5763491" y="1801091"/>
                </a:cubicBezTo>
                <a:cubicBezTo>
                  <a:pt x="5774496" y="1735059"/>
                  <a:pt x="5788719" y="1659024"/>
                  <a:pt x="5791200" y="1593273"/>
                </a:cubicBezTo>
                <a:cubicBezTo>
                  <a:pt x="5798865" y="1390165"/>
                  <a:pt x="5796766" y="1186756"/>
                  <a:pt x="5805055" y="983673"/>
                </a:cubicBezTo>
                <a:cubicBezTo>
                  <a:pt x="5806015" y="960144"/>
                  <a:pt x="5814697" y="937568"/>
                  <a:pt x="5818909" y="914400"/>
                </a:cubicBezTo>
                <a:cubicBezTo>
                  <a:pt x="5823934" y="886762"/>
                  <a:pt x="5827255" y="858819"/>
                  <a:pt x="5832764" y="831273"/>
                </a:cubicBezTo>
                <a:cubicBezTo>
                  <a:pt x="5843234" y="778924"/>
                  <a:pt x="5856654" y="745746"/>
                  <a:pt x="5874327" y="692727"/>
                </a:cubicBezTo>
                <a:cubicBezTo>
                  <a:pt x="5878945" y="678873"/>
                  <a:pt x="5876031" y="659265"/>
                  <a:pt x="5888182" y="651164"/>
                </a:cubicBezTo>
                <a:cubicBezTo>
                  <a:pt x="5983460" y="587644"/>
                  <a:pt x="5939716" y="606276"/>
                  <a:pt x="6012873" y="581891"/>
                </a:cubicBezTo>
                <a:cubicBezTo>
                  <a:pt x="6026727" y="568036"/>
                  <a:pt x="6038133" y="551195"/>
                  <a:pt x="6054436" y="540327"/>
                </a:cubicBezTo>
                <a:cubicBezTo>
                  <a:pt x="6066587" y="532226"/>
                  <a:pt x="6082938" y="533004"/>
                  <a:pt x="6096000" y="526473"/>
                </a:cubicBezTo>
                <a:cubicBezTo>
                  <a:pt x="6191137" y="478906"/>
                  <a:pt x="6073183" y="511641"/>
                  <a:pt x="6206836" y="484909"/>
                </a:cubicBezTo>
                <a:cubicBezTo>
                  <a:pt x="6330735" y="422960"/>
                  <a:pt x="6278486" y="442554"/>
                  <a:pt x="6359236" y="415636"/>
                </a:cubicBezTo>
                <a:cubicBezTo>
                  <a:pt x="6520872" y="420254"/>
                  <a:pt x="6682666" y="420992"/>
                  <a:pt x="6844145" y="429491"/>
                </a:cubicBezTo>
                <a:cubicBezTo>
                  <a:pt x="6858729" y="430259"/>
                  <a:pt x="6871667" y="439333"/>
                  <a:pt x="6885709" y="443345"/>
                </a:cubicBezTo>
                <a:cubicBezTo>
                  <a:pt x="6904018" y="448576"/>
                  <a:pt x="6922818" y="451969"/>
                  <a:pt x="6941127" y="457200"/>
                </a:cubicBezTo>
                <a:cubicBezTo>
                  <a:pt x="6977610" y="467624"/>
                  <a:pt x="7004523" y="478612"/>
                  <a:pt x="7038109" y="498764"/>
                </a:cubicBezTo>
                <a:cubicBezTo>
                  <a:pt x="7157205" y="570222"/>
                  <a:pt x="7079198" y="540170"/>
                  <a:pt x="7162800" y="568036"/>
                </a:cubicBezTo>
                <a:cubicBezTo>
                  <a:pt x="7273632" y="734286"/>
                  <a:pt x="7102767" y="489532"/>
                  <a:pt x="7232073" y="637309"/>
                </a:cubicBezTo>
                <a:cubicBezTo>
                  <a:pt x="7254003" y="662371"/>
                  <a:pt x="7272598" y="690650"/>
                  <a:pt x="7287491" y="720436"/>
                </a:cubicBezTo>
                <a:cubicBezTo>
                  <a:pt x="7296727" y="738909"/>
                  <a:pt x="7307948" y="756517"/>
                  <a:pt x="7315200" y="775855"/>
                </a:cubicBezTo>
                <a:cubicBezTo>
                  <a:pt x="7345030" y="855401"/>
                  <a:pt x="7309396" y="819664"/>
                  <a:pt x="7356764" y="914400"/>
                </a:cubicBezTo>
                <a:cubicBezTo>
                  <a:pt x="7367090" y="935053"/>
                  <a:pt x="7386089" y="950237"/>
                  <a:pt x="7398327" y="969818"/>
                </a:cubicBezTo>
                <a:cubicBezTo>
                  <a:pt x="7409273" y="987332"/>
                  <a:pt x="7416800" y="1006763"/>
                  <a:pt x="7426036" y="1025236"/>
                </a:cubicBezTo>
                <a:cubicBezTo>
                  <a:pt x="7429796" y="1044038"/>
                  <a:pt x="7445362" y="1127573"/>
                  <a:pt x="7453745" y="1149927"/>
                </a:cubicBezTo>
                <a:cubicBezTo>
                  <a:pt x="7460997" y="1169265"/>
                  <a:pt x="7472218" y="1186872"/>
                  <a:pt x="7481455" y="1205345"/>
                </a:cubicBezTo>
                <a:cubicBezTo>
                  <a:pt x="7486073" y="1223818"/>
                  <a:pt x="7487808" y="1243262"/>
                  <a:pt x="7495309" y="1260764"/>
                </a:cubicBezTo>
                <a:cubicBezTo>
                  <a:pt x="7501868" y="1276069"/>
                  <a:pt x="7517171" y="1286736"/>
                  <a:pt x="7523018" y="1302327"/>
                </a:cubicBezTo>
                <a:cubicBezTo>
                  <a:pt x="7531286" y="1324376"/>
                  <a:pt x="7532255" y="1348509"/>
                  <a:pt x="7536873" y="1371600"/>
                </a:cubicBezTo>
                <a:cubicBezTo>
                  <a:pt x="7541491" y="1417782"/>
                  <a:pt x="7540291" y="1464922"/>
                  <a:pt x="7550727" y="1510145"/>
                </a:cubicBezTo>
                <a:cubicBezTo>
                  <a:pt x="7554471" y="1526370"/>
                  <a:pt x="7574397" y="1535555"/>
                  <a:pt x="7578436" y="1551709"/>
                </a:cubicBezTo>
                <a:cubicBezTo>
                  <a:pt x="7588579" y="1592280"/>
                  <a:pt x="7587673" y="1634836"/>
                  <a:pt x="7592291" y="1676400"/>
                </a:cubicBezTo>
                <a:cubicBezTo>
                  <a:pt x="7583055" y="2027382"/>
                  <a:pt x="7585951" y="2378893"/>
                  <a:pt x="7564582" y="2729345"/>
                </a:cubicBezTo>
                <a:cubicBezTo>
                  <a:pt x="7562696" y="2760268"/>
                  <a:pt x="7535838" y="2784270"/>
                  <a:pt x="7523018" y="2812473"/>
                </a:cubicBezTo>
                <a:cubicBezTo>
                  <a:pt x="7512727" y="2835113"/>
                  <a:pt x="7503808" y="2858373"/>
                  <a:pt x="7495309" y="2881745"/>
                </a:cubicBezTo>
                <a:cubicBezTo>
                  <a:pt x="7485327" y="2909195"/>
                  <a:pt x="7483802" y="2940570"/>
                  <a:pt x="7467600" y="2964873"/>
                </a:cubicBezTo>
                <a:cubicBezTo>
                  <a:pt x="7458364" y="2978727"/>
                  <a:pt x="7449569" y="2992887"/>
                  <a:pt x="7439891" y="3006436"/>
                </a:cubicBezTo>
                <a:cubicBezTo>
                  <a:pt x="7426469" y="3025226"/>
                  <a:pt x="7410565" y="3042274"/>
                  <a:pt x="7398327" y="3061855"/>
                </a:cubicBezTo>
                <a:cubicBezTo>
                  <a:pt x="7387381" y="3079369"/>
                  <a:pt x="7383298" y="3100971"/>
                  <a:pt x="7370618" y="3117273"/>
                </a:cubicBezTo>
                <a:cubicBezTo>
                  <a:pt x="7328773" y="3171073"/>
                  <a:pt x="7242497" y="3235014"/>
                  <a:pt x="7190509" y="3269673"/>
                </a:cubicBezTo>
                <a:cubicBezTo>
                  <a:pt x="6987164" y="3405236"/>
                  <a:pt x="7201067" y="3267599"/>
                  <a:pt x="7051964" y="3352800"/>
                </a:cubicBezTo>
                <a:cubicBezTo>
                  <a:pt x="7037507" y="3361061"/>
                  <a:pt x="7025991" y="3374662"/>
                  <a:pt x="7010400" y="3380509"/>
                </a:cubicBezTo>
                <a:cubicBezTo>
                  <a:pt x="6988351" y="3388777"/>
                  <a:pt x="6963972" y="3388653"/>
                  <a:pt x="6941127" y="3394364"/>
                </a:cubicBezTo>
                <a:cubicBezTo>
                  <a:pt x="6770717" y="3436966"/>
                  <a:pt x="7085625" y="3371005"/>
                  <a:pt x="6830291" y="3422073"/>
                </a:cubicBezTo>
                <a:cubicBezTo>
                  <a:pt x="6811818" y="3431309"/>
                  <a:pt x="6793856" y="3441646"/>
                  <a:pt x="6774873" y="3449782"/>
                </a:cubicBezTo>
                <a:cubicBezTo>
                  <a:pt x="6741663" y="3464015"/>
                  <a:pt x="6713032" y="3467451"/>
                  <a:pt x="6677891" y="3477491"/>
                </a:cubicBezTo>
                <a:cubicBezTo>
                  <a:pt x="6663849" y="3481503"/>
                  <a:pt x="6650369" y="3487333"/>
                  <a:pt x="6636327" y="3491345"/>
                </a:cubicBezTo>
                <a:cubicBezTo>
                  <a:pt x="6586460" y="3505593"/>
                  <a:pt x="6494720" y="3523283"/>
                  <a:pt x="6456218" y="3532909"/>
                </a:cubicBezTo>
                <a:cubicBezTo>
                  <a:pt x="6404238" y="3545904"/>
                  <a:pt x="6414740" y="3550686"/>
                  <a:pt x="6359236" y="3574473"/>
                </a:cubicBezTo>
                <a:cubicBezTo>
                  <a:pt x="6345813" y="3580226"/>
                  <a:pt x="6331527" y="3583709"/>
                  <a:pt x="6317673" y="3588327"/>
                </a:cubicBezTo>
                <a:cubicBezTo>
                  <a:pt x="6308437" y="3602182"/>
                  <a:pt x="6301738" y="3618117"/>
                  <a:pt x="6289964" y="3629891"/>
                </a:cubicBezTo>
                <a:cubicBezTo>
                  <a:pt x="6278190" y="3641665"/>
                  <a:pt x="6259365" y="3645069"/>
                  <a:pt x="6248400" y="3657600"/>
                </a:cubicBezTo>
                <a:cubicBezTo>
                  <a:pt x="6226470" y="3682662"/>
                  <a:pt x="6211455" y="3713018"/>
                  <a:pt x="6192982" y="3740727"/>
                </a:cubicBezTo>
                <a:cubicBezTo>
                  <a:pt x="6183746" y="3754582"/>
                  <a:pt x="6170539" y="3766494"/>
                  <a:pt x="6165273" y="3782291"/>
                </a:cubicBezTo>
                <a:cubicBezTo>
                  <a:pt x="6160655" y="3796146"/>
                  <a:pt x="6157171" y="3810432"/>
                  <a:pt x="6151418" y="3823855"/>
                </a:cubicBezTo>
                <a:cubicBezTo>
                  <a:pt x="6143282" y="3842838"/>
                  <a:pt x="6131379" y="3860097"/>
                  <a:pt x="6123709" y="3879273"/>
                </a:cubicBezTo>
                <a:cubicBezTo>
                  <a:pt x="6112861" y="3906392"/>
                  <a:pt x="6105236" y="3934691"/>
                  <a:pt x="6096000" y="3962400"/>
                </a:cubicBezTo>
                <a:lnTo>
                  <a:pt x="6082145" y="4003964"/>
                </a:lnTo>
                <a:lnTo>
                  <a:pt x="6068291" y="4045527"/>
                </a:lnTo>
                <a:cubicBezTo>
                  <a:pt x="6072909" y="4184073"/>
                  <a:pt x="6073759" y="4322795"/>
                  <a:pt x="6082145" y="4461164"/>
                </a:cubicBezTo>
                <a:cubicBezTo>
                  <a:pt x="6084527" y="4500470"/>
                  <a:pt x="6116924" y="4529249"/>
                  <a:pt x="6137564" y="4558145"/>
                </a:cubicBezTo>
                <a:cubicBezTo>
                  <a:pt x="6147242" y="4571695"/>
                  <a:pt x="6152481" y="4589049"/>
                  <a:pt x="6165273" y="4599709"/>
                </a:cubicBezTo>
                <a:cubicBezTo>
                  <a:pt x="6181139" y="4612931"/>
                  <a:pt x="6203885" y="4615414"/>
                  <a:pt x="6220691" y="4627418"/>
                </a:cubicBezTo>
                <a:cubicBezTo>
                  <a:pt x="6335308" y="4709287"/>
                  <a:pt x="6193876" y="4633867"/>
                  <a:pt x="6303818" y="4696691"/>
                </a:cubicBezTo>
                <a:cubicBezTo>
                  <a:pt x="6341930" y="4718469"/>
                  <a:pt x="6387685" y="4737264"/>
                  <a:pt x="6428509" y="4752109"/>
                </a:cubicBezTo>
                <a:cubicBezTo>
                  <a:pt x="6455958" y="4762091"/>
                  <a:pt x="6482654" y="4776195"/>
                  <a:pt x="6511636" y="4779818"/>
                </a:cubicBezTo>
                <a:lnTo>
                  <a:pt x="6622473" y="4793673"/>
                </a:lnTo>
                <a:cubicBezTo>
                  <a:pt x="6918037" y="4789055"/>
                  <a:pt x="7213821" y="4792124"/>
                  <a:pt x="7509164" y="4779818"/>
                </a:cubicBezTo>
                <a:cubicBezTo>
                  <a:pt x="7547213" y="4778233"/>
                  <a:pt x="7620000" y="4752109"/>
                  <a:pt x="7620000" y="4752109"/>
                </a:cubicBezTo>
                <a:cubicBezTo>
                  <a:pt x="7830103" y="4612040"/>
                  <a:pt x="7614464" y="4763649"/>
                  <a:pt x="7744691" y="4655127"/>
                </a:cubicBezTo>
                <a:cubicBezTo>
                  <a:pt x="7860424" y="4558683"/>
                  <a:pt x="7706391" y="4707282"/>
                  <a:pt x="7827818" y="4585855"/>
                </a:cubicBezTo>
                <a:cubicBezTo>
                  <a:pt x="7844178" y="4520418"/>
                  <a:pt x="7833158" y="4547467"/>
                  <a:pt x="7855527" y="4502727"/>
                </a:cubicBezTo>
              </a:path>
            </a:pathLst>
          </a:custGeom>
          <a:ln>
            <a:solidFill>
              <a:schemeClr val="accent1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500813" y="2000250"/>
            <a:ext cx="428625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000497" y="4286250"/>
            <a:ext cx="642942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14813" y="1643063"/>
            <a:ext cx="428625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000250" y="1857375"/>
            <a:ext cx="428625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143875" y="3143250"/>
            <a:ext cx="428625" cy="50006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215206" y="5857892"/>
            <a:ext cx="500066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214810" y="157161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143372" y="4214818"/>
            <a:ext cx="2857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572264" y="1928802"/>
            <a:ext cx="3335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4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215338" y="3071810"/>
            <a:ext cx="4049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358082" y="5857892"/>
            <a:ext cx="2143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000232" y="1785926"/>
            <a:ext cx="50006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1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142976" y="857232"/>
            <a:ext cx="257176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Тропинка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Чистописания!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987824" y="2214554"/>
            <a:ext cx="27986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Дубрава Словарных слов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357314" y="4500570"/>
            <a:ext cx="29289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Водопад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Словосочетаний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215075" y="2214554"/>
            <a:ext cx="23002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Площадь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Признаков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+mn-lt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858016" y="3143248"/>
            <a:ext cx="228598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128704" y="5934670"/>
            <a:ext cx="20152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Знаем всё!</a:t>
            </a:r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7212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5286375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3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1071563"/>
            <a:ext cx="6524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257315"/>
              </p:ext>
            </p:extLst>
          </p:nvPr>
        </p:nvGraphicFramePr>
        <p:xfrm>
          <a:off x="6429394" y="1346993"/>
          <a:ext cx="785812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name="Clip" r:id="rId4" imgW="1031001" imgH="1159877" progId="">
                  <p:embed/>
                </p:oleObj>
              </mc:Choice>
              <mc:Fallback>
                <p:oleObj name="Clip" r:id="rId4" imgW="1031001" imgH="115987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94" y="1346993"/>
                        <a:ext cx="785812" cy="1020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15" name="Picture 13" descr="D:\Всячина\С комп. курсов\Рисунки\5000 забавных изображений\Cartoon Landscapes\LANDS042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4753">
            <a:off x="1168084" y="2519526"/>
            <a:ext cx="6715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6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1825">
            <a:off x="5029200" y="1676400"/>
            <a:ext cx="60801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 descr="http://grovit.cz/ZABAVNY_majka57/GIF/domky/domky1/d2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91412" y="259557"/>
            <a:ext cx="2024060" cy="1740693"/>
          </a:xfrm>
          <a:prstGeom prst="rect">
            <a:avLst/>
          </a:prstGeom>
          <a:noFill/>
        </p:spPr>
      </p:pic>
      <p:pic>
        <p:nvPicPr>
          <p:cNvPr id="3" name="Picture 6" descr="http://grovit.cz/ZABAVNY_majka57/GIF/domky/domky1/d32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2143116"/>
            <a:ext cx="1428760" cy="1774155"/>
          </a:xfrm>
          <a:prstGeom prst="rect">
            <a:avLst/>
          </a:prstGeom>
          <a:noFill/>
        </p:spPr>
      </p:pic>
      <p:pic>
        <p:nvPicPr>
          <p:cNvPr id="49" name="Picture 6" descr="http://tana.ucoz.ru/_ld/34/69552015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41173"/>
            <a:ext cx="1227157" cy="1101811"/>
          </a:xfrm>
          <a:prstGeom prst="rect">
            <a:avLst/>
          </a:prstGeom>
          <a:noFill/>
        </p:spPr>
      </p:pic>
      <p:pic>
        <p:nvPicPr>
          <p:cNvPr id="53" name="Picture 12" descr="http://im2-tub-kz.yandex.net/i?id=57676e645b0e3f149da73804c0b20194-23-144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43636" y="4250528"/>
            <a:ext cx="1857388" cy="928694"/>
          </a:xfrm>
          <a:prstGeom prst="flowChartPunchedTape">
            <a:avLst/>
          </a:prstGeom>
          <a:noFill/>
        </p:spPr>
      </p:pic>
      <p:pic>
        <p:nvPicPr>
          <p:cNvPr id="54" name="Picture 4" descr="http://gifanimation.ru/images/derevo_new/kurort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071934" y="4554148"/>
            <a:ext cx="1547823" cy="1160868"/>
          </a:xfrm>
          <a:prstGeom prst="rect">
            <a:avLst/>
          </a:prstGeom>
          <a:noFill/>
        </p:spPr>
      </p:pic>
      <p:pic>
        <p:nvPicPr>
          <p:cNvPr id="7177" name="Picture 9" descr="Анимашки Погода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3000372"/>
            <a:ext cx="1000132" cy="600076"/>
          </a:xfrm>
          <a:prstGeom prst="rect">
            <a:avLst/>
          </a:prstGeom>
          <a:noFill/>
        </p:spPr>
      </p:pic>
      <p:pic>
        <p:nvPicPr>
          <p:cNvPr id="56" name="Picture 6" descr="Анимашки Птицы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715272" y="0"/>
            <a:ext cx="1600200" cy="1009650"/>
          </a:xfrm>
          <a:prstGeom prst="rect">
            <a:avLst/>
          </a:prstGeom>
          <a:noFill/>
        </p:spPr>
      </p:pic>
      <p:pic>
        <p:nvPicPr>
          <p:cNvPr id="57" name="Picture 18" descr="Блестяшки Растения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643042" y="2857496"/>
            <a:ext cx="1680894" cy="1071570"/>
          </a:xfrm>
          <a:prstGeom prst="rect">
            <a:avLst/>
          </a:prstGeom>
          <a:noFill/>
        </p:spPr>
      </p:pic>
      <p:pic>
        <p:nvPicPr>
          <p:cNvPr id="59" name="Picture 27" descr="ptici12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071934" y="3000372"/>
            <a:ext cx="1079500" cy="1079500"/>
          </a:xfrm>
          <a:prstGeom prst="rect">
            <a:avLst/>
          </a:prstGeom>
          <a:noFill/>
        </p:spPr>
      </p:pic>
      <p:sp>
        <p:nvSpPr>
          <p:cNvPr id="55" name="Прямоугольник 54"/>
          <p:cNvSpPr/>
          <p:nvPr/>
        </p:nvSpPr>
        <p:spPr>
          <a:xfrm>
            <a:off x="5436096" y="3540122"/>
            <a:ext cx="37079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Станция «Проверь себя!»</a:t>
            </a:r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 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9609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68 0.04051 L 0.09253 0.04051 C 0.12066 0.04051 0.15555 0.08658 0.15555 0.12408 L 0.15555 0.2081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85" y="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1428750"/>
            <a:ext cx="889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928688"/>
            <a:ext cx="11271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1000125"/>
            <a:ext cx="7858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7688"/>
            <a:ext cx="2214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285750" y="214313"/>
            <a:ext cx="8443913" cy="7032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Страна «Прилагательных»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6512" y="2035176"/>
            <a:ext cx="10699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/>
          <p:cNvSpPr/>
          <p:nvPr/>
        </p:nvSpPr>
        <p:spPr>
          <a:xfrm rot="5400000">
            <a:off x="535782" y="1035843"/>
            <a:ext cx="857250" cy="78581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8251825" y="5678488"/>
            <a:ext cx="107156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Равнобедренный треугольник 15"/>
          <p:cNvSpPr/>
          <p:nvPr/>
        </p:nvSpPr>
        <p:spPr>
          <a:xfrm rot="16200000">
            <a:off x="7965282" y="4964906"/>
            <a:ext cx="857250" cy="78581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785812" y="1643063"/>
            <a:ext cx="7929591" cy="5000647"/>
          </a:xfrm>
          <a:custGeom>
            <a:avLst/>
            <a:gdLst>
              <a:gd name="connsiteX0" fmla="*/ 0 w 7860424"/>
              <a:gd name="connsiteY0" fmla="*/ 886691 h 4793673"/>
              <a:gd name="connsiteX1" fmla="*/ 124691 w 7860424"/>
              <a:gd name="connsiteY1" fmla="*/ 872836 h 4793673"/>
              <a:gd name="connsiteX2" fmla="*/ 166255 w 7860424"/>
              <a:gd name="connsiteY2" fmla="*/ 845127 h 4793673"/>
              <a:gd name="connsiteX3" fmla="*/ 221673 w 7860424"/>
              <a:gd name="connsiteY3" fmla="*/ 817418 h 4793673"/>
              <a:gd name="connsiteX4" fmla="*/ 290945 w 7860424"/>
              <a:gd name="connsiteY4" fmla="*/ 803564 h 4793673"/>
              <a:gd name="connsiteX5" fmla="*/ 443345 w 7860424"/>
              <a:gd name="connsiteY5" fmla="*/ 762000 h 4793673"/>
              <a:gd name="connsiteX6" fmla="*/ 540327 w 7860424"/>
              <a:gd name="connsiteY6" fmla="*/ 706582 h 4793673"/>
              <a:gd name="connsiteX7" fmla="*/ 595745 w 7860424"/>
              <a:gd name="connsiteY7" fmla="*/ 692727 h 4793673"/>
              <a:gd name="connsiteX8" fmla="*/ 623455 w 7860424"/>
              <a:gd name="connsiteY8" fmla="*/ 651164 h 4793673"/>
              <a:gd name="connsiteX9" fmla="*/ 734291 w 7860424"/>
              <a:gd name="connsiteY9" fmla="*/ 595745 h 4793673"/>
              <a:gd name="connsiteX10" fmla="*/ 775855 w 7860424"/>
              <a:gd name="connsiteY10" fmla="*/ 568036 h 4793673"/>
              <a:gd name="connsiteX11" fmla="*/ 803564 w 7860424"/>
              <a:gd name="connsiteY11" fmla="*/ 526473 h 4793673"/>
              <a:gd name="connsiteX12" fmla="*/ 845127 w 7860424"/>
              <a:gd name="connsiteY12" fmla="*/ 484909 h 4793673"/>
              <a:gd name="connsiteX13" fmla="*/ 872836 w 7860424"/>
              <a:gd name="connsiteY13" fmla="*/ 429491 h 4793673"/>
              <a:gd name="connsiteX14" fmla="*/ 955964 w 7860424"/>
              <a:gd name="connsiteY14" fmla="*/ 374073 h 4793673"/>
              <a:gd name="connsiteX15" fmla="*/ 1025236 w 7860424"/>
              <a:gd name="connsiteY15" fmla="*/ 318655 h 4793673"/>
              <a:gd name="connsiteX16" fmla="*/ 1080655 w 7860424"/>
              <a:gd name="connsiteY16" fmla="*/ 263236 h 4793673"/>
              <a:gd name="connsiteX17" fmla="*/ 1122218 w 7860424"/>
              <a:gd name="connsiteY17" fmla="*/ 180109 h 4793673"/>
              <a:gd name="connsiteX18" fmla="*/ 1163782 w 7860424"/>
              <a:gd name="connsiteY18" fmla="*/ 96982 h 4793673"/>
              <a:gd name="connsiteX19" fmla="*/ 1205345 w 7860424"/>
              <a:gd name="connsiteY19" fmla="*/ 69273 h 4793673"/>
              <a:gd name="connsiteX20" fmla="*/ 1233055 w 7860424"/>
              <a:gd name="connsiteY20" fmla="*/ 41564 h 4793673"/>
              <a:gd name="connsiteX21" fmla="*/ 1316182 w 7860424"/>
              <a:gd name="connsiteY21" fmla="*/ 0 h 4793673"/>
              <a:gd name="connsiteX22" fmla="*/ 1565564 w 7860424"/>
              <a:gd name="connsiteY22" fmla="*/ 13855 h 4793673"/>
              <a:gd name="connsiteX23" fmla="*/ 1662545 w 7860424"/>
              <a:gd name="connsiteY23" fmla="*/ 41564 h 4793673"/>
              <a:gd name="connsiteX24" fmla="*/ 1690255 w 7860424"/>
              <a:gd name="connsiteY24" fmla="*/ 83127 h 4793673"/>
              <a:gd name="connsiteX25" fmla="*/ 1704109 w 7860424"/>
              <a:gd name="connsiteY25" fmla="*/ 124691 h 4793673"/>
              <a:gd name="connsiteX26" fmla="*/ 1745673 w 7860424"/>
              <a:gd name="connsiteY26" fmla="*/ 180109 h 4793673"/>
              <a:gd name="connsiteX27" fmla="*/ 1773382 w 7860424"/>
              <a:gd name="connsiteY27" fmla="*/ 221673 h 4793673"/>
              <a:gd name="connsiteX28" fmla="*/ 1787236 w 7860424"/>
              <a:gd name="connsiteY28" fmla="*/ 263236 h 4793673"/>
              <a:gd name="connsiteX29" fmla="*/ 1801091 w 7860424"/>
              <a:gd name="connsiteY29" fmla="*/ 318655 h 4793673"/>
              <a:gd name="connsiteX30" fmla="*/ 1828800 w 7860424"/>
              <a:gd name="connsiteY30" fmla="*/ 374073 h 4793673"/>
              <a:gd name="connsiteX31" fmla="*/ 1814945 w 7860424"/>
              <a:gd name="connsiteY31" fmla="*/ 872836 h 4793673"/>
              <a:gd name="connsiteX32" fmla="*/ 1773382 w 7860424"/>
              <a:gd name="connsiteY32" fmla="*/ 914400 h 4793673"/>
              <a:gd name="connsiteX33" fmla="*/ 1717964 w 7860424"/>
              <a:gd name="connsiteY33" fmla="*/ 955964 h 4793673"/>
              <a:gd name="connsiteX34" fmla="*/ 1676400 w 7860424"/>
              <a:gd name="connsiteY34" fmla="*/ 997527 h 4793673"/>
              <a:gd name="connsiteX35" fmla="*/ 1593273 w 7860424"/>
              <a:gd name="connsiteY35" fmla="*/ 1052945 h 4793673"/>
              <a:gd name="connsiteX36" fmla="*/ 1551709 w 7860424"/>
              <a:gd name="connsiteY36" fmla="*/ 1080655 h 4793673"/>
              <a:gd name="connsiteX37" fmla="*/ 1357745 w 7860424"/>
              <a:gd name="connsiteY37" fmla="*/ 1136073 h 4793673"/>
              <a:gd name="connsiteX38" fmla="*/ 1246909 w 7860424"/>
              <a:gd name="connsiteY38" fmla="*/ 1163782 h 4793673"/>
              <a:gd name="connsiteX39" fmla="*/ 1191491 w 7860424"/>
              <a:gd name="connsiteY39" fmla="*/ 1191491 h 4793673"/>
              <a:gd name="connsiteX40" fmla="*/ 1108364 w 7860424"/>
              <a:gd name="connsiteY40" fmla="*/ 1260764 h 4793673"/>
              <a:gd name="connsiteX41" fmla="*/ 1066800 w 7860424"/>
              <a:gd name="connsiteY41" fmla="*/ 1274618 h 4793673"/>
              <a:gd name="connsiteX42" fmla="*/ 997527 w 7860424"/>
              <a:gd name="connsiteY42" fmla="*/ 1357745 h 4793673"/>
              <a:gd name="connsiteX43" fmla="*/ 969818 w 7860424"/>
              <a:gd name="connsiteY43" fmla="*/ 1385455 h 4793673"/>
              <a:gd name="connsiteX44" fmla="*/ 942109 w 7860424"/>
              <a:gd name="connsiteY44" fmla="*/ 1427018 h 4793673"/>
              <a:gd name="connsiteX45" fmla="*/ 900545 w 7860424"/>
              <a:gd name="connsiteY45" fmla="*/ 1468582 h 4793673"/>
              <a:gd name="connsiteX46" fmla="*/ 858982 w 7860424"/>
              <a:gd name="connsiteY46" fmla="*/ 1593273 h 4793673"/>
              <a:gd name="connsiteX47" fmla="*/ 845127 w 7860424"/>
              <a:gd name="connsiteY47" fmla="*/ 1634836 h 4793673"/>
              <a:gd name="connsiteX48" fmla="*/ 817418 w 7860424"/>
              <a:gd name="connsiteY48" fmla="*/ 1676400 h 4793673"/>
              <a:gd name="connsiteX49" fmla="*/ 831273 w 7860424"/>
              <a:gd name="connsiteY49" fmla="*/ 1814945 h 4793673"/>
              <a:gd name="connsiteX50" fmla="*/ 858982 w 7860424"/>
              <a:gd name="connsiteY50" fmla="*/ 1953491 h 4793673"/>
              <a:gd name="connsiteX51" fmla="*/ 872836 w 7860424"/>
              <a:gd name="connsiteY51" fmla="*/ 1995055 h 4793673"/>
              <a:gd name="connsiteX52" fmla="*/ 900545 w 7860424"/>
              <a:gd name="connsiteY52" fmla="*/ 2036618 h 4793673"/>
              <a:gd name="connsiteX53" fmla="*/ 928255 w 7860424"/>
              <a:gd name="connsiteY53" fmla="*/ 2064327 h 4793673"/>
              <a:gd name="connsiteX54" fmla="*/ 969818 w 7860424"/>
              <a:gd name="connsiteY54" fmla="*/ 2078182 h 4793673"/>
              <a:gd name="connsiteX55" fmla="*/ 1108364 w 7860424"/>
              <a:gd name="connsiteY55" fmla="*/ 2175164 h 4793673"/>
              <a:gd name="connsiteX56" fmla="*/ 1163782 w 7860424"/>
              <a:gd name="connsiteY56" fmla="*/ 2202873 h 4793673"/>
              <a:gd name="connsiteX57" fmla="*/ 1205345 w 7860424"/>
              <a:gd name="connsiteY57" fmla="*/ 2216727 h 4793673"/>
              <a:gd name="connsiteX58" fmla="*/ 1246909 w 7860424"/>
              <a:gd name="connsiteY58" fmla="*/ 2244436 h 4793673"/>
              <a:gd name="connsiteX59" fmla="*/ 1413164 w 7860424"/>
              <a:gd name="connsiteY59" fmla="*/ 2286000 h 4793673"/>
              <a:gd name="connsiteX60" fmla="*/ 1454727 w 7860424"/>
              <a:gd name="connsiteY60" fmla="*/ 2299855 h 4793673"/>
              <a:gd name="connsiteX61" fmla="*/ 2050473 w 7860424"/>
              <a:gd name="connsiteY61" fmla="*/ 2286000 h 4793673"/>
              <a:gd name="connsiteX62" fmla="*/ 2105891 w 7860424"/>
              <a:gd name="connsiteY62" fmla="*/ 2258291 h 4793673"/>
              <a:gd name="connsiteX63" fmla="*/ 2202873 w 7860424"/>
              <a:gd name="connsiteY63" fmla="*/ 2189018 h 4793673"/>
              <a:gd name="connsiteX64" fmla="*/ 2244436 w 7860424"/>
              <a:gd name="connsiteY64" fmla="*/ 2161309 h 4793673"/>
              <a:gd name="connsiteX65" fmla="*/ 2272145 w 7860424"/>
              <a:gd name="connsiteY65" fmla="*/ 2119745 h 4793673"/>
              <a:gd name="connsiteX66" fmla="*/ 2341418 w 7860424"/>
              <a:gd name="connsiteY66" fmla="*/ 2064327 h 4793673"/>
              <a:gd name="connsiteX67" fmla="*/ 2382982 w 7860424"/>
              <a:gd name="connsiteY67" fmla="*/ 2050473 h 4793673"/>
              <a:gd name="connsiteX68" fmla="*/ 2466109 w 7860424"/>
              <a:gd name="connsiteY68" fmla="*/ 1995055 h 4793673"/>
              <a:gd name="connsiteX69" fmla="*/ 2493818 w 7860424"/>
              <a:gd name="connsiteY69" fmla="*/ 1953491 h 4793673"/>
              <a:gd name="connsiteX70" fmla="*/ 2535382 w 7860424"/>
              <a:gd name="connsiteY70" fmla="*/ 1925782 h 4793673"/>
              <a:gd name="connsiteX71" fmla="*/ 2563091 w 7860424"/>
              <a:gd name="connsiteY71" fmla="*/ 1884218 h 4793673"/>
              <a:gd name="connsiteX72" fmla="*/ 2646218 w 7860424"/>
              <a:gd name="connsiteY72" fmla="*/ 1814945 h 4793673"/>
              <a:gd name="connsiteX73" fmla="*/ 2673927 w 7860424"/>
              <a:gd name="connsiteY73" fmla="*/ 1731818 h 4793673"/>
              <a:gd name="connsiteX74" fmla="*/ 2757055 w 7860424"/>
              <a:gd name="connsiteY74" fmla="*/ 1579418 h 4793673"/>
              <a:gd name="connsiteX75" fmla="*/ 2826327 w 7860424"/>
              <a:gd name="connsiteY75" fmla="*/ 1440873 h 4793673"/>
              <a:gd name="connsiteX76" fmla="*/ 2840182 w 7860424"/>
              <a:gd name="connsiteY76" fmla="*/ 1385455 h 4793673"/>
              <a:gd name="connsiteX77" fmla="*/ 2854036 w 7860424"/>
              <a:gd name="connsiteY77" fmla="*/ 1316182 h 4793673"/>
              <a:gd name="connsiteX78" fmla="*/ 2895600 w 7860424"/>
              <a:gd name="connsiteY78" fmla="*/ 1260764 h 4793673"/>
              <a:gd name="connsiteX79" fmla="*/ 2923309 w 7860424"/>
              <a:gd name="connsiteY79" fmla="*/ 1205345 h 4793673"/>
              <a:gd name="connsiteX80" fmla="*/ 2964873 w 7860424"/>
              <a:gd name="connsiteY80" fmla="*/ 1122218 h 4793673"/>
              <a:gd name="connsiteX81" fmla="*/ 2992582 w 7860424"/>
              <a:gd name="connsiteY81" fmla="*/ 983673 h 4793673"/>
              <a:gd name="connsiteX82" fmla="*/ 3020291 w 7860424"/>
              <a:gd name="connsiteY82" fmla="*/ 914400 h 4793673"/>
              <a:gd name="connsiteX83" fmla="*/ 3048000 w 7860424"/>
              <a:gd name="connsiteY83" fmla="*/ 762000 h 4793673"/>
              <a:gd name="connsiteX84" fmla="*/ 3061855 w 7860424"/>
              <a:gd name="connsiteY84" fmla="*/ 720436 h 4793673"/>
              <a:gd name="connsiteX85" fmla="*/ 3075709 w 7860424"/>
              <a:gd name="connsiteY85" fmla="*/ 623455 h 4793673"/>
              <a:gd name="connsiteX86" fmla="*/ 3103418 w 7860424"/>
              <a:gd name="connsiteY86" fmla="*/ 401782 h 4793673"/>
              <a:gd name="connsiteX87" fmla="*/ 3117273 w 7860424"/>
              <a:gd name="connsiteY87" fmla="*/ 360218 h 4793673"/>
              <a:gd name="connsiteX88" fmla="*/ 3131127 w 7860424"/>
              <a:gd name="connsiteY88" fmla="*/ 304800 h 4793673"/>
              <a:gd name="connsiteX89" fmla="*/ 3172691 w 7860424"/>
              <a:gd name="connsiteY89" fmla="*/ 277091 h 4793673"/>
              <a:gd name="connsiteX90" fmla="*/ 3186545 w 7860424"/>
              <a:gd name="connsiteY90" fmla="*/ 235527 h 4793673"/>
              <a:gd name="connsiteX91" fmla="*/ 3214255 w 7860424"/>
              <a:gd name="connsiteY91" fmla="*/ 207818 h 4793673"/>
              <a:gd name="connsiteX92" fmla="*/ 3297382 w 7860424"/>
              <a:gd name="connsiteY92" fmla="*/ 152400 h 4793673"/>
              <a:gd name="connsiteX93" fmla="*/ 3380509 w 7860424"/>
              <a:gd name="connsiteY93" fmla="*/ 124691 h 4793673"/>
              <a:gd name="connsiteX94" fmla="*/ 3422073 w 7860424"/>
              <a:gd name="connsiteY94" fmla="*/ 110836 h 4793673"/>
              <a:gd name="connsiteX95" fmla="*/ 3477491 w 7860424"/>
              <a:gd name="connsiteY95" fmla="*/ 96982 h 4793673"/>
              <a:gd name="connsiteX96" fmla="*/ 3962400 w 7860424"/>
              <a:gd name="connsiteY96" fmla="*/ 110836 h 4793673"/>
              <a:gd name="connsiteX97" fmla="*/ 4003964 w 7860424"/>
              <a:gd name="connsiteY97" fmla="*/ 124691 h 4793673"/>
              <a:gd name="connsiteX98" fmla="*/ 4087091 w 7860424"/>
              <a:gd name="connsiteY98" fmla="*/ 180109 h 4793673"/>
              <a:gd name="connsiteX99" fmla="*/ 4156364 w 7860424"/>
              <a:gd name="connsiteY99" fmla="*/ 304800 h 4793673"/>
              <a:gd name="connsiteX100" fmla="*/ 4184073 w 7860424"/>
              <a:gd name="connsiteY100" fmla="*/ 360218 h 4793673"/>
              <a:gd name="connsiteX101" fmla="*/ 4211782 w 7860424"/>
              <a:gd name="connsiteY101" fmla="*/ 401782 h 4793673"/>
              <a:gd name="connsiteX102" fmla="*/ 4281055 w 7860424"/>
              <a:gd name="connsiteY102" fmla="*/ 554182 h 4793673"/>
              <a:gd name="connsiteX103" fmla="*/ 4336473 w 7860424"/>
              <a:gd name="connsiteY103" fmla="*/ 637309 h 4793673"/>
              <a:gd name="connsiteX104" fmla="*/ 4364182 w 7860424"/>
              <a:gd name="connsiteY104" fmla="*/ 678873 h 4793673"/>
              <a:gd name="connsiteX105" fmla="*/ 4391891 w 7860424"/>
              <a:gd name="connsiteY105" fmla="*/ 734291 h 4793673"/>
              <a:gd name="connsiteX106" fmla="*/ 4433455 w 7860424"/>
              <a:gd name="connsiteY106" fmla="*/ 789709 h 4793673"/>
              <a:gd name="connsiteX107" fmla="*/ 4488873 w 7860424"/>
              <a:gd name="connsiteY107" fmla="*/ 886691 h 4793673"/>
              <a:gd name="connsiteX108" fmla="*/ 4502727 w 7860424"/>
              <a:gd name="connsiteY108" fmla="*/ 942109 h 4793673"/>
              <a:gd name="connsiteX109" fmla="*/ 4516582 w 7860424"/>
              <a:gd name="connsiteY109" fmla="*/ 983673 h 4793673"/>
              <a:gd name="connsiteX110" fmla="*/ 4530436 w 7860424"/>
              <a:gd name="connsiteY110" fmla="*/ 1094509 h 4793673"/>
              <a:gd name="connsiteX111" fmla="*/ 4502727 w 7860424"/>
              <a:gd name="connsiteY111" fmla="*/ 1898073 h 4793673"/>
              <a:gd name="connsiteX112" fmla="*/ 4488873 w 7860424"/>
              <a:gd name="connsiteY112" fmla="*/ 1939636 h 4793673"/>
              <a:gd name="connsiteX113" fmla="*/ 4475018 w 7860424"/>
              <a:gd name="connsiteY113" fmla="*/ 1995055 h 4793673"/>
              <a:gd name="connsiteX114" fmla="*/ 4405745 w 7860424"/>
              <a:gd name="connsiteY114" fmla="*/ 2092036 h 4793673"/>
              <a:gd name="connsiteX115" fmla="*/ 4364182 w 7860424"/>
              <a:gd name="connsiteY115" fmla="*/ 2175164 h 4793673"/>
              <a:gd name="connsiteX116" fmla="*/ 4322618 w 7860424"/>
              <a:gd name="connsiteY116" fmla="*/ 2202873 h 4793673"/>
              <a:gd name="connsiteX117" fmla="*/ 4267200 w 7860424"/>
              <a:gd name="connsiteY117" fmla="*/ 2244436 h 4793673"/>
              <a:gd name="connsiteX118" fmla="*/ 4197927 w 7860424"/>
              <a:gd name="connsiteY118" fmla="*/ 2355273 h 4793673"/>
              <a:gd name="connsiteX119" fmla="*/ 4170218 w 7860424"/>
              <a:gd name="connsiteY119" fmla="*/ 2396836 h 4793673"/>
              <a:gd name="connsiteX120" fmla="*/ 4128655 w 7860424"/>
              <a:gd name="connsiteY120" fmla="*/ 2466109 h 4793673"/>
              <a:gd name="connsiteX121" fmla="*/ 4073236 w 7860424"/>
              <a:gd name="connsiteY121" fmla="*/ 2479964 h 4793673"/>
              <a:gd name="connsiteX122" fmla="*/ 3990109 w 7860424"/>
              <a:gd name="connsiteY122" fmla="*/ 2535382 h 4793673"/>
              <a:gd name="connsiteX123" fmla="*/ 3906982 w 7860424"/>
              <a:gd name="connsiteY123" fmla="*/ 2604655 h 4793673"/>
              <a:gd name="connsiteX124" fmla="*/ 3823855 w 7860424"/>
              <a:gd name="connsiteY124" fmla="*/ 2632364 h 4793673"/>
              <a:gd name="connsiteX125" fmla="*/ 3740727 w 7860424"/>
              <a:gd name="connsiteY125" fmla="*/ 2673927 h 4793673"/>
              <a:gd name="connsiteX126" fmla="*/ 3643745 w 7860424"/>
              <a:gd name="connsiteY126" fmla="*/ 2715491 h 4793673"/>
              <a:gd name="connsiteX127" fmla="*/ 3560618 w 7860424"/>
              <a:gd name="connsiteY127" fmla="*/ 2729345 h 4793673"/>
              <a:gd name="connsiteX128" fmla="*/ 3477491 w 7860424"/>
              <a:gd name="connsiteY128" fmla="*/ 2757055 h 4793673"/>
              <a:gd name="connsiteX129" fmla="*/ 3394364 w 7860424"/>
              <a:gd name="connsiteY129" fmla="*/ 2812473 h 4793673"/>
              <a:gd name="connsiteX130" fmla="*/ 3352800 w 7860424"/>
              <a:gd name="connsiteY130" fmla="*/ 2840182 h 4793673"/>
              <a:gd name="connsiteX131" fmla="*/ 3241964 w 7860424"/>
              <a:gd name="connsiteY131" fmla="*/ 2923309 h 4793673"/>
              <a:gd name="connsiteX132" fmla="*/ 3186545 w 7860424"/>
              <a:gd name="connsiteY132" fmla="*/ 3020291 h 4793673"/>
              <a:gd name="connsiteX133" fmla="*/ 3172691 w 7860424"/>
              <a:gd name="connsiteY133" fmla="*/ 3075709 h 4793673"/>
              <a:gd name="connsiteX134" fmla="*/ 3131127 w 7860424"/>
              <a:gd name="connsiteY134" fmla="*/ 3131127 h 4793673"/>
              <a:gd name="connsiteX135" fmla="*/ 3103418 w 7860424"/>
              <a:gd name="connsiteY135" fmla="*/ 3172691 h 4793673"/>
              <a:gd name="connsiteX136" fmla="*/ 3089564 w 7860424"/>
              <a:gd name="connsiteY136" fmla="*/ 3214255 h 4793673"/>
              <a:gd name="connsiteX137" fmla="*/ 3061855 w 7860424"/>
              <a:gd name="connsiteY137" fmla="*/ 3255818 h 4793673"/>
              <a:gd name="connsiteX138" fmla="*/ 3034145 w 7860424"/>
              <a:gd name="connsiteY138" fmla="*/ 3311236 h 4793673"/>
              <a:gd name="connsiteX139" fmla="*/ 3020291 w 7860424"/>
              <a:gd name="connsiteY139" fmla="*/ 3366655 h 4793673"/>
              <a:gd name="connsiteX140" fmla="*/ 3006436 w 7860424"/>
              <a:gd name="connsiteY140" fmla="*/ 3408218 h 4793673"/>
              <a:gd name="connsiteX141" fmla="*/ 3020291 w 7860424"/>
              <a:gd name="connsiteY141" fmla="*/ 3713018 h 4793673"/>
              <a:gd name="connsiteX142" fmla="*/ 3048000 w 7860424"/>
              <a:gd name="connsiteY142" fmla="*/ 3754582 h 4793673"/>
              <a:gd name="connsiteX143" fmla="*/ 3089564 w 7860424"/>
              <a:gd name="connsiteY143" fmla="*/ 3810000 h 4793673"/>
              <a:gd name="connsiteX144" fmla="*/ 3131127 w 7860424"/>
              <a:gd name="connsiteY144" fmla="*/ 3851564 h 4793673"/>
              <a:gd name="connsiteX145" fmla="*/ 3158836 w 7860424"/>
              <a:gd name="connsiteY145" fmla="*/ 3893127 h 4793673"/>
              <a:gd name="connsiteX146" fmla="*/ 3297382 w 7860424"/>
              <a:gd name="connsiteY146" fmla="*/ 3976255 h 4793673"/>
              <a:gd name="connsiteX147" fmla="*/ 3408218 w 7860424"/>
              <a:gd name="connsiteY147" fmla="*/ 4045527 h 4793673"/>
              <a:gd name="connsiteX148" fmla="*/ 3505200 w 7860424"/>
              <a:gd name="connsiteY148" fmla="*/ 4087091 h 4793673"/>
              <a:gd name="connsiteX149" fmla="*/ 3629891 w 7860424"/>
              <a:gd name="connsiteY149" fmla="*/ 4128655 h 4793673"/>
              <a:gd name="connsiteX150" fmla="*/ 3699164 w 7860424"/>
              <a:gd name="connsiteY150" fmla="*/ 4142509 h 4793673"/>
              <a:gd name="connsiteX151" fmla="*/ 3740727 w 7860424"/>
              <a:gd name="connsiteY151" fmla="*/ 4156364 h 4793673"/>
              <a:gd name="connsiteX152" fmla="*/ 3810000 w 7860424"/>
              <a:gd name="connsiteY152" fmla="*/ 4170218 h 4793673"/>
              <a:gd name="connsiteX153" fmla="*/ 4378036 w 7860424"/>
              <a:gd name="connsiteY153" fmla="*/ 4184073 h 4793673"/>
              <a:gd name="connsiteX154" fmla="*/ 4447309 w 7860424"/>
              <a:gd name="connsiteY154" fmla="*/ 4156364 h 4793673"/>
              <a:gd name="connsiteX155" fmla="*/ 4530436 w 7860424"/>
              <a:gd name="connsiteY155" fmla="*/ 4142509 h 4793673"/>
              <a:gd name="connsiteX156" fmla="*/ 4655127 w 7860424"/>
              <a:gd name="connsiteY156" fmla="*/ 4100945 h 4793673"/>
              <a:gd name="connsiteX157" fmla="*/ 4696691 w 7860424"/>
              <a:gd name="connsiteY157" fmla="*/ 4073236 h 4793673"/>
              <a:gd name="connsiteX158" fmla="*/ 4765964 w 7860424"/>
              <a:gd name="connsiteY158" fmla="*/ 4059382 h 4793673"/>
              <a:gd name="connsiteX159" fmla="*/ 4807527 w 7860424"/>
              <a:gd name="connsiteY159" fmla="*/ 4045527 h 4793673"/>
              <a:gd name="connsiteX160" fmla="*/ 4876800 w 7860424"/>
              <a:gd name="connsiteY160" fmla="*/ 3976255 h 4793673"/>
              <a:gd name="connsiteX161" fmla="*/ 4918364 w 7860424"/>
              <a:gd name="connsiteY161" fmla="*/ 3893127 h 4793673"/>
              <a:gd name="connsiteX162" fmla="*/ 4959927 w 7860424"/>
              <a:gd name="connsiteY162" fmla="*/ 3726873 h 4793673"/>
              <a:gd name="connsiteX163" fmla="*/ 4973782 w 7860424"/>
              <a:gd name="connsiteY163" fmla="*/ 3657600 h 4793673"/>
              <a:gd name="connsiteX164" fmla="*/ 5001491 w 7860424"/>
              <a:gd name="connsiteY164" fmla="*/ 3588327 h 4793673"/>
              <a:gd name="connsiteX165" fmla="*/ 5015345 w 7860424"/>
              <a:gd name="connsiteY165" fmla="*/ 3505200 h 4793673"/>
              <a:gd name="connsiteX166" fmla="*/ 5029200 w 7860424"/>
              <a:gd name="connsiteY166" fmla="*/ 3463636 h 4793673"/>
              <a:gd name="connsiteX167" fmla="*/ 5056909 w 7860424"/>
              <a:gd name="connsiteY167" fmla="*/ 3200400 h 4793673"/>
              <a:gd name="connsiteX168" fmla="*/ 5070764 w 7860424"/>
              <a:gd name="connsiteY168" fmla="*/ 3144982 h 4793673"/>
              <a:gd name="connsiteX169" fmla="*/ 5084618 w 7860424"/>
              <a:gd name="connsiteY169" fmla="*/ 2770909 h 4793673"/>
              <a:gd name="connsiteX170" fmla="*/ 5112327 w 7860424"/>
              <a:gd name="connsiteY170" fmla="*/ 2673927 h 4793673"/>
              <a:gd name="connsiteX171" fmla="*/ 5153891 w 7860424"/>
              <a:gd name="connsiteY171" fmla="*/ 2493818 h 4793673"/>
              <a:gd name="connsiteX172" fmla="*/ 5195455 w 7860424"/>
              <a:gd name="connsiteY172" fmla="*/ 2355273 h 4793673"/>
              <a:gd name="connsiteX173" fmla="*/ 5223164 w 7860424"/>
              <a:gd name="connsiteY173" fmla="*/ 2313709 h 4793673"/>
              <a:gd name="connsiteX174" fmla="*/ 5237018 w 7860424"/>
              <a:gd name="connsiteY174" fmla="*/ 2272145 h 4793673"/>
              <a:gd name="connsiteX175" fmla="*/ 5320145 w 7860424"/>
              <a:gd name="connsiteY175" fmla="*/ 2189018 h 4793673"/>
              <a:gd name="connsiteX176" fmla="*/ 5347855 w 7860424"/>
              <a:gd name="connsiteY176" fmla="*/ 2161309 h 4793673"/>
              <a:gd name="connsiteX177" fmla="*/ 5430982 w 7860424"/>
              <a:gd name="connsiteY177" fmla="*/ 2105891 h 4793673"/>
              <a:gd name="connsiteX178" fmla="*/ 5472545 w 7860424"/>
              <a:gd name="connsiteY178" fmla="*/ 2078182 h 4793673"/>
              <a:gd name="connsiteX179" fmla="*/ 5611091 w 7860424"/>
              <a:gd name="connsiteY179" fmla="*/ 1967345 h 4793673"/>
              <a:gd name="connsiteX180" fmla="*/ 5652655 w 7860424"/>
              <a:gd name="connsiteY180" fmla="*/ 1953491 h 4793673"/>
              <a:gd name="connsiteX181" fmla="*/ 5694218 w 7860424"/>
              <a:gd name="connsiteY181" fmla="*/ 1925782 h 4793673"/>
              <a:gd name="connsiteX182" fmla="*/ 5763491 w 7860424"/>
              <a:gd name="connsiteY182" fmla="*/ 1801091 h 4793673"/>
              <a:gd name="connsiteX183" fmla="*/ 5791200 w 7860424"/>
              <a:gd name="connsiteY183" fmla="*/ 1593273 h 4793673"/>
              <a:gd name="connsiteX184" fmla="*/ 5805055 w 7860424"/>
              <a:gd name="connsiteY184" fmla="*/ 983673 h 4793673"/>
              <a:gd name="connsiteX185" fmla="*/ 5818909 w 7860424"/>
              <a:gd name="connsiteY185" fmla="*/ 914400 h 4793673"/>
              <a:gd name="connsiteX186" fmla="*/ 5832764 w 7860424"/>
              <a:gd name="connsiteY186" fmla="*/ 831273 h 4793673"/>
              <a:gd name="connsiteX187" fmla="*/ 5874327 w 7860424"/>
              <a:gd name="connsiteY187" fmla="*/ 692727 h 4793673"/>
              <a:gd name="connsiteX188" fmla="*/ 5888182 w 7860424"/>
              <a:gd name="connsiteY188" fmla="*/ 651164 h 4793673"/>
              <a:gd name="connsiteX189" fmla="*/ 6012873 w 7860424"/>
              <a:gd name="connsiteY189" fmla="*/ 581891 h 4793673"/>
              <a:gd name="connsiteX190" fmla="*/ 6054436 w 7860424"/>
              <a:gd name="connsiteY190" fmla="*/ 540327 h 4793673"/>
              <a:gd name="connsiteX191" fmla="*/ 6096000 w 7860424"/>
              <a:gd name="connsiteY191" fmla="*/ 526473 h 4793673"/>
              <a:gd name="connsiteX192" fmla="*/ 6206836 w 7860424"/>
              <a:gd name="connsiteY192" fmla="*/ 484909 h 4793673"/>
              <a:gd name="connsiteX193" fmla="*/ 6359236 w 7860424"/>
              <a:gd name="connsiteY193" fmla="*/ 415636 h 4793673"/>
              <a:gd name="connsiteX194" fmla="*/ 6844145 w 7860424"/>
              <a:gd name="connsiteY194" fmla="*/ 429491 h 4793673"/>
              <a:gd name="connsiteX195" fmla="*/ 6885709 w 7860424"/>
              <a:gd name="connsiteY195" fmla="*/ 443345 h 4793673"/>
              <a:gd name="connsiteX196" fmla="*/ 6941127 w 7860424"/>
              <a:gd name="connsiteY196" fmla="*/ 457200 h 4793673"/>
              <a:gd name="connsiteX197" fmla="*/ 7038109 w 7860424"/>
              <a:gd name="connsiteY197" fmla="*/ 498764 h 4793673"/>
              <a:gd name="connsiteX198" fmla="*/ 7162800 w 7860424"/>
              <a:gd name="connsiteY198" fmla="*/ 568036 h 4793673"/>
              <a:gd name="connsiteX199" fmla="*/ 7232073 w 7860424"/>
              <a:gd name="connsiteY199" fmla="*/ 637309 h 4793673"/>
              <a:gd name="connsiteX200" fmla="*/ 7287491 w 7860424"/>
              <a:gd name="connsiteY200" fmla="*/ 720436 h 4793673"/>
              <a:gd name="connsiteX201" fmla="*/ 7315200 w 7860424"/>
              <a:gd name="connsiteY201" fmla="*/ 775855 h 4793673"/>
              <a:gd name="connsiteX202" fmla="*/ 7356764 w 7860424"/>
              <a:gd name="connsiteY202" fmla="*/ 914400 h 4793673"/>
              <a:gd name="connsiteX203" fmla="*/ 7398327 w 7860424"/>
              <a:gd name="connsiteY203" fmla="*/ 969818 h 4793673"/>
              <a:gd name="connsiteX204" fmla="*/ 7426036 w 7860424"/>
              <a:gd name="connsiteY204" fmla="*/ 1025236 h 4793673"/>
              <a:gd name="connsiteX205" fmla="*/ 7453745 w 7860424"/>
              <a:gd name="connsiteY205" fmla="*/ 1149927 h 4793673"/>
              <a:gd name="connsiteX206" fmla="*/ 7481455 w 7860424"/>
              <a:gd name="connsiteY206" fmla="*/ 1205345 h 4793673"/>
              <a:gd name="connsiteX207" fmla="*/ 7495309 w 7860424"/>
              <a:gd name="connsiteY207" fmla="*/ 1260764 h 4793673"/>
              <a:gd name="connsiteX208" fmla="*/ 7523018 w 7860424"/>
              <a:gd name="connsiteY208" fmla="*/ 1302327 h 4793673"/>
              <a:gd name="connsiteX209" fmla="*/ 7536873 w 7860424"/>
              <a:gd name="connsiteY209" fmla="*/ 1371600 h 4793673"/>
              <a:gd name="connsiteX210" fmla="*/ 7550727 w 7860424"/>
              <a:gd name="connsiteY210" fmla="*/ 1510145 h 4793673"/>
              <a:gd name="connsiteX211" fmla="*/ 7578436 w 7860424"/>
              <a:gd name="connsiteY211" fmla="*/ 1551709 h 4793673"/>
              <a:gd name="connsiteX212" fmla="*/ 7592291 w 7860424"/>
              <a:gd name="connsiteY212" fmla="*/ 1676400 h 4793673"/>
              <a:gd name="connsiteX213" fmla="*/ 7564582 w 7860424"/>
              <a:gd name="connsiteY213" fmla="*/ 2729345 h 4793673"/>
              <a:gd name="connsiteX214" fmla="*/ 7523018 w 7860424"/>
              <a:gd name="connsiteY214" fmla="*/ 2812473 h 4793673"/>
              <a:gd name="connsiteX215" fmla="*/ 7495309 w 7860424"/>
              <a:gd name="connsiteY215" fmla="*/ 2881745 h 4793673"/>
              <a:gd name="connsiteX216" fmla="*/ 7467600 w 7860424"/>
              <a:gd name="connsiteY216" fmla="*/ 2964873 h 4793673"/>
              <a:gd name="connsiteX217" fmla="*/ 7439891 w 7860424"/>
              <a:gd name="connsiteY217" fmla="*/ 3006436 h 4793673"/>
              <a:gd name="connsiteX218" fmla="*/ 7398327 w 7860424"/>
              <a:gd name="connsiteY218" fmla="*/ 3061855 h 4793673"/>
              <a:gd name="connsiteX219" fmla="*/ 7370618 w 7860424"/>
              <a:gd name="connsiteY219" fmla="*/ 3117273 h 4793673"/>
              <a:gd name="connsiteX220" fmla="*/ 7190509 w 7860424"/>
              <a:gd name="connsiteY220" fmla="*/ 3269673 h 4793673"/>
              <a:gd name="connsiteX221" fmla="*/ 7051964 w 7860424"/>
              <a:gd name="connsiteY221" fmla="*/ 3352800 h 4793673"/>
              <a:gd name="connsiteX222" fmla="*/ 7010400 w 7860424"/>
              <a:gd name="connsiteY222" fmla="*/ 3380509 h 4793673"/>
              <a:gd name="connsiteX223" fmla="*/ 6941127 w 7860424"/>
              <a:gd name="connsiteY223" fmla="*/ 3394364 h 4793673"/>
              <a:gd name="connsiteX224" fmla="*/ 6830291 w 7860424"/>
              <a:gd name="connsiteY224" fmla="*/ 3422073 h 4793673"/>
              <a:gd name="connsiteX225" fmla="*/ 6774873 w 7860424"/>
              <a:gd name="connsiteY225" fmla="*/ 3449782 h 4793673"/>
              <a:gd name="connsiteX226" fmla="*/ 6677891 w 7860424"/>
              <a:gd name="connsiteY226" fmla="*/ 3477491 h 4793673"/>
              <a:gd name="connsiteX227" fmla="*/ 6636327 w 7860424"/>
              <a:gd name="connsiteY227" fmla="*/ 3491345 h 4793673"/>
              <a:gd name="connsiteX228" fmla="*/ 6456218 w 7860424"/>
              <a:gd name="connsiteY228" fmla="*/ 3532909 h 4793673"/>
              <a:gd name="connsiteX229" fmla="*/ 6359236 w 7860424"/>
              <a:gd name="connsiteY229" fmla="*/ 3574473 h 4793673"/>
              <a:gd name="connsiteX230" fmla="*/ 6317673 w 7860424"/>
              <a:gd name="connsiteY230" fmla="*/ 3588327 h 4793673"/>
              <a:gd name="connsiteX231" fmla="*/ 6289964 w 7860424"/>
              <a:gd name="connsiteY231" fmla="*/ 3629891 h 4793673"/>
              <a:gd name="connsiteX232" fmla="*/ 6248400 w 7860424"/>
              <a:gd name="connsiteY232" fmla="*/ 3657600 h 4793673"/>
              <a:gd name="connsiteX233" fmla="*/ 6192982 w 7860424"/>
              <a:gd name="connsiteY233" fmla="*/ 3740727 h 4793673"/>
              <a:gd name="connsiteX234" fmla="*/ 6165273 w 7860424"/>
              <a:gd name="connsiteY234" fmla="*/ 3782291 h 4793673"/>
              <a:gd name="connsiteX235" fmla="*/ 6151418 w 7860424"/>
              <a:gd name="connsiteY235" fmla="*/ 3823855 h 4793673"/>
              <a:gd name="connsiteX236" fmla="*/ 6123709 w 7860424"/>
              <a:gd name="connsiteY236" fmla="*/ 3879273 h 4793673"/>
              <a:gd name="connsiteX237" fmla="*/ 6096000 w 7860424"/>
              <a:gd name="connsiteY237" fmla="*/ 3962400 h 4793673"/>
              <a:gd name="connsiteX238" fmla="*/ 6082145 w 7860424"/>
              <a:gd name="connsiteY238" fmla="*/ 4003964 h 4793673"/>
              <a:gd name="connsiteX239" fmla="*/ 6068291 w 7860424"/>
              <a:gd name="connsiteY239" fmla="*/ 4045527 h 4793673"/>
              <a:gd name="connsiteX240" fmla="*/ 6082145 w 7860424"/>
              <a:gd name="connsiteY240" fmla="*/ 4461164 h 4793673"/>
              <a:gd name="connsiteX241" fmla="*/ 6137564 w 7860424"/>
              <a:gd name="connsiteY241" fmla="*/ 4558145 h 4793673"/>
              <a:gd name="connsiteX242" fmla="*/ 6165273 w 7860424"/>
              <a:gd name="connsiteY242" fmla="*/ 4599709 h 4793673"/>
              <a:gd name="connsiteX243" fmla="*/ 6220691 w 7860424"/>
              <a:gd name="connsiteY243" fmla="*/ 4627418 h 4793673"/>
              <a:gd name="connsiteX244" fmla="*/ 6303818 w 7860424"/>
              <a:gd name="connsiteY244" fmla="*/ 4696691 h 4793673"/>
              <a:gd name="connsiteX245" fmla="*/ 6428509 w 7860424"/>
              <a:gd name="connsiteY245" fmla="*/ 4752109 h 4793673"/>
              <a:gd name="connsiteX246" fmla="*/ 6511636 w 7860424"/>
              <a:gd name="connsiteY246" fmla="*/ 4779818 h 4793673"/>
              <a:gd name="connsiteX247" fmla="*/ 6622473 w 7860424"/>
              <a:gd name="connsiteY247" fmla="*/ 4793673 h 4793673"/>
              <a:gd name="connsiteX248" fmla="*/ 7509164 w 7860424"/>
              <a:gd name="connsiteY248" fmla="*/ 4779818 h 4793673"/>
              <a:gd name="connsiteX249" fmla="*/ 7620000 w 7860424"/>
              <a:gd name="connsiteY249" fmla="*/ 4752109 h 4793673"/>
              <a:gd name="connsiteX250" fmla="*/ 7744691 w 7860424"/>
              <a:gd name="connsiteY250" fmla="*/ 4655127 h 4793673"/>
              <a:gd name="connsiteX251" fmla="*/ 7827818 w 7860424"/>
              <a:gd name="connsiteY251" fmla="*/ 4585855 h 4793673"/>
              <a:gd name="connsiteX252" fmla="*/ 7855527 w 7860424"/>
              <a:gd name="connsiteY252" fmla="*/ 4502727 h 479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</a:cxnLst>
            <a:rect l="l" t="t" r="r" b="b"/>
            <a:pathLst>
              <a:path w="7860424" h="4793673">
                <a:moveTo>
                  <a:pt x="0" y="886691"/>
                </a:moveTo>
                <a:cubicBezTo>
                  <a:pt x="41564" y="882073"/>
                  <a:pt x="84120" y="882979"/>
                  <a:pt x="124691" y="872836"/>
                </a:cubicBezTo>
                <a:cubicBezTo>
                  <a:pt x="140845" y="868797"/>
                  <a:pt x="151798" y="853388"/>
                  <a:pt x="166255" y="845127"/>
                </a:cubicBezTo>
                <a:cubicBezTo>
                  <a:pt x="184187" y="834880"/>
                  <a:pt x="202080" y="823949"/>
                  <a:pt x="221673" y="817418"/>
                </a:cubicBezTo>
                <a:cubicBezTo>
                  <a:pt x="244013" y="809972"/>
                  <a:pt x="268227" y="809760"/>
                  <a:pt x="290945" y="803564"/>
                </a:cubicBezTo>
                <a:cubicBezTo>
                  <a:pt x="484318" y="750827"/>
                  <a:pt x="274562" y="795758"/>
                  <a:pt x="443345" y="762000"/>
                </a:cubicBezTo>
                <a:cubicBezTo>
                  <a:pt x="477799" y="739031"/>
                  <a:pt x="500149" y="721649"/>
                  <a:pt x="540327" y="706582"/>
                </a:cubicBezTo>
                <a:cubicBezTo>
                  <a:pt x="558156" y="699896"/>
                  <a:pt x="577272" y="697345"/>
                  <a:pt x="595745" y="692727"/>
                </a:cubicBezTo>
                <a:cubicBezTo>
                  <a:pt x="604982" y="678873"/>
                  <a:pt x="610813" y="662000"/>
                  <a:pt x="623455" y="651164"/>
                </a:cubicBezTo>
                <a:cubicBezTo>
                  <a:pt x="704105" y="582036"/>
                  <a:pt x="667801" y="628990"/>
                  <a:pt x="734291" y="595745"/>
                </a:cubicBezTo>
                <a:cubicBezTo>
                  <a:pt x="749184" y="588298"/>
                  <a:pt x="762000" y="577272"/>
                  <a:pt x="775855" y="568036"/>
                </a:cubicBezTo>
                <a:cubicBezTo>
                  <a:pt x="785091" y="554182"/>
                  <a:pt x="792904" y="539265"/>
                  <a:pt x="803564" y="526473"/>
                </a:cubicBezTo>
                <a:cubicBezTo>
                  <a:pt x="816107" y="511421"/>
                  <a:pt x="833739" y="500853"/>
                  <a:pt x="845127" y="484909"/>
                </a:cubicBezTo>
                <a:cubicBezTo>
                  <a:pt x="857131" y="468103"/>
                  <a:pt x="858232" y="444095"/>
                  <a:pt x="872836" y="429491"/>
                </a:cubicBezTo>
                <a:cubicBezTo>
                  <a:pt x="896384" y="405943"/>
                  <a:pt x="955964" y="374073"/>
                  <a:pt x="955964" y="374073"/>
                </a:cubicBezTo>
                <a:cubicBezTo>
                  <a:pt x="1023484" y="272792"/>
                  <a:pt x="940065" y="379491"/>
                  <a:pt x="1025236" y="318655"/>
                </a:cubicBezTo>
                <a:cubicBezTo>
                  <a:pt x="1046495" y="303470"/>
                  <a:pt x="1080655" y="263236"/>
                  <a:pt x="1080655" y="263236"/>
                </a:cubicBezTo>
                <a:cubicBezTo>
                  <a:pt x="1115476" y="158771"/>
                  <a:pt x="1068506" y="287534"/>
                  <a:pt x="1122218" y="180109"/>
                </a:cubicBezTo>
                <a:cubicBezTo>
                  <a:pt x="1144754" y="135036"/>
                  <a:pt x="1124078" y="136686"/>
                  <a:pt x="1163782" y="96982"/>
                </a:cubicBezTo>
                <a:cubicBezTo>
                  <a:pt x="1175556" y="85208"/>
                  <a:pt x="1192343" y="79675"/>
                  <a:pt x="1205345" y="69273"/>
                </a:cubicBezTo>
                <a:cubicBezTo>
                  <a:pt x="1215545" y="61113"/>
                  <a:pt x="1222855" y="49724"/>
                  <a:pt x="1233055" y="41564"/>
                </a:cubicBezTo>
                <a:cubicBezTo>
                  <a:pt x="1271424" y="10869"/>
                  <a:pt x="1272281" y="14634"/>
                  <a:pt x="1316182" y="0"/>
                </a:cubicBezTo>
                <a:cubicBezTo>
                  <a:pt x="1399309" y="4618"/>
                  <a:pt x="1482650" y="6317"/>
                  <a:pt x="1565564" y="13855"/>
                </a:cubicBezTo>
                <a:cubicBezTo>
                  <a:pt x="1589490" y="16030"/>
                  <a:pt x="1637938" y="33361"/>
                  <a:pt x="1662545" y="41564"/>
                </a:cubicBezTo>
                <a:cubicBezTo>
                  <a:pt x="1671782" y="55418"/>
                  <a:pt x="1682808" y="68234"/>
                  <a:pt x="1690255" y="83127"/>
                </a:cubicBezTo>
                <a:cubicBezTo>
                  <a:pt x="1696786" y="96189"/>
                  <a:pt x="1696863" y="112011"/>
                  <a:pt x="1704109" y="124691"/>
                </a:cubicBezTo>
                <a:cubicBezTo>
                  <a:pt x="1715565" y="144740"/>
                  <a:pt x="1732252" y="161319"/>
                  <a:pt x="1745673" y="180109"/>
                </a:cubicBezTo>
                <a:cubicBezTo>
                  <a:pt x="1755351" y="193659"/>
                  <a:pt x="1764146" y="207818"/>
                  <a:pt x="1773382" y="221673"/>
                </a:cubicBezTo>
                <a:cubicBezTo>
                  <a:pt x="1778000" y="235527"/>
                  <a:pt x="1783224" y="249194"/>
                  <a:pt x="1787236" y="263236"/>
                </a:cubicBezTo>
                <a:cubicBezTo>
                  <a:pt x="1792467" y="281545"/>
                  <a:pt x="1794405" y="300826"/>
                  <a:pt x="1801091" y="318655"/>
                </a:cubicBezTo>
                <a:cubicBezTo>
                  <a:pt x="1808343" y="337993"/>
                  <a:pt x="1819564" y="355600"/>
                  <a:pt x="1828800" y="374073"/>
                </a:cubicBezTo>
                <a:cubicBezTo>
                  <a:pt x="1824182" y="540327"/>
                  <a:pt x="1831914" y="707385"/>
                  <a:pt x="1814945" y="872836"/>
                </a:cubicBezTo>
                <a:cubicBezTo>
                  <a:pt x="1812946" y="892327"/>
                  <a:pt x="1788258" y="901649"/>
                  <a:pt x="1773382" y="914400"/>
                </a:cubicBezTo>
                <a:cubicBezTo>
                  <a:pt x="1755850" y="929428"/>
                  <a:pt x="1735496" y="940937"/>
                  <a:pt x="1717964" y="955964"/>
                </a:cubicBezTo>
                <a:cubicBezTo>
                  <a:pt x="1703088" y="968715"/>
                  <a:pt x="1691866" y="985498"/>
                  <a:pt x="1676400" y="997527"/>
                </a:cubicBezTo>
                <a:cubicBezTo>
                  <a:pt x="1650113" y="1017972"/>
                  <a:pt x="1620982" y="1034472"/>
                  <a:pt x="1593273" y="1052945"/>
                </a:cubicBezTo>
                <a:cubicBezTo>
                  <a:pt x="1579418" y="1062182"/>
                  <a:pt x="1567506" y="1075389"/>
                  <a:pt x="1551709" y="1080655"/>
                </a:cubicBezTo>
                <a:cubicBezTo>
                  <a:pt x="1472482" y="1107064"/>
                  <a:pt x="1444727" y="1118677"/>
                  <a:pt x="1357745" y="1136073"/>
                </a:cubicBezTo>
                <a:cubicBezTo>
                  <a:pt x="1317081" y="1144205"/>
                  <a:pt x="1284188" y="1147805"/>
                  <a:pt x="1246909" y="1163782"/>
                </a:cubicBezTo>
                <a:cubicBezTo>
                  <a:pt x="1227926" y="1171918"/>
                  <a:pt x="1208297" y="1179487"/>
                  <a:pt x="1191491" y="1191491"/>
                </a:cubicBezTo>
                <a:cubicBezTo>
                  <a:pt x="1120001" y="1242555"/>
                  <a:pt x="1181655" y="1224119"/>
                  <a:pt x="1108364" y="1260764"/>
                </a:cubicBezTo>
                <a:cubicBezTo>
                  <a:pt x="1095302" y="1267295"/>
                  <a:pt x="1080655" y="1270000"/>
                  <a:pt x="1066800" y="1274618"/>
                </a:cubicBezTo>
                <a:cubicBezTo>
                  <a:pt x="968074" y="1373344"/>
                  <a:pt x="1074677" y="1261307"/>
                  <a:pt x="997527" y="1357745"/>
                </a:cubicBezTo>
                <a:cubicBezTo>
                  <a:pt x="989367" y="1367945"/>
                  <a:pt x="977978" y="1375255"/>
                  <a:pt x="969818" y="1385455"/>
                </a:cubicBezTo>
                <a:cubicBezTo>
                  <a:pt x="959416" y="1398457"/>
                  <a:pt x="952769" y="1414226"/>
                  <a:pt x="942109" y="1427018"/>
                </a:cubicBezTo>
                <a:cubicBezTo>
                  <a:pt x="929566" y="1442070"/>
                  <a:pt x="914400" y="1454727"/>
                  <a:pt x="900545" y="1468582"/>
                </a:cubicBezTo>
                <a:lnTo>
                  <a:pt x="858982" y="1593273"/>
                </a:lnTo>
                <a:cubicBezTo>
                  <a:pt x="854364" y="1607127"/>
                  <a:pt x="853228" y="1622685"/>
                  <a:pt x="845127" y="1634836"/>
                </a:cubicBezTo>
                <a:lnTo>
                  <a:pt x="817418" y="1676400"/>
                </a:lnTo>
                <a:cubicBezTo>
                  <a:pt x="822036" y="1722582"/>
                  <a:pt x="824388" y="1769046"/>
                  <a:pt x="831273" y="1814945"/>
                </a:cubicBezTo>
                <a:cubicBezTo>
                  <a:pt x="838259" y="1861521"/>
                  <a:pt x="844089" y="1908811"/>
                  <a:pt x="858982" y="1953491"/>
                </a:cubicBezTo>
                <a:cubicBezTo>
                  <a:pt x="863600" y="1967346"/>
                  <a:pt x="866305" y="1981993"/>
                  <a:pt x="872836" y="1995055"/>
                </a:cubicBezTo>
                <a:cubicBezTo>
                  <a:pt x="880282" y="2009948"/>
                  <a:pt x="890143" y="2023616"/>
                  <a:pt x="900545" y="2036618"/>
                </a:cubicBezTo>
                <a:cubicBezTo>
                  <a:pt x="908705" y="2046818"/>
                  <a:pt x="917054" y="2057606"/>
                  <a:pt x="928255" y="2064327"/>
                </a:cubicBezTo>
                <a:cubicBezTo>
                  <a:pt x="940778" y="2071841"/>
                  <a:pt x="955964" y="2073564"/>
                  <a:pt x="969818" y="2078182"/>
                </a:cubicBezTo>
                <a:cubicBezTo>
                  <a:pt x="1004569" y="2104245"/>
                  <a:pt x="1074255" y="2158109"/>
                  <a:pt x="1108364" y="2175164"/>
                </a:cubicBezTo>
                <a:cubicBezTo>
                  <a:pt x="1126837" y="2184400"/>
                  <a:pt x="1144799" y="2194737"/>
                  <a:pt x="1163782" y="2202873"/>
                </a:cubicBezTo>
                <a:cubicBezTo>
                  <a:pt x="1177205" y="2208626"/>
                  <a:pt x="1191491" y="2212109"/>
                  <a:pt x="1205345" y="2216727"/>
                </a:cubicBezTo>
                <a:cubicBezTo>
                  <a:pt x="1219200" y="2225963"/>
                  <a:pt x="1231693" y="2237673"/>
                  <a:pt x="1246909" y="2244436"/>
                </a:cubicBezTo>
                <a:cubicBezTo>
                  <a:pt x="1312775" y="2273710"/>
                  <a:pt x="1343458" y="2274382"/>
                  <a:pt x="1413164" y="2286000"/>
                </a:cubicBezTo>
                <a:cubicBezTo>
                  <a:pt x="1427018" y="2290618"/>
                  <a:pt x="1440123" y="2299855"/>
                  <a:pt x="1454727" y="2299855"/>
                </a:cubicBezTo>
                <a:cubicBezTo>
                  <a:pt x="1653363" y="2299855"/>
                  <a:pt x="1852241" y="2298653"/>
                  <a:pt x="2050473" y="2286000"/>
                </a:cubicBezTo>
                <a:cubicBezTo>
                  <a:pt x="2071084" y="2284684"/>
                  <a:pt x="2087959" y="2268538"/>
                  <a:pt x="2105891" y="2258291"/>
                </a:cubicBezTo>
                <a:cubicBezTo>
                  <a:pt x="2138547" y="2239631"/>
                  <a:pt x="2173131" y="2210262"/>
                  <a:pt x="2202873" y="2189018"/>
                </a:cubicBezTo>
                <a:cubicBezTo>
                  <a:pt x="2216422" y="2179340"/>
                  <a:pt x="2230582" y="2170545"/>
                  <a:pt x="2244436" y="2161309"/>
                </a:cubicBezTo>
                <a:cubicBezTo>
                  <a:pt x="2253672" y="2147454"/>
                  <a:pt x="2261743" y="2132747"/>
                  <a:pt x="2272145" y="2119745"/>
                </a:cubicBezTo>
                <a:cubicBezTo>
                  <a:pt x="2289325" y="2098270"/>
                  <a:pt x="2317418" y="2076327"/>
                  <a:pt x="2341418" y="2064327"/>
                </a:cubicBezTo>
                <a:cubicBezTo>
                  <a:pt x="2354480" y="2057796"/>
                  <a:pt x="2369127" y="2055091"/>
                  <a:pt x="2382982" y="2050473"/>
                </a:cubicBezTo>
                <a:cubicBezTo>
                  <a:pt x="2452547" y="1946124"/>
                  <a:pt x="2358751" y="2066627"/>
                  <a:pt x="2466109" y="1995055"/>
                </a:cubicBezTo>
                <a:cubicBezTo>
                  <a:pt x="2479964" y="1985819"/>
                  <a:pt x="2482044" y="1965265"/>
                  <a:pt x="2493818" y="1953491"/>
                </a:cubicBezTo>
                <a:cubicBezTo>
                  <a:pt x="2505592" y="1941717"/>
                  <a:pt x="2521527" y="1935018"/>
                  <a:pt x="2535382" y="1925782"/>
                </a:cubicBezTo>
                <a:cubicBezTo>
                  <a:pt x="2544618" y="1911927"/>
                  <a:pt x="2550299" y="1894878"/>
                  <a:pt x="2563091" y="1884218"/>
                </a:cubicBezTo>
                <a:cubicBezTo>
                  <a:pt x="2624229" y="1833269"/>
                  <a:pt x="2614449" y="1886426"/>
                  <a:pt x="2646218" y="1814945"/>
                </a:cubicBezTo>
                <a:cubicBezTo>
                  <a:pt x="2658080" y="1788255"/>
                  <a:pt x="2660865" y="1757942"/>
                  <a:pt x="2673927" y="1731818"/>
                </a:cubicBezTo>
                <a:cubicBezTo>
                  <a:pt x="2736792" y="1606089"/>
                  <a:pt x="2706432" y="1655351"/>
                  <a:pt x="2757055" y="1579418"/>
                </a:cubicBezTo>
                <a:cubicBezTo>
                  <a:pt x="2792066" y="1474385"/>
                  <a:pt x="2767239" y="1519657"/>
                  <a:pt x="2826327" y="1440873"/>
                </a:cubicBezTo>
                <a:cubicBezTo>
                  <a:pt x="2830945" y="1422400"/>
                  <a:pt x="2836051" y="1404043"/>
                  <a:pt x="2840182" y="1385455"/>
                </a:cubicBezTo>
                <a:cubicBezTo>
                  <a:pt x="2845290" y="1362467"/>
                  <a:pt x="2844472" y="1337701"/>
                  <a:pt x="2854036" y="1316182"/>
                </a:cubicBezTo>
                <a:cubicBezTo>
                  <a:pt x="2863414" y="1295081"/>
                  <a:pt x="2883362" y="1280345"/>
                  <a:pt x="2895600" y="1260764"/>
                </a:cubicBezTo>
                <a:cubicBezTo>
                  <a:pt x="2906546" y="1243250"/>
                  <a:pt x="2913062" y="1223277"/>
                  <a:pt x="2923309" y="1205345"/>
                </a:cubicBezTo>
                <a:cubicBezTo>
                  <a:pt x="2966282" y="1130141"/>
                  <a:pt x="2939470" y="1198426"/>
                  <a:pt x="2964873" y="1122218"/>
                </a:cubicBezTo>
                <a:cubicBezTo>
                  <a:pt x="2971695" y="1081282"/>
                  <a:pt x="2978802" y="1025014"/>
                  <a:pt x="2992582" y="983673"/>
                </a:cubicBezTo>
                <a:cubicBezTo>
                  <a:pt x="3000447" y="960080"/>
                  <a:pt x="3012427" y="937994"/>
                  <a:pt x="3020291" y="914400"/>
                </a:cubicBezTo>
                <a:cubicBezTo>
                  <a:pt x="3040825" y="852796"/>
                  <a:pt x="3033578" y="834109"/>
                  <a:pt x="3048000" y="762000"/>
                </a:cubicBezTo>
                <a:cubicBezTo>
                  <a:pt x="3050864" y="747679"/>
                  <a:pt x="3057237" y="734291"/>
                  <a:pt x="3061855" y="720436"/>
                </a:cubicBezTo>
                <a:cubicBezTo>
                  <a:pt x="3066473" y="688109"/>
                  <a:pt x="3071485" y="655836"/>
                  <a:pt x="3075709" y="623455"/>
                </a:cubicBezTo>
                <a:cubicBezTo>
                  <a:pt x="3085340" y="549614"/>
                  <a:pt x="3079869" y="472427"/>
                  <a:pt x="3103418" y="401782"/>
                </a:cubicBezTo>
                <a:cubicBezTo>
                  <a:pt x="3108036" y="387927"/>
                  <a:pt x="3113261" y="374260"/>
                  <a:pt x="3117273" y="360218"/>
                </a:cubicBezTo>
                <a:cubicBezTo>
                  <a:pt x="3122504" y="341909"/>
                  <a:pt x="3120565" y="320643"/>
                  <a:pt x="3131127" y="304800"/>
                </a:cubicBezTo>
                <a:cubicBezTo>
                  <a:pt x="3140363" y="290945"/>
                  <a:pt x="3158836" y="286327"/>
                  <a:pt x="3172691" y="277091"/>
                </a:cubicBezTo>
                <a:cubicBezTo>
                  <a:pt x="3177309" y="263236"/>
                  <a:pt x="3179031" y="248050"/>
                  <a:pt x="3186545" y="235527"/>
                </a:cubicBezTo>
                <a:cubicBezTo>
                  <a:pt x="3193266" y="224326"/>
                  <a:pt x="3203805" y="215655"/>
                  <a:pt x="3214255" y="207818"/>
                </a:cubicBezTo>
                <a:cubicBezTo>
                  <a:pt x="3240897" y="187837"/>
                  <a:pt x="3265789" y="162931"/>
                  <a:pt x="3297382" y="152400"/>
                </a:cubicBezTo>
                <a:lnTo>
                  <a:pt x="3380509" y="124691"/>
                </a:lnTo>
                <a:cubicBezTo>
                  <a:pt x="3394364" y="120073"/>
                  <a:pt x="3407905" y="114378"/>
                  <a:pt x="3422073" y="110836"/>
                </a:cubicBezTo>
                <a:lnTo>
                  <a:pt x="3477491" y="96982"/>
                </a:lnTo>
                <a:cubicBezTo>
                  <a:pt x="3639127" y="101600"/>
                  <a:pt x="3800921" y="102337"/>
                  <a:pt x="3962400" y="110836"/>
                </a:cubicBezTo>
                <a:cubicBezTo>
                  <a:pt x="3976984" y="111604"/>
                  <a:pt x="3991198" y="117599"/>
                  <a:pt x="4003964" y="124691"/>
                </a:cubicBezTo>
                <a:cubicBezTo>
                  <a:pt x="4033075" y="140864"/>
                  <a:pt x="4087091" y="180109"/>
                  <a:pt x="4087091" y="180109"/>
                </a:cubicBezTo>
                <a:cubicBezTo>
                  <a:pt x="4144182" y="351383"/>
                  <a:pt x="4078593" y="195921"/>
                  <a:pt x="4156364" y="304800"/>
                </a:cubicBezTo>
                <a:cubicBezTo>
                  <a:pt x="4168368" y="321606"/>
                  <a:pt x="4173826" y="342286"/>
                  <a:pt x="4184073" y="360218"/>
                </a:cubicBezTo>
                <a:cubicBezTo>
                  <a:pt x="4192334" y="374675"/>
                  <a:pt x="4202546" y="387927"/>
                  <a:pt x="4211782" y="401782"/>
                </a:cubicBezTo>
                <a:cubicBezTo>
                  <a:pt x="4231398" y="460631"/>
                  <a:pt x="4239753" y="492229"/>
                  <a:pt x="4281055" y="554182"/>
                </a:cubicBezTo>
                <a:lnTo>
                  <a:pt x="4336473" y="637309"/>
                </a:lnTo>
                <a:cubicBezTo>
                  <a:pt x="4345709" y="651164"/>
                  <a:pt x="4356735" y="663980"/>
                  <a:pt x="4364182" y="678873"/>
                </a:cubicBezTo>
                <a:cubicBezTo>
                  <a:pt x="4373418" y="697346"/>
                  <a:pt x="4380945" y="716777"/>
                  <a:pt x="4391891" y="734291"/>
                </a:cubicBezTo>
                <a:cubicBezTo>
                  <a:pt x="4404129" y="753872"/>
                  <a:pt x="4420034" y="770919"/>
                  <a:pt x="4433455" y="789709"/>
                </a:cubicBezTo>
                <a:cubicBezTo>
                  <a:pt x="4466091" y="835400"/>
                  <a:pt x="4461815" y="832576"/>
                  <a:pt x="4488873" y="886691"/>
                </a:cubicBezTo>
                <a:cubicBezTo>
                  <a:pt x="4493491" y="905164"/>
                  <a:pt x="4497496" y="923800"/>
                  <a:pt x="4502727" y="942109"/>
                </a:cubicBezTo>
                <a:cubicBezTo>
                  <a:pt x="4506739" y="956151"/>
                  <a:pt x="4513970" y="969304"/>
                  <a:pt x="4516582" y="983673"/>
                </a:cubicBezTo>
                <a:cubicBezTo>
                  <a:pt x="4523242" y="1020305"/>
                  <a:pt x="4525818" y="1057564"/>
                  <a:pt x="4530436" y="1094509"/>
                </a:cubicBezTo>
                <a:cubicBezTo>
                  <a:pt x="4521200" y="1362364"/>
                  <a:pt x="4515892" y="1630383"/>
                  <a:pt x="4502727" y="1898073"/>
                </a:cubicBezTo>
                <a:cubicBezTo>
                  <a:pt x="4502010" y="1912659"/>
                  <a:pt x="4492885" y="1925594"/>
                  <a:pt x="4488873" y="1939636"/>
                </a:cubicBezTo>
                <a:cubicBezTo>
                  <a:pt x="4483642" y="1957945"/>
                  <a:pt x="4482519" y="1977553"/>
                  <a:pt x="4475018" y="1995055"/>
                </a:cubicBezTo>
                <a:cubicBezTo>
                  <a:pt x="4468265" y="2010812"/>
                  <a:pt x="4410476" y="2085728"/>
                  <a:pt x="4405745" y="2092036"/>
                </a:cubicBezTo>
                <a:cubicBezTo>
                  <a:pt x="4394477" y="2125841"/>
                  <a:pt x="4391040" y="2148306"/>
                  <a:pt x="4364182" y="2175164"/>
                </a:cubicBezTo>
                <a:cubicBezTo>
                  <a:pt x="4352408" y="2186938"/>
                  <a:pt x="4336168" y="2193195"/>
                  <a:pt x="4322618" y="2202873"/>
                </a:cubicBezTo>
                <a:cubicBezTo>
                  <a:pt x="4303828" y="2216294"/>
                  <a:pt x="4283528" y="2228108"/>
                  <a:pt x="4267200" y="2244436"/>
                </a:cubicBezTo>
                <a:cubicBezTo>
                  <a:pt x="4223049" y="2288587"/>
                  <a:pt x="4227193" y="2304058"/>
                  <a:pt x="4197927" y="2355273"/>
                </a:cubicBezTo>
                <a:cubicBezTo>
                  <a:pt x="4189666" y="2369730"/>
                  <a:pt x="4179043" y="2382716"/>
                  <a:pt x="4170218" y="2396836"/>
                </a:cubicBezTo>
                <a:cubicBezTo>
                  <a:pt x="4155946" y="2419671"/>
                  <a:pt x="4149100" y="2448584"/>
                  <a:pt x="4128655" y="2466109"/>
                </a:cubicBezTo>
                <a:cubicBezTo>
                  <a:pt x="4114198" y="2478501"/>
                  <a:pt x="4091709" y="2475346"/>
                  <a:pt x="4073236" y="2479964"/>
                </a:cubicBezTo>
                <a:cubicBezTo>
                  <a:pt x="3940653" y="2612547"/>
                  <a:pt x="4110408" y="2455184"/>
                  <a:pt x="3990109" y="2535382"/>
                </a:cubicBezTo>
                <a:cubicBezTo>
                  <a:pt x="3924863" y="2578879"/>
                  <a:pt x="3974967" y="2574439"/>
                  <a:pt x="3906982" y="2604655"/>
                </a:cubicBezTo>
                <a:cubicBezTo>
                  <a:pt x="3880292" y="2616518"/>
                  <a:pt x="3848157" y="2616163"/>
                  <a:pt x="3823855" y="2632364"/>
                </a:cubicBezTo>
                <a:cubicBezTo>
                  <a:pt x="3743977" y="2685616"/>
                  <a:pt x="3821034" y="2639510"/>
                  <a:pt x="3740727" y="2673927"/>
                </a:cubicBezTo>
                <a:cubicBezTo>
                  <a:pt x="3695114" y="2693475"/>
                  <a:pt x="3688732" y="2705494"/>
                  <a:pt x="3643745" y="2715491"/>
                </a:cubicBezTo>
                <a:cubicBezTo>
                  <a:pt x="3616323" y="2721585"/>
                  <a:pt x="3588327" y="2724727"/>
                  <a:pt x="3560618" y="2729345"/>
                </a:cubicBezTo>
                <a:cubicBezTo>
                  <a:pt x="3532909" y="2738582"/>
                  <a:pt x="3501793" y="2740853"/>
                  <a:pt x="3477491" y="2757055"/>
                </a:cubicBezTo>
                <a:lnTo>
                  <a:pt x="3394364" y="2812473"/>
                </a:lnTo>
                <a:cubicBezTo>
                  <a:pt x="3380509" y="2821709"/>
                  <a:pt x="3367693" y="2832735"/>
                  <a:pt x="3352800" y="2840182"/>
                </a:cubicBezTo>
                <a:cubicBezTo>
                  <a:pt x="3287855" y="2872654"/>
                  <a:pt x="3294480" y="2862040"/>
                  <a:pt x="3241964" y="2923309"/>
                </a:cubicBezTo>
                <a:cubicBezTo>
                  <a:pt x="3218467" y="2950722"/>
                  <a:pt x="3202268" y="2988846"/>
                  <a:pt x="3186545" y="3020291"/>
                </a:cubicBezTo>
                <a:cubicBezTo>
                  <a:pt x="3181927" y="3038764"/>
                  <a:pt x="3181206" y="3058678"/>
                  <a:pt x="3172691" y="3075709"/>
                </a:cubicBezTo>
                <a:cubicBezTo>
                  <a:pt x="3162364" y="3096362"/>
                  <a:pt x="3144548" y="3112337"/>
                  <a:pt x="3131127" y="3131127"/>
                </a:cubicBezTo>
                <a:cubicBezTo>
                  <a:pt x="3121449" y="3144677"/>
                  <a:pt x="3112654" y="3158836"/>
                  <a:pt x="3103418" y="3172691"/>
                </a:cubicBezTo>
                <a:cubicBezTo>
                  <a:pt x="3098800" y="3186546"/>
                  <a:pt x="3096095" y="3201193"/>
                  <a:pt x="3089564" y="3214255"/>
                </a:cubicBezTo>
                <a:cubicBezTo>
                  <a:pt x="3082118" y="3229148"/>
                  <a:pt x="3070116" y="3241361"/>
                  <a:pt x="3061855" y="3255818"/>
                </a:cubicBezTo>
                <a:cubicBezTo>
                  <a:pt x="3051608" y="3273750"/>
                  <a:pt x="3043382" y="3292763"/>
                  <a:pt x="3034145" y="3311236"/>
                </a:cubicBezTo>
                <a:cubicBezTo>
                  <a:pt x="3029527" y="3329709"/>
                  <a:pt x="3025522" y="3348346"/>
                  <a:pt x="3020291" y="3366655"/>
                </a:cubicBezTo>
                <a:cubicBezTo>
                  <a:pt x="3016279" y="3380697"/>
                  <a:pt x="3006436" y="3393614"/>
                  <a:pt x="3006436" y="3408218"/>
                </a:cubicBezTo>
                <a:cubicBezTo>
                  <a:pt x="3006436" y="3509923"/>
                  <a:pt x="3008173" y="3612038"/>
                  <a:pt x="3020291" y="3713018"/>
                </a:cubicBezTo>
                <a:cubicBezTo>
                  <a:pt x="3022275" y="3729551"/>
                  <a:pt x="3038322" y="3741032"/>
                  <a:pt x="3048000" y="3754582"/>
                </a:cubicBezTo>
                <a:cubicBezTo>
                  <a:pt x="3061421" y="3773372"/>
                  <a:pt x="3074537" y="3792468"/>
                  <a:pt x="3089564" y="3810000"/>
                </a:cubicBezTo>
                <a:cubicBezTo>
                  <a:pt x="3102315" y="3824876"/>
                  <a:pt x="3118584" y="3836512"/>
                  <a:pt x="3131127" y="3851564"/>
                </a:cubicBezTo>
                <a:cubicBezTo>
                  <a:pt x="3141787" y="3864356"/>
                  <a:pt x="3146305" y="3882162"/>
                  <a:pt x="3158836" y="3893127"/>
                </a:cubicBezTo>
                <a:cubicBezTo>
                  <a:pt x="3268741" y="3989292"/>
                  <a:pt x="3206229" y="3915486"/>
                  <a:pt x="3297382" y="3976255"/>
                </a:cubicBezTo>
                <a:cubicBezTo>
                  <a:pt x="3410325" y="4051551"/>
                  <a:pt x="3322667" y="4017011"/>
                  <a:pt x="3408218" y="4045527"/>
                </a:cubicBezTo>
                <a:cubicBezTo>
                  <a:pt x="3475684" y="4090504"/>
                  <a:pt x="3422126" y="4061529"/>
                  <a:pt x="3505200" y="4087091"/>
                </a:cubicBezTo>
                <a:cubicBezTo>
                  <a:pt x="3547075" y="4099976"/>
                  <a:pt x="3586930" y="4120063"/>
                  <a:pt x="3629891" y="4128655"/>
                </a:cubicBezTo>
                <a:cubicBezTo>
                  <a:pt x="3652982" y="4133273"/>
                  <a:pt x="3676319" y="4136798"/>
                  <a:pt x="3699164" y="4142509"/>
                </a:cubicBezTo>
                <a:cubicBezTo>
                  <a:pt x="3713332" y="4146051"/>
                  <a:pt x="3726559" y="4152822"/>
                  <a:pt x="3740727" y="4156364"/>
                </a:cubicBezTo>
                <a:cubicBezTo>
                  <a:pt x="3763572" y="4162075"/>
                  <a:pt x="3786909" y="4165600"/>
                  <a:pt x="3810000" y="4170218"/>
                </a:cubicBezTo>
                <a:cubicBezTo>
                  <a:pt x="3994593" y="4293278"/>
                  <a:pt x="3866964" y="4219729"/>
                  <a:pt x="4378036" y="4184073"/>
                </a:cubicBezTo>
                <a:cubicBezTo>
                  <a:pt x="4402845" y="4182342"/>
                  <a:pt x="4423316" y="4162908"/>
                  <a:pt x="4447309" y="4156364"/>
                </a:cubicBezTo>
                <a:cubicBezTo>
                  <a:pt x="4474410" y="4148973"/>
                  <a:pt x="4502727" y="4147127"/>
                  <a:pt x="4530436" y="4142509"/>
                </a:cubicBezTo>
                <a:cubicBezTo>
                  <a:pt x="4716854" y="4049302"/>
                  <a:pt x="4440258" y="4181522"/>
                  <a:pt x="4655127" y="4100945"/>
                </a:cubicBezTo>
                <a:cubicBezTo>
                  <a:pt x="4670718" y="4095098"/>
                  <a:pt x="4681100" y="4079083"/>
                  <a:pt x="4696691" y="4073236"/>
                </a:cubicBezTo>
                <a:cubicBezTo>
                  <a:pt x="4718740" y="4064968"/>
                  <a:pt x="4743119" y="4065093"/>
                  <a:pt x="4765964" y="4059382"/>
                </a:cubicBezTo>
                <a:cubicBezTo>
                  <a:pt x="4780132" y="4055840"/>
                  <a:pt x="4793673" y="4050145"/>
                  <a:pt x="4807527" y="4045527"/>
                </a:cubicBezTo>
                <a:cubicBezTo>
                  <a:pt x="4881420" y="3934689"/>
                  <a:pt x="4784434" y="4068621"/>
                  <a:pt x="4876800" y="3976255"/>
                </a:cubicBezTo>
                <a:cubicBezTo>
                  <a:pt x="4903657" y="3949398"/>
                  <a:pt x="4907096" y="3926931"/>
                  <a:pt x="4918364" y="3893127"/>
                </a:cubicBezTo>
                <a:cubicBezTo>
                  <a:pt x="4950772" y="3633850"/>
                  <a:pt x="4906696" y="3886566"/>
                  <a:pt x="4959927" y="3726873"/>
                </a:cubicBezTo>
                <a:cubicBezTo>
                  <a:pt x="4967374" y="3704533"/>
                  <a:pt x="4967015" y="3680155"/>
                  <a:pt x="4973782" y="3657600"/>
                </a:cubicBezTo>
                <a:cubicBezTo>
                  <a:pt x="4980928" y="3633779"/>
                  <a:pt x="4992255" y="3611418"/>
                  <a:pt x="5001491" y="3588327"/>
                </a:cubicBezTo>
                <a:cubicBezTo>
                  <a:pt x="5006109" y="3560618"/>
                  <a:pt x="5009251" y="3532622"/>
                  <a:pt x="5015345" y="3505200"/>
                </a:cubicBezTo>
                <a:cubicBezTo>
                  <a:pt x="5018513" y="3490944"/>
                  <a:pt x="5026799" y="3478041"/>
                  <a:pt x="5029200" y="3463636"/>
                </a:cubicBezTo>
                <a:cubicBezTo>
                  <a:pt x="5039946" y="3399164"/>
                  <a:pt x="5048033" y="3262531"/>
                  <a:pt x="5056909" y="3200400"/>
                </a:cubicBezTo>
                <a:cubicBezTo>
                  <a:pt x="5059602" y="3181550"/>
                  <a:pt x="5066146" y="3163455"/>
                  <a:pt x="5070764" y="3144982"/>
                </a:cubicBezTo>
                <a:cubicBezTo>
                  <a:pt x="5075382" y="3020291"/>
                  <a:pt x="5076585" y="2895427"/>
                  <a:pt x="5084618" y="2770909"/>
                </a:cubicBezTo>
                <a:cubicBezTo>
                  <a:pt x="5086009" y="2749343"/>
                  <a:pt x="5104728" y="2696726"/>
                  <a:pt x="5112327" y="2673927"/>
                </a:cubicBezTo>
                <a:cubicBezTo>
                  <a:pt x="5135486" y="2488660"/>
                  <a:pt x="5108200" y="2630893"/>
                  <a:pt x="5153891" y="2493818"/>
                </a:cubicBezTo>
                <a:cubicBezTo>
                  <a:pt x="5166800" y="2455089"/>
                  <a:pt x="5174038" y="2387398"/>
                  <a:pt x="5195455" y="2355273"/>
                </a:cubicBezTo>
                <a:lnTo>
                  <a:pt x="5223164" y="2313709"/>
                </a:lnTo>
                <a:cubicBezTo>
                  <a:pt x="5227782" y="2299854"/>
                  <a:pt x="5228052" y="2283673"/>
                  <a:pt x="5237018" y="2272145"/>
                </a:cubicBezTo>
                <a:cubicBezTo>
                  <a:pt x="5261076" y="2241213"/>
                  <a:pt x="5292436" y="2216727"/>
                  <a:pt x="5320145" y="2189018"/>
                </a:cubicBezTo>
                <a:cubicBezTo>
                  <a:pt x="5329382" y="2179782"/>
                  <a:pt x="5336986" y="2168555"/>
                  <a:pt x="5347855" y="2161309"/>
                </a:cubicBezTo>
                <a:lnTo>
                  <a:pt x="5430982" y="2105891"/>
                </a:lnTo>
                <a:cubicBezTo>
                  <a:pt x="5444836" y="2096655"/>
                  <a:pt x="5460771" y="2089956"/>
                  <a:pt x="5472545" y="2078182"/>
                </a:cubicBezTo>
                <a:cubicBezTo>
                  <a:pt x="5511468" y="2039260"/>
                  <a:pt x="5565616" y="1982503"/>
                  <a:pt x="5611091" y="1967345"/>
                </a:cubicBezTo>
                <a:lnTo>
                  <a:pt x="5652655" y="1953491"/>
                </a:lnTo>
                <a:cubicBezTo>
                  <a:pt x="5666509" y="1944255"/>
                  <a:pt x="5683253" y="1938313"/>
                  <a:pt x="5694218" y="1925782"/>
                </a:cubicBezTo>
                <a:cubicBezTo>
                  <a:pt x="5745521" y="1867149"/>
                  <a:pt x="5744462" y="1858178"/>
                  <a:pt x="5763491" y="1801091"/>
                </a:cubicBezTo>
                <a:cubicBezTo>
                  <a:pt x="5774496" y="1735059"/>
                  <a:pt x="5788719" y="1659024"/>
                  <a:pt x="5791200" y="1593273"/>
                </a:cubicBezTo>
                <a:cubicBezTo>
                  <a:pt x="5798865" y="1390165"/>
                  <a:pt x="5796766" y="1186756"/>
                  <a:pt x="5805055" y="983673"/>
                </a:cubicBezTo>
                <a:cubicBezTo>
                  <a:pt x="5806015" y="960144"/>
                  <a:pt x="5814697" y="937568"/>
                  <a:pt x="5818909" y="914400"/>
                </a:cubicBezTo>
                <a:cubicBezTo>
                  <a:pt x="5823934" y="886762"/>
                  <a:pt x="5827255" y="858819"/>
                  <a:pt x="5832764" y="831273"/>
                </a:cubicBezTo>
                <a:cubicBezTo>
                  <a:pt x="5843234" y="778924"/>
                  <a:pt x="5856654" y="745746"/>
                  <a:pt x="5874327" y="692727"/>
                </a:cubicBezTo>
                <a:cubicBezTo>
                  <a:pt x="5878945" y="678873"/>
                  <a:pt x="5876031" y="659265"/>
                  <a:pt x="5888182" y="651164"/>
                </a:cubicBezTo>
                <a:cubicBezTo>
                  <a:pt x="5983460" y="587644"/>
                  <a:pt x="5939716" y="606276"/>
                  <a:pt x="6012873" y="581891"/>
                </a:cubicBezTo>
                <a:cubicBezTo>
                  <a:pt x="6026727" y="568036"/>
                  <a:pt x="6038133" y="551195"/>
                  <a:pt x="6054436" y="540327"/>
                </a:cubicBezTo>
                <a:cubicBezTo>
                  <a:pt x="6066587" y="532226"/>
                  <a:pt x="6082938" y="533004"/>
                  <a:pt x="6096000" y="526473"/>
                </a:cubicBezTo>
                <a:cubicBezTo>
                  <a:pt x="6191137" y="478906"/>
                  <a:pt x="6073183" y="511641"/>
                  <a:pt x="6206836" y="484909"/>
                </a:cubicBezTo>
                <a:cubicBezTo>
                  <a:pt x="6330735" y="422960"/>
                  <a:pt x="6278486" y="442554"/>
                  <a:pt x="6359236" y="415636"/>
                </a:cubicBezTo>
                <a:cubicBezTo>
                  <a:pt x="6520872" y="420254"/>
                  <a:pt x="6682666" y="420992"/>
                  <a:pt x="6844145" y="429491"/>
                </a:cubicBezTo>
                <a:cubicBezTo>
                  <a:pt x="6858729" y="430259"/>
                  <a:pt x="6871667" y="439333"/>
                  <a:pt x="6885709" y="443345"/>
                </a:cubicBezTo>
                <a:cubicBezTo>
                  <a:pt x="6904018" y="448576"/>
                  <a:pt x="6922818" y="451969"/>
                  <a:pt x="6941127" y="457200"/>
                </a:cubicBezTo>
                <a:cubicBezTo>
                  <a:pt x="6977610" y="467624"/>
                  <a:pt x="7004523" y="478612"/>
                  <a:pt x="7038109" y="498764"/>
                </a:cubicBezTo>
                <a:cubicBezTo>
                  <a:pt x="7157205" y="570222"/>
                  <a:pt x="7079198" y="540170"/>
                  <a:pt x="7162800" y="568036"/>
                </a:cubicBezTo>
                <a:cubicBezTo>
                  <a:pt x="7273632" y="734286"/>
                  <a:pt x="7102767" y="489532"/>
                  <a:pt x="7232073" y="637309"/>
                </a:cubicBezTo>
                <a:cubicBezTo>
                  <a:pt x="7254003" y="662371"/>
                  <a:pt x="7272598" y="690650"/>
                  <a:pt x="7287491" y="720436"/>
                </a:cubicBezTo>
                <a:cubicBezTo>
                  <a:pt x="7296727" y="738909"/>
                  <a:pt x="7307948" y="756517"/>
                  <a:pt x="7315200" y="775855"/>
                </a:cubicBezTo>
                <a:cubicBezTo>
                  <a:pt x="7345030" y="855401"/>
                  <a:pt x="7309396" y="819664"/>
                  <a:pt x="7356764" y="914400"/>
                </a:cubicBezTo>
                <a:cubicBezTo>
                  <a:pt x="7367090" y="935053"/>
                  <a:pt x="7386089" y="950237"/>
                  <a:pt x="7398327" y="969818"/>
                </a:cubicBezTo>
                <a:cubicBezTo>
                  <a:pt x="7409273" y="987332"/>
                  <a:pt x="7416800" y="1006763"/>
                  <a:pt x="7426036" y="1025236"/>
                </a:cubicBezTo>
                <a:cubicBezTo>
                  <a:pt x="7429796" y="1044038"/>
                  <a:pt x="7445362" y="1127573"/>
                  <a:pt x="7453745" y="1149927"/>
                </a:cubicBezTo>
                <a:cubicBezTo>
                  <a:pt x="7460997" y="1169265"/>
                  <a:pt x="7472218" y="1186872"/>
                  <a:pt x="7481455" y="1205345"/>
                </a:cubicBezTo>
                <a:cubicBezTo>
                  <a:pt x="7486073" y="1223818"/>
                  <a:pt x="7487808" y="1243262"/>
                  <a:pt x="7495309" y="1260764"/>
                </a:cubicBezTo>
                <a:cubicBezTo>
                  <a:pt x="7501868" y="1276069"/>
                  <a:pt x="7517171" y="1286736"/>
                  <a:pt x="7523018" y="1302327"/>
                </a:cubicBezTo>
                <a:cubicBezTo>
                  <a:pt x="7531286" y="1324376"/>
                  <a:pt x="7532255" y="1348509"/>
                  <a:pt x="7536873" y="1371600"/>
                </a:cubicBezTo>
                <a:cubicBezTo>
                  <a:pt x="7541491" y="1417782"/>
                  <a:pt x="7540291" y="1464922"/>
                  <a:pt x="7550727" y="1510145"/>
                </a:cubicBezTo>
                <a:cubicBezTo>
                  <a:pt x="7554471" y="1526370"/>
                  <a:pt x="7574397" y="1535555"/>
                  <a:pt x="7578436" y="1551709"/>
                </a:cubicBezTo>
                <a:cubicBezTo>
                  <a:pt x="7588579" y="1592280"/>
                  <a:pt x="7587673" y="1634836"/>
                  <a:pt x="7592291" y="1676400"/>
                </a:cubicBezTo>
                <a:cubicBezTo>
                  <a:pt x="7583055" y="2027382"/>
                  <a:pt x="7585951" y="2378893"/>
                  <a:pt x="7564582" y="2729345"/>
                </a:cubicBezTo>
                <a:cubicBezTo>
                  <a:pt x="7562696" y="2760268"/>
                  <a:pt x="7535838" y="2784270"/>
                  <a:pt x="7523018" y="2812473"/>
                </a:cubicBezTo>
                <a:cubicBezTo>
                  <a:pt x="7512727" y="2835113"/>
                  <a:pt x="7503808" y="2858373"/>
                  <a:pt x="7495309" y="2881745"/>
                </a:cubicBezTo>
                <a:cubicBezTo>
                  <a:pt x="7485327" y="2909195"/>
                  <a:pt x="7483802" y="2940570"/>
                  <a:pt x="7467600" y="2964873"/>
                </a:cubicBezTo>
                <a:cubicBezTo>
                  <a:pt x="7458364" y="2978727"/>
                  <a:pt x="7449569" y="2992887"/>
                  <a:pt x="7439891" y="3006436"/>
                </a:cubicBezTo>
                <a:cubicBezTo>
                  <a:pt x="7426469" y="3025226"/>
                  <a:pt x="7410565" y="3042274"/>
                  <a:pt x="7398327" y="3061855"/>
                </a:cubicBezTo>
                <a:cubicBezTo>
                  <a:pt x="7387381" y="3079369"/>
                  <a:pt x="7383298" y="3100971"/>
                  <a:pt x="7370618" y="3117273"/>
                </a:cubicBezTo>
                <a:cubicBezTo>
                  <a:pt x="7328773" y="3171073"/>
                  <a:pt x="7242497" y="3235014"/>
                  <a:pt x="7190509" y="3269673"/>
                </a:cubicBezTo>
                <a:cubicBezTo>
                  <a:pt x="6987164" y="3405236"/>
                  <a:pt x="7201067" y="3267599"/>
                  <a:pt x="7051964" y="3352800"/>
                </a:cubicBezTo>
                <a:cubicBezTo>
                  <a:pt x="7037507" y="3361061"/>
                  <a:pt x="7025991" y="3374662"/>
                  <a:pt x="7010400" y="3380509"/>
                </a:cubicBezTo>
                <a:cubicBezTo>
                  <a:pt x="6988351" y="3388777"/>
                  <a:pt x="6963972" y="3388653"/>
                  <a:pt x="6941127" y="3394364"/>
                </a:cubicBezTo>
                <a:cubicBezTo>
                  <a:pt x="6770717" y="3436966"/>
                  <a:pt x="7085625" y="3371005"/>
                  <a:pt x="6830291" y="3422073"/>
                </a:cubicBezTo>
                <a:cubicBezTo>
                  <a:pt x="6811818" y="3431309"/>
                  <a:pt x="6793856" y="3441646"/>
                  <a:pt x="6774873" y="3449782"/>
                </a:cubicBezTo>
                <a:cubicBezTo>
                  <a:pt x="6741663" y="3464015"/>
                  <a:pt x="6713032" y="3467451"/>
                  <a:pt x="6677891" y="3477491"/>
                </a:cubicBezTo>
                <a:cubicBezTo>
                  <a:pt x="6663849" y="3481503"/>
                  <a:pt x="6650369" y="3487333"/>
                  <a:pt x="6636327" y="3491345"/>
                </a:cubicBezTo>
                <a:cubicBezTo>
                  <a:pt x="6586460" y="3505593"/>
                  <a:pt x="6494720" y="3523283"/>
                  <a:pt x="6456218" y="3532909"/>
                </a:cubicBezTo>
                <a:cubicBezTo>
                  <a:pt x="6404238" y="3545904"/>
                  <a:pt x="6414740" y="3550686"/>
                  <a:pt x="6359236" y="3574473"/>
                </a:cubicBezTo>
                <a:cubicBezTo>
                  <a:pt x="6345813" y="3580226"/>
                  <a:pt x="6331527" y="3583709"/>
                  <a:pt x="6317673" y="3588327"/>
                </a:cubicBezTo>
                <a:cubicBezTo>
                  <a:pt x="6308437" y="3602182"/>
                  <a:pt x="6301738" y="3618117"/>
                  <a:pt x="6289964" y="3629891"/>
                </a:cubicBezTo>
                <a:cubicBezTo>
                  <a:pt x="6278190" y="3641665"/>
                  <a:pt x="6259365" y="3645069"/>
                  <a:pt x="6248400" y="3657600"/>
                </a:cubicBezTo>
                <a:cubicBezTo>
                  <a:pt x="6226470" y="3682662"/>
                  <a:pt x="6211455" y="3713018"/>
                  <a:pt x="6192982" y="3740727"/>
                </a:cubicBezTo>
                <a:cubicBezTo>
                  <a:pt x="6183746" y="3754582"/>
                  <a:pt x="6170539" y="3766494"/>
                  <a:pt x="6165273" y="3782291"/>
                </a:cubicBezTo>
                <a:cubicBezTo>
                  <a:pt x="6160655" y="3796146"/>
                  <a:pt x="6157171" y="3810432"/>
                  <a:pt x="6151418" y="3823855"/>
                </a:cubicBezTo>
                <a:cubicBezTo>
                  <a:pt x="6143282" y="3842838"/>
                  <a:pt x="6131379" y="3860097"/>
                  <a:pt x="6123709" y="3879273"/>
                </a:cubicBezTo>
                <a:cubicBezTo>
                  <a:pt x="6112861" y="3906392"/>
                  <a:pt x="6105236" y="3934691"/>
                  <a:pt x="6096000" y="3962400"/>
                </a:cubicBezTo>
                <a:lnTo>
                  <a:pt x="6082145" y="4003964"/>
                </a:lnTo>
                <a:lnTo>
                  <a:pt x="6068291" y="4045527"/>
                </a:lnTo>
                <a:cubicBezTo>
                  <a:pt x="6072909" y="4184073"/>
                  <a:pt x="6073759" y="4322795"/>
                  <a:pt x="6082145" y="4461164"/>
                </a:cubicBezTo>
                <a:cubicBezTo>
                  <a:pt x="6084527" y="4500470"/>
                  <a:pt x="6116924" y="4529249"/>
                  <a:pt x="6137564" y="4558145"/>
                </a:cubicBezTo>
                <a:cubicBezTo>
                  <a:pt x="6147242" y="4571695"/>
                  <a:pt x="6152481" y="4589049"/>
                  <a:pt x="6165273" y="4599709"/>
                </a:cubicBezTo>
                <a:cubicBezTo>
                  <a:pt x="6181139" y="4612931"/>
                  <a:pt x="6203885" y="4615414"/>
                  <a:pt x="6220691" y="4627418"/>
                </a:cubicBezTo>
                <a:cubicBezTo>
                  <a:pt x="6335308" y="4709287"/>
                  <a:pt x="6193876" y="4633867"/>
                  <a:pt x="6303818" y="4696691"/>
                </a:cubicBezTo>
                <a:cubicBezTo>
                  <a:pt x="6341930" y="4718469"/>
                  <a:pt x="6387685" y="4737264"/>
                  <a:pt x="6428509" y="4752109"/>
                </a:cubicBezTo>
                <a:cubicBezTo>
                  <a:pt x="6455958" y="4762091"/>
                  <a:pt x="6482654" y="4776195"/>
                  <a:pt x="6511636" y="4779818"/>
                </a:cubicBezTo>
                <a:lnTo>
                  <a:pt x="6622473" y="4793673"/>
                </a:lnTo>
                <a:cubicBezTo>
                  <a:pt x="6918037" y="4789055"/>
                  <a:pt x="7213821" y="4792124"/>
                  <a:pt x="7509164" y="4779818"/>
                </a:cubicBezTo>
                <a:cubicBezTo>
                  <a:pt x="7547213" y="4778233"/>
                  <a:pt x="7620000" y="4752109"/>
                  <a:pt x="7620000" y="4752109"/>
                </a:cubicBezTo>
                <a:cubicBezTo>
                  <a:pt x="7830103" y="4612040"/>
                  <a:pt x="7614464" y="4763649"/>
                  <a:pt x="7744691" y="4655127"/>
                </a:cubicBezTo>
                <a:cubicBezTo>
                  <a:pt x="7860424" y="4558683"/>
                  <a:pt x="7706391" y="4707282"/>
                  <a:pt x="7827818" y="4585855"/>
                </a:cubicBezTo>
                <a:cubicBezTo>
                  <a:pt x="7844178" y="4520418"/>
                  <a:pt x="7833158" y="4547467"/>
                  <a:pt x="7855527" y="4502727"/>
                </a:cubicBezTo>
              </a:path>
            </a:pathLst>
          </a:custGeom>
          <a:ln>
            <a:solidFill>
              <a:schemeClr val="accent1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500813" y="2000250"/>
            <a:ext cx="428625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000497" y="4286250"/>
            <a:ext cx="642942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14813" y="1643063"/>
            <a:ext cx="428625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000250" y="1857375"/>
            <a:ext cx="428625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143875" y="3143250"/>
            <a:ext cx="428625" cy="50006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215206" y="5857892"/>
            <a:ext cx="500066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214810" y="157161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143372" y="4214818"/>
            <a:ext cx="2857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572264" y="1928802"/>
            <a:ext cx="3335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4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215338" y="3071810"/>
            <a:ext cx="4049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358082" y="5857892"/>
            <a:ext cx="2143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000232" y="1785926"/>
            <a:ext cx="50006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1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142976" y="857232"/>
            <a:ext cx="257176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Тропинка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Чистописания!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987824" y="2214554"/>
            <a:ext cx="27986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Дубрава Словарных слов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357314" y="4500570"/>
            <a:ext cx="29289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Водопад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Словосочетаний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215075" y="2214554"/>
            <a:ext cx="23002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Площадь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Признаков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+mn-lt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858016" y="3143248"/>
            <a:ext cx="228598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128704" y="5934670"/>
            <a:ext cx="20152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Знаем всё!</a:t>
            </a:r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7212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5286375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3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1071563"/>
            <a:ext cx="6524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133253"/>
              </p:ext>
            </p:extLst>
          </p:nvPr>
        </p:nvGraphicFramePr>
        <p:xfrm>
          <a:off x="8096264" y="2059451"/>
          <a:ext cx="785812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Clip" r:id="rId4" imgW="1031001" imgH="1159877" progId="">
                  <p:embed/>
                </p:oleObj>
              </mc:Choice>
              <mc:Fallback>
                <p:oleObj name="Clip" r:id="rId4" imgW="1031001" imgH="115987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64" y="2059451"/>
                        <a:ext cx="785812" cy="1020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15" name="Picture 13" descr="D:\Всячина\С комп. курсов\Рисунки\5000 забавных изображений\Cartoon Landscapes\LANDS042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4753">
            <a:off x="1168084" y="2519526"/>
            <a:ext cx="6715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6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1825">
            <a:off x="5029200" y="1676400"/>
            <a:ext cx="60801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 descr="http://grovit.cz/ZABAVNY_majka57/GIF/domky/domky1/d2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357166"/>
            <a:ext cx="2024060" cy="1740693"/>
          </a:xfrm>
          <a:prstGeom prst="rect">
            <a:avLst/>
          </a:prstGeom>
          <a:noFill/>
        </p:spPr>
      </p:pic>
      <p:pic>
        <p:nvPicPr>
          <p:cNvPr id="3" name="Picture 6" descr="http://grovit.cz/ZABAVNY_majka57/GIF/domky/domky1/d32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2143116"/>
            <a:ext cx="1428760" cy="1774155"/>
          </a:xfrm>
          <a:prstGeom prst="rect">
            <a:avLst/>
          </a:prstGeom>
          <a:noFill/>
        </p:spPr>
      </p:pic>
      <p:pic>
        <p:nvPicPr>
          <p:cNvPr id="49" name="Picture 6" descr="http://tana.ucoz.ru/_ld/34/69552015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41173"/>
            <a:ext cx="1227157" cy="1101811"/>
          </a:xfrm>
          <a:prstGeom prst="rect">
            <a:avLst/>
          </a:prstGeom>
          <a:noFill/>
        </p:spPr>
      </p:pic>
      <p:pic>
        <p:nvPicPr>
          <p:cNvPr id="53" name="Picture 12" descr="http://im2-tub-kz.yandex.net/i?id=57676e645b0e3f149da73804c0b20194-23-144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43636" y="4250528"/>
            <a:ext cx="1857388" cy="928694"/>
          </a:xfrm>
          <a:prstGeom prst="flowChartPunchedTape">
            <a:avLst/>
          </a:prstGeom>
          <a:noFill/>
        </p:spPr>
      </p:pic>
      <p:pic>
        <p:nvPicPr>
          <p:cNvPr id="54" name="Picture 4" descr="http://gifanimation.ru/images/derevo_new/kurort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071934" y="4554148"/>
            <a:ext cx="1547823" cy="1160868"/>
          </a:xfrm>
          <a:prstGeom prst="rect">
            <a:avLst/>
          </a:prstGeom>
          <a:noFill/>
        </p:spPr>
      </p:pic>
      <p:pic>
        <p:nvPicPr>
          <p:cNvPr id="7177" name="Picture 9" descr="Анимашки Погода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3000372"/>
            <a:ext cx="1000132" cy="600076"/>
          </a:xfrm>
          <a:prstGeom prst="rect">
            <a:avLst/>
          </a:prstGeom>
          <a:noFill/>
        </p:spPr>
      </p:pic>
      <p:pic>
        <p:nvPicPr>
          <p:cNvPr id="56" name="Picture 6" descr="Анимашки Птицы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715272" y="0"/>
            <a:ext cx="1600200" cy="1009650"/>
          </a:xfrm>
          <a:prstGeom prst="rect">
            <a:avLst/>
          </a:prstGeom>
          <a:noFill/>
        </p:spPr>
      </p:pic>
      <p:pic>
        <p:nvPicPr>
          <p:cNvPr id="57" name="Picture 18" descr="Блестяшки Растения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643042" y="2857496"/>
            <a:ext cx="1680894" cy="1071570"/>
          </a:xfrm>
          <a:prstGeom prst="rect">
            <a:avLst/>
          </a:prstGeom>
          <a:noFill/>
        </p:spPr>
      </p:pic>
      <p:pic>
        <p:nvPicPr>
          <p:cNvPr id="59" name="Picture 27" descr="ptici12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071934" y="3000372"/>
            <a:ext cx="1079500" cy="1079500"/>
          </a:xfrm>
          <a:prstGeom prst="rect">
            <a:avLst/>
          </a:prstGeom>
          <a:noFill/>
        </p:spPr>
      </p:pic>
      <p:sp>
        <p:nvSpPr>
          <p:cNvPr id="55" name="Прямоугольник 54"/>
          <p:cNvSpPr/>
          <p:nvPr/>
        </p:nvSpPr>
        <p:spPr>
          <a:xfrm>
            <a:off x="5278437" y="3426652"/>
            <a:ext cx="38794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Станция «Проверь себя!»</a:t>
            </a:r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 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808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0.04996 C 0.00868 0.13601 0.0191 0.2223 -0.00156 0.27735 C -0.02222 0.33241 -0.09931 0.33981 -0.12587 0.38098 C -0.15243 0.42216 -0.18958 0.49988 -0.16111 0.5251 C -0.13264 0.55031 0.01059 0.53065 0.04496 0.5318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0" y="2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692696"/>
            <a:ext cx="8258204" cy="53144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09537" indent="0">
              <a:buNone/>
            </a:pPr>
            <a:r>
              <a:rPr lang="ru-RU" sz="3200" dirty="0">
                <a:solidFill>
                  <a:srgbClr val="002060"/>
                </a:solidFill>
              </a:rPr>
              <a:t>Я имя ищу необычное, звучное, 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Особое, сильное, самое лучшее, 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Короткое, длинное, красное, синее, 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Неброское, яркое, очень красивое, 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Оно уменьшительное или ласкательное, 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Его называют ещё ... </a:t>
            </a:r>
            <a:endParaRPr lang="ru-RU" sz="3200" dirty="0" smtClean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1920" y="3068960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537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(</a:t>
            </a:r>
            <a:r>
              <a:rPr lang="ru-RU" sz="2800" dirty="0">
                <a:solidFill>
                  <a:srgbClr val="FF0000"/>
                </a:solidFill>
              </a:rPr>
              <a:t>Прилагательное)</a:t>
            </a:r>
          </a:p>
        </p:txBody>
      </p:sp>
    </p:spTree>
    <p:extLst>
      <p:ext uri="{BB962C8B-B14F-4D97-AF65-F5344CB8AC3E}">
        <p14:creationId xmlns:p14="http://schemas.microsoft.com/office/powerpoint/2010/main" val="291116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1428750"/>
            <a:ext cx="889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928688"/>
            <a:ext cx="11271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1000125"/>
            <a:ext cx="7858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7688"/>
            <a:ext cx="2214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285750" y="214313"/>
            <a:ext cx="8443913" cy="7032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Страна «Прилагательных»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6512" y="2035176"/>
            <a:ext cx="10699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/>
          <p:cNvSpPr/>
          <p:nvPr/>
        </p:nvSpPr>
        <p:spPr>
          <a:xfrm rot="5400000">
            <a:off x="535782" y="1035843"/>
            <a:ext cx="857250" cy="78581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8251825" y="5678488"/>
            <a:ext cx="107156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Равнобедренный треугольник 15"/>
          <p:cNvSpPr/>
          <p:nvPr/>
        </p:nvSpPr>
        <p:spPr>
          <a:xfrm rot="16200000">
            <a:off x="7965282" y="4964906"/>
            <a:ext cx="857250" cy="78581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785812" y="1643063"/>
            <a:ext cx="7929591" cy="5000647"/>
          </a:xfrm>
          <a:custGeom>
            <a:avLst/>
            <a:gdLst>
              <a:gd name="connsiteX0" fmla="*/ 0 w 7860424"/>
              <a:gd name="connsiteY0" fmla="*/ 886691 h 4793673"/>
              <a:gd name="connsiteX1" fmla="*/ 124691 w 7860424"/>
              <a:gd name="connsiteY1" fmla="*/ 872836 h 4793673"/>
              <a:gd name="connsiteX2" fmla="*/ 166255 w 7860424"/>
              <a:gd name="connsiteY2" fmla="*/ 845127 h 4793673"/>
              <a:gd name="connsiteX3" fmla="*/ 221673 w 7860424"/>
              <a:gd name="connsiteY3" fmla="*/ 817418 h 4793673"/>
              <a:gd name="connsiteX4" fmla="*/ 290945 w 7860424"/>
              <a:gd name="connsiteY4" fmla="*/ 803564 h 4793673"/>
              <a:gd name="connsiteX5" fmla="*/ 443345 w 7860424"/>
              <a:gd name="connsiteY5" fmla="*/ 762000 h 4793673"/>
              <a:gd name="connsiteX6" fmla="*/ 540327 w 7860424"/>
              <a:gd name="connsiteY6" fmla="*/ 706582 h 4793673"/>
              <a:gd name="connsiteX7" fmla="*/ 595745 w 7860424"/>
              <a:gd name="connsiteY7" fmla="*/ 692727 h 4793673"/>
              <a:gd name="connsiteX8" fmla="*/ 623455 w 7860424"/>
              <a:gd name="connsiteY8" fmla="*/ 651164 h 4793673"/>
              <a:gd name="connsiteX9" fmla="*/ 734291 w 7860424"/>
              <a:gd name="connsiteY9" fmla="*/ 595745 h 4793673"/>
              <a:gd name="connsiteX10" fmla="*/ 775855 w 7860424"/>
              <a:gd name="connsiteY10" fmla="*/ 568036 h 4793673"/>
              <a:gd name="connsiteX11" fmla="*/ 803564 w 7860424"/>
              <a:gd name="connsiteY11" fmla="*/ 526473 h 4793673"/>
              <a:gd name="connsiteX12" fmla="*/ 845127 w 7860424"/>
              <a:gd name="connsiteY12" fmla="*/ 484909 h 4793673"/>
              <a:gd name="connsiteX13" fmla="*/ 872836 w 7860424"/>
              <a:gd name="connsiteY13" fmla="*/ 429491 h 4793673"/>
              <a:gd name="connsiteX14" fmla="*/ 955964 w 7860424"/>
              <a:gd name="connsiteY14" fmla="*/ 374073 h 4793673"/>
              <a:gd name="connsiteX15" fmla="*/ 1025236 w 7860424"/>
              <a:gd name="connsiteY15" fmla="*/ 318655 h 4793673"/>
              <a:gd name="connsiteX16" fmla="*/ 1080655 w 7860424"/>
              <a:gd name="connsiteY16" fmla="*/ 263236 h 4793673"/>
              <a:gd name="connsiteX17" fmla="*/ 1122218 w 7860424"/>
              <a:gd name="connsiteY17" fmla="*/ 180109 h 4793673"/>
              <a:gd name="connsiteX18" fmla="*/ 1163782 w 7860424"/>
              <a:gd name="connsiteY18" fmla="*/ 96982 h 4793673"/>
              <a:gd name="connsiteX19" fmla="*/ 1205345 w 7860424"/>
              <a:gd name="connsiteY19" fmla="*/ 69273 h 4793673"/>
              <a:gd name="connsiteX20" fmla="*/ 1233055 w 7860424"/>
              <a:gd name="connsiteY20" fmla="*/ 41564 h 4793673"/>
              <a:gd name="connsiteX21" fmla="*/ 1316182 w 7860424"/>
              <a:gd name="connsiteY21" fmla="*/ 0 h 4793673"/>
              <a:gd name="connsiteX22" fmla="*/ 1565564 w 7860424"/>
              <a:gd name="connsiteY22" fmla="*/ 13855 h 4793673"/>
              <a:gd name="connsiteX23" fmla="*/ 1662545 w 7860424"/>
              <a:gd name="connsiteY23" fmla="*/ 41564 h 4793673"/>
              <a:gd name="connsiteX24" fmla="*/ 1690255 w 7860424"/>
              <a:gd name="connsiteY24" fmla="*/ 83127 h 4793673"/>
              <a:gd name="connsiteX25" fmla="*/ 1704109 w 7860424"/>
              <a:gd name="connsiteY25" fmla="*/ 124691 h 4793673"/>
              <a:gd name="connsiteX26" fmla="*/ 1745673 w 7860424"/>
              <a:gd name="connsiteY26" fmla="*/ 180109 h 4793673"/>
              <a:gd name="connsiteX27" fmla="*/ 1773382 w 7860424"/>
              <a:gd name="connsiteY27" fmla="*/ 221673 h 4793673"/>
              <a:gd name="connsiteX28" fmla="*/ 1787236 w 7860424"/>
              <a:gd name="connsiteY28" fmla="*/ 263236 h 4793673"/>
              <a:gd name="connsiteX29" fmla="*/ 1801091 w 7860424"/>
              <a:gd name="connsiteY29" fmla="*/ 318655 h 4793673"/>
              <a:gd name="connsiteX30" fmla="*/ 1828800 w 7860424"/>
              <a:gd name="connsiteY30" fmla="*/ 374073 h 4793673"/>
              <a:gd name="connsiteX31" fmla="*/ 1814945 w 7860424"/>
              <a:gd name="connsiteY31" fmla="*/ 872836 h 4793673"/>
              <a:gd name="connsiteX32" fmla="*/ 1773382 w 7860424"/>
              <a:gd name="connsiteY32" fmla="*/ 914400 h 4793673"/>
              <a:gd name="connsiteX33" fmla="*/ 1717964 w 7860424"/>
              <a:gd name="connsiteY33" fmla="*/ 955964 h 4793673"/>
              <a:gd name="connsiteX34" fmla="*/ 1676400 w 7860424"/>
              <a:gd name="connsiteY34" fmla="*/ 997527 h 4793673"/>
              <a:gd name="connsiteX35" fmla="*/ 1593273 w 7860424"/>
              <a:gd name="connsiteY35" fmla="*/ 1052945 h 4793673"/>
              <a:gd name="connsiteX36" fmla="*/ 1551709 w 7860424"/>
              <a:gd name="connsiteY36" fmla="*/ 1080655 h 4793673"/>
              <a:gd name="connsiteX37" fmla="*/ 1357745 w 7860424"/>
              <a:gd name="connsiteY37" fmla="*/ 1136073 h 4793673"/>
              <a:gd name="connsiteX38" fmla="*/ 1246909 w 7860424"/>
              <a:gd name="connsiteY38" fmla="*/ 1163782 h 4793673"/>
              <a:gd name="connsiteX39" fmla="*/ 1191491 w 7860424"/>
              <a:gd name="connsiteY39" fmla="*/ 1191491 h 4793673"/>
              <a:gd name="connsiteX40" fmla="*/ 1108364 w 7860424"/>
              <a:gd name="connsiteY40" fmla="*/ 1260764 h 4793673"/>
              <a:gd name="connsiteX41" fmla="*/ 1066800 w 7860424"/>
              <a:gd name="connsiteY41" fmla="*/ 1274618 h 4793673"/>
              <a:gd name="connsiteX42" fmla="*/ 997527 w 7860424"/>
              <a:gd name="connsiteY42" fmla="*/ 1357745 h 4793673"/>
              <a:gd name="connsiteX43" fmla="*/ 969818 w 7860424"/>
              <a:gd name="connsiteY43" fmla="*/ 1385455 h 4793673"/>
              <a:gd name="connsiteX44" fmla="*/ 942109 w 7860424"/>
              <a:gd name="connsiteY44" fmla="*/ 1427018 h 4793673"/>
              <a:gd name="connsiteX45" fmla="*/ 900545 w 7860424"/>
              <a:gd name="connsiteY45" fmla="*/ 1468582 h 4793673"/>
              <a:gd name="connsiteX46" fmla="*/ 858982 w 7860424"/>
              <a:gd name="connsiteY46" fmla="*/ 1593273 h 4793673"/>
              <a:gd name="connsiteX47" fmla="*/ 845127 w 7860424"/>
              <a:gd name="connsiteY47" fmla="*/ 1634836 h 4793673"/>
              <a:gd name="connsiteX48" fmla="*/ 817418 w 7860424"/>
              <a:gd name="connsiteY48" fmla="*/ 1676400 h 4793673"/>
              <a:gd name="connsiteX49" fmla="*/ 831273 w 7860424"/>
              <a:gd name="connsiteY49" fmla="*/ 1814945 h 4793673"/>
              <a:gd name="connsiteX50" fmla="*/ 858982 w 7860424"/>
              <a:gd name="connsiteY50" fmla="*/ 1953491 h 4793673"/>
              <a:gd name="connsiteX51" fmla="*/ 872836 w 7860424"/>
              <a:gd name="connsiteY51" fmla="*/ 1995055 h 4793673"/>
              <a:gd name="connsiteX52" fmla="*/ 900545 w 7860424"/>
              <a:gd name="connsiteY52" fmla="*/ 2036618 h 4793673"/>
              <a:gd name="connsiteX53" fmla="*/ 928255 w 7860424"/>
              <a:gd name="connsiteY53" fmla="*/ 2064327 h 4793673"/>
              <a:gd name="connsiteX54" fmla="*/ 969818 w 7860424"/>
              <a:gd name="connsiteY54" fmla="*/ 2078182 h 4793673"/>
              <a:gd name="connsiteX55" fmla="*/ 1108364 w 7860424"/>
              <a:gd name="connsiteY55" fmla="*/ 2175164 h 4793673"/>
              <a:gd name="connsiteX56" fmla="*/ 1163782 w 7860424"/>
              <a:gd name="connsiteY56" fmla="*/ 2202873 h 4793673"/>
              <a:gd name="connsiteX57" fmla="*/ 1205345 w 7860424"/>
              <a:gd name="connsiteY57" fmla="*/ 2216727 h 4793673"/>
              <a:gd name="connsiteX58" fmla="*/ 1246909 w 7860424"/>
              <a:gd name="connsiteY58" fmla="*/ 2244436 h 4793673"/>
              <a:gd name="connsiteX59" fmla="*/ 1413164 w 7860424"/>
              <a:gd name="connsiteY59" fmla="*/ 2286000 h 4793673"/>
              <a:gd name="connsiteX60" fmla="*/ 1454727 w 7860424"/>
              <a:gd name="connsiteY60" fmla="*/ 2299855 h 4793673"/>
              <a:gd name="connsiteX61" fmla="*/ 2050473 w 7860424"/>
              <a:gd name="connsiteY61" fmla="*/ 2286000 h 4793673"/>
              <a:gd name="connsiteX62" fmla="*/ 2105891 w 7860424"/>
              <a:gd name="connsiteY62" fmla="*/ 2258291 h 4793673"/>
              <a:gd name="connsiteX63" fmla="*/ 2202873 w 7860424"/>
              <a:gd name="connsiteY63" fmla="*/ 2189018 h 4793673"/>
              <a:gd name="connsiteX64" fmla="*/ 2244436 w 7860424"/>
              <a:gd name="connsiteY64" fmla="*/ 2161309 h 4793673"/>
              <a:gd name="connsiteX65" fmla="*/ 2272145 w 7860424"/>
              <a:gd name="connsiteY65" fmla="*/ 2119745 h 4793673"/>
              <a:gd name="connsiteX66" fmla="*/ 2341418 w 7860424"/>
              <a:gd name="connsiteY66" fmla="*/ 2064327 h 4793673"/>
              <a:gd name="connsiteX67" fmla="*/ 2382982 w 7860424"/>
              <a:gd name="connsiteY67" fmla="*/ 2050473 h 4793673"/>
              <a:gd name="connsiteX68" fmla="*/ 2466109 w 7860424"/>
              <a:gd name="connsiteY68" fmla="*/ 1995055 h 4793673"/>
              <a:gd name="connsiteX69" fmla="*/ 2493818 w 7860424"/>
              <a:gd name="connsiteY69" fmla="*/ 1953491 h 4793673"/>
              <a:gd name="connsiteX70" fmla="*/ 2535382 w 7860424"/>
              <a:gd name="connsiteY70" fmla="*/ 1925782 h 4793673"/>
              <a:gd name="connsiteX71" fmla="*/ 2563091 w 7860424"/>
              <a:gd name="connsiteY71" fmla="*/ 1884218 h 4793673"/>
              <a:gd name="connsiteX72" fmla="*/ 2646218 w 7860424"/>
              <a:gd name="connsiteY72" fmla="*/ 1814945 h 4793673"/>
              <a:gd name="connsiteX73" fmla="*/ 2673927 w 7860424"/>
              <a:gd name="connsiteY73" fmla="*/ 1731818 h 4793673"/>
              <a:gd name="connsiteX74" fmla="*/ 2757055 w 7860424"/>
              <a:gd name="connsiteY74" fmla="*/ 1579418 h 4793673"/>
              <a:gd name="connsiteX75" fmla="*/ 2826327 w 7860424"/>
              <a:gd name="connsiteY75" fmla="*/ 1440873 h 4793673"/>
              <a:gd name="connsiteX76" fmla="*/ 2840182 w 7860424"/>
              <a:gd name="connsiteY76" fmla="*/ 1385455 h 4793673"/>
              <a:gd name="connsiteX77" fmla="*/ 2854036 w 7860424"/>
              <a:gd name="connsiteY77" fmla="*/ 1316182 h 4793673"/>
              <a:gd name="connsiteX78" fmla="*/ 2895600 w 7860424"/>
              <a:gd name="connsiteY78" fmla="*/ 1260764 h 4793673"/>
              <a:gd name="connsiteX79" fmla="*/ 2923309 w 7860424"/>
              <a:gd name="connsiteY79" fmla="*/ 1205345 h 4793673"/>
              <a:gd name="connsiteX80" fmla="*/ 2964873 w 7860424"/>
              <a:gd name="connsiteY80" fmla="*/ 1122218 h 4793673"/>
              <a:gd name="connsiteX81" fmla="*/ 2992582 w 7860424"/>
              <a:gd name="connsiteY81" fmla="*/ 983673 h 4793673"/>
              <a:gd name="connsiteX82" fmla="*/ 3020291 w 7860424"/>
              <a:gd name="connsiteY82" fmla="*/ 914400 h 4793673"/>
              <a:gd name="connsiteX83" fmla="*/ 3048000 w 7860424"/>
              <a:gd name="connsiteY83" fmla="*/ 762000 h 4793673"/>
              <a:gd name="connsiteX84" fmla="*/ 3061855 w 7860424"/>
              <a:gd name="connsiteY84" fmla="*/ 720436 h 4793673"/>
              <a:gd name="connsiteX85" fmla="*/ 3075709 w 7860424"/>
              <a:gd name="connsiteY85" fmla="*/ 623455 h 4793673"/>
              <a:gd name="connsiteX86" fmla="*/ 3103418 w 7860424"/>
              <a:gd name="connsiteY86" fmla="*/ 401782 h 4793673"/>
              <a:gd name="connsiteX87" fmla="*/ 3117273 w 7860424"/>
              <a:gd name="connsiteY87" fmla="*/ 360218 h 4793673"/>
              <a:gd name="connsiteX88" fmla="*/ 3131127 w 7860424"/>
              <a:gd name="connsiteY88" fmla="*/ 304800 h 4793673"/>
              <a:gd name="connsiteX89" fmla="*/ 3172691 w 7860424"/>
              <a:gd name="connsiteY89" fmla="*/ 277091 h 4793673"/>
              <a:gd name="connsiteX90" fmla="*/ 3186545 w 7860424"/>
              <a:gd name="connsiteY90" fmla="*/ 235527 h 4793673"/>
              <a:gd name="connsiteX91" fmla="*/ 3214255 w 7860424"/>
              <a:gd name="connsiteY91" fmla="*/ 207818 h 4793673"/>
              <a:gd name="connsiteX92" fmla="*/ 3297382 w 7860424"/>
              <a:gd name="connsiteY92" fmla="*/ 152400 h 4793673"/>
              <a:gd name="connsiteX93" fmla="*/ 3380509 w 7860424"/>
              <a:gd name="connsiteY93" fmla="*/ 124691 h 4793673"/>
              <a:gd name="connsiteX94" fmla="*/ 3422073 w 7860424"/>
              <a:gd name="connsiteY94" fmla="*/ 110836 h 4793673"/>
              <a:gd name="connsiteX95" fmla="*/ 3477491 w 7860424"/>
              <a:gd name="connsiteY95" fmla="*/ 96982 h 4793673"/>
              <a:gd name="connsiteX96" fmla="*/ 3962400 w 7860424"/>
              <a:gd name="connsiteY96" fmla="*/ 110836 h 4793673"/>
              <a:gd name="connsiteX97" fmla="*/ 4003964 w 7860424"/>
              <a:gd name="connsiteY97" fmla="*/ 124691 h 4793673"/>
              <a:gd name="connsiteX98" fmla="*/ 4087091 w 7860424"/>
              <a:gd name="connsiteY98" fmla="*/ 180109 h 4793673"/>
              <a:gd name="connsiteX99" fmla="*/ 4156364 w 7860424"/>
              <a:gd name="connsiteY99" fmla="*/ 304800 h 4793673"/>
              <a:gd name="connsiteX100" fmla="*/ 4184073 w 7860424"/>
              <a:gd name="connsiteY100" fmla="*/ 360218 h 4793673"/>
              <a:gd name="connsiteX101" fmla="*/ 4211782 w 7860424"/>
              <a:gd name="connsiteY101" fmla="*/ 401782 h 4793673"/>
              <a:gd name="connsiteX102" fmla="*/ 4281055 w 7860424"/>
              <a:gd name="connsiteY102" fmla="*/ 554182 h 4793673"/>
              <a:gd name="connsiteX103" fmla="*/ 4336473 w 7860424"/>
              <a:gd name="connsiteY103" fmla="*/ 637309 h 4793673"/>
              <a:gd name="connsiteX104" fmla="*/ 4364182 w 7860424"/>
              <a:gd name="connsiteY104" fmla="*/ 678873 h 4793673"/>
              <a:gd name="connsiteX105" fmla="*/ 4391891 w 7860424"/>
              <a:gd name="connsiteY105" fmla="*/ 734291 h 4793673"/>
              <a:gd name="connsiteX106" fmla="*/ 4433455 w 7860424"/>
              <a:gd name="connsiteY106" fmla="*/ 789709 h 4793673"/>
              <a:gd name="connsiteX107" fmla="*/ 4488873 w 7860424"/>
              <a:gd name="connsiteY107" fmla="*/ 886691 h 4793673"/>
              <a:gd name="connsiteX108" fmla="*/ 4502727 w 7860424"/>
              <a:gd name="connsiteY108" fmla="*/ 942109 h 4793673"/>
              <a:gd name="connsiteX109" fmla="*/ 4516582 w 7860424"/>
              <a:gd name="connsiteY109" fmla="*/ 983673 h 4793673"/>
              <a:gd name="connsiteX110" fmla="*/ 4530436 w 7860424"/>
              <a:gd name="connsiteY110" fmla="*/ 1094509 h 4793673"/>
              <a:gd name="connsiteX111" fmla="*/ 4502727 w 7860424"/>
              <a:gd name="connsiteY111" fmla="*/ 1898073 h 4793673"/>
              <a:gd name="connsiteX112" fmla="*/ 4488873 w 7860424"/>
              <a:gd name="connsiteY112" fmla="*/ 1939636 h 4793673"/>
              <a:gd name="connsiteX113" fmla="*/ 4475018 w 7860424"/>
              <a:gd name="connsiteY113" fmla="*/ 1995055 h 4793673"/>
              <a:gd name="connsiteX114" fmla="*/ 4405745 w 7860424"/>
              <a:gd name="connsiteY114" fmla="*/ 2092036 h 4793673"/>
              <a:gd name="connsiteX115" fmla="*/ 4364182 w 7860424"/>
              <a:gd name="connsiteY115" fmla="*/ 2175164 h 4793673"/>
              <a:gd name="connsiteX116" fmla="*/ 4322618 w 7860424"/>
              <a:gd name="connsiteY116" fmla="*/ 2202873 h 4793673"/>
              <a:gd name="connsiteX117" fmla="*/ 4267200 w 7860424"/>
              <a:gd name="connsiteY117" fmla="*/ 2244436 h 4793673"/>
              <a:gd name="connsiteX118" fmla="*/ 4197927 w 7860424"/>
              <a:gd name="connsiteY118" fmla="*/ 2355273 h 4793673"/>
              <a:gd name="connsiteX119" fmla="*/ 4170218 w 7860424"/>
              <a:gd name="connsiteY119" fmla="*/ 2396836 h 4793673"/>
              <a:gd name="connsiteX120" fmla="*/ 4128655 w 7860424"/>
              <a:gd name="connsiteY120" fmla="*/ 2466109 h 4793673"/>
              <a:gd name="connsiteX121" fmla="*/ 4073236 w 7860424"/>
              <a:gd name="connsiteY121" fmla="*/ 2479964 h 4793673"/>
              <a:gd name="connsiteX122" fmla="*/ 3990109 w 7860424"/>
              <a:gd name="connsiteY122" fmla="*/ 2535382 h 4793673"/>
              <a:gd name="connsiteX123" fmla="*/ 3906982 w 7860424"/>
              <a:gd name="connsiteY123" fmla="*/ 2604655 h 4793673"/>
              <a:gd name="connsiteX124" fmla="*/ 3823855 w 7860424"/>
              <a:gd name="connsiteY124" fmla="*/ 2632364 h 4793673"/>
              <a:gd name="connsiteX125" fmla="*/ 3740727 w 7860424"/>
              <a:gd name="connsiteY125" fmla="*/ 2673927 h 4793673"/>
              <a:gd name="connsiteX126" fmla="*/ 3643745 w 7860424"/>
              <a:gd name="connsiteY126" fmla="*/ 2715491 h 4793673"/>
              <a:gd name="connsiteX127" fmla="*/ 3560618 w 7860424"/>
              <a:gd name="connsiteY127" fmla="*/ 2729345 h 4793673"/>
              <a:gd name="connsiteX128" fmla="*/ 3477491 w 7860424"/>
              <a:gd name="connsiteY128" fmla="*/ 2757055 h 4793673"/>
              <a:gd name="connsiteX129" fmla="*/ 3394364 w 7860424"/>
              <a:gd name="connsiteY129" fmla="*/ 2812473 h 4793673"/>
              <a:gd name="connsiteX130" fmla="*/ 3352800 w 7860424"/>
              <a:gd name="connsiteY130" fmla="*/ 2840182 h 4793673"/>
              <a:gd name="connsiteX131" fmla="*/ 3241964 w 7860424"/>
              <a:gd name="connsiteY131" fmla="*/ 2923309 h 4793673"/>
              <a:gd name="connsiteX132" fmla="*/ 3186545 w 7860424"/>
              <a:gd name="connsiteY132" fmla="*/ 3020291 h 4793673"/>
              <a:gd name="connsiteX133" fmla="*/ 3172691 w 7860424"/>
              <a:gd name="connsiteY133" fmla="*/ 3075709 h 4793673"/>
              <a:gd name="connsiteX134" fmla="*/ 3131127 w 7860424"/>
              <a:gd name="connsiteY134" fmla="*/ 3131127 h 4793673"/>
              <a:gd name="connsiteX135" fmla="*/ 3103418 w 7860424"/>
              <a:gd name="connsiteY135" fmla="*/ 3172691 h 4793673"/>
              <a:gd name="connsiteX136" fmla="*/ 3089564 w 7860424"/>
              <a:gd name="connsiteY136" fmla="*/ 3214255 h 4793673"/>
              <a:gd name="connsiteX137" fmla="*/ 3061855 w 7860424"/>
              <a:gd name="connsiteY137" fmla="*/ 3255818 h 4793673"/>
              <a:gd name="connsiteX138" fmla="*/ 3034145 w 7860424"/>
              <a:gd name="connsiteY138" fmla="*/ 3311236 h 4793673"/>
              <a:gd name="connsiteX139" fmla="*/ 3020291 w 7860424"/>
              <a:gd name="connsiteY139" fmla="*/ 3366655 h 4793673"/>
              <a:gd name="connsiteX140" fmla="*/ 3006436 w 7860424"/>
              <a:gd name="connsiteY140" fmla="*/ 3408218 h 4793673"/>
              <a:gd name="connsiteX141" fmla="*/ 3020291 w 7860424"/>
              <a:gd name="connsiteY141" fmla="*/ 3713018 h 4793673"/>
              <a:gd name="connsiteX142" fmla="*/ 3048000 w 7860424"/>
              <a:gd name="connsiteY142" fmla="*/ 3754582 h 4793673"/>
              <a:gd name="connsiteX143" fmla="*/ 3089564 w 7860424"/>
              <a:gd name="connsiteY143" fmla="*/ 3810000 h 4793673"/>
              <a:gd name="connsiteX144" fmla="*/ 3131127 w 7860424"/>
              <a:gd name="connsiteY144" fmla="*/ 3851564 h 4793673"/>
              <a:gd name="connsiteX145" fmla="*/ 3158836 w 7860424"/>
              <a:gd name="connsiteY145" fmla="*/ 3893127 h 4793673"/>
              <a:gd name="connsiteX146" fmla="*/ 3297382 w 7860424"/>
              <a:gd name="connsiteY146" fmla="*/ 3976255 h 4793673"/>
              <a:gd name="connsiteX147" fmla="*/ 3408218 w 7860424"/>
              <a:gd name="connsiteY147" fmla="*/ 4045527 h 4793673"/>
              <a:gd name="connsiteX148" fmla="*/ 3505200 w 7860424"/>
              <a:gd name="connsiteY148" fmla="*/ 4087091 h 4793673"/>
              <a:gd name="connsiteX149" fmla="*/ 3629891 w 7860424"/>
              <a:gd name="connsiteY149" fmla="*/ 4128655 h 4793673"/>
              <a:gd name="connsiteX150" fmla="*/ 3699164 w 7860424"/>
              <a:gd name="connsiteY150" fmla="*/ 4142509 h 4793673"/>
              <a:gd name="connsiteX151" fmla="*/ 3740727 w 7860424"/>
              <a:gd name="connsiteY151" fmla="*/ 4156364 h 4793673"/>
              <a:gd name="connsiteX152" fmla="*/ 3810000 w 7860424"/>
              <a:gd name="connsiteY152" fmla="*/ 4170218 h 4793673"/>
              <a:gd name="connsiteX153" fmla="*/ 4378036 w 7860424"/>
              <a:gd name="connsiteY153" fmla="*/ 4184073 h 4793673"/>
              <a:gd name="connsiteX154" fmla="*/ 4447309 w 7860424"/>
              <a:gd name="connsiteY154" fmla="*/ 4156364 h 4793673"/>
              <a:gd name="connsiteX155" fmla="*/ 4530436 w 7860424"/>
              <a:gd name="connsiteY155" fmla="*/ 4142509 h 4793673"/>
              <a:gd name="connsiteX156" fmla="*/ 4655127 w 7860424"/>
              <a:gd name="connsiteY156" fmla="*/ 4100945 h 4793673"/>
              <a:gd name="connsiteX157" fmla="*/ 4696691 w 7860424"/>
              <a:gd name="connsiteY157" fmla="*/ 4073236 h 4793673"/>
              <a:gd name="connsiteX158" fmla="*/ 4765964 w 7860424"/>
              <a:gd name="connsiteY158" fmla="*/ 4059382 h 4793673"/>
              <a:gd name="connsiteX159" fmla="*/ 4807527 w 7860424"/>
              <a:gd name="connsiteY159" fmla="*/ 4045527 h 4793673"/>
              <a:gd name="connsiteX160" fmla="*/ 4876800 w 7860424"/>
              <a:gd name="connsiteY160" fmla="*/ 3976255 h 4793673"/>
              <a:gd name="connsiteX161" fmla="*/ 4918364 w 7860424"/>
              <a:gd name="connsiteY161" fmla="*/ 3893127 h 4793673"/>
              <a:gd name="connsiteX162" fmla="*/ 4959927 w 7860424"/>
              <a:gd name="connsiteY162" fmla="*/ 3726873 h 4793673"/>
              <a:gd name="connsiteX163" fmla="*/ 4973782 w 7860424"/>
              <a:gd name="connsiteY163" fmla="*/ 3657600 h 4793673"/>
              <a:gd name="connsiteX164" fmla="*/ 5001491 w 7860424"/>
              <a:gd name="connsiteY164" fmla="*/ 3588327 h 4793673"/>
              <a:gd name="connsiteX165" fmla="*/ 5015345 w 7860424"/>
              <a:gd name="connsiteY165" fmla="*/ 3505200 h 4793673"/>
              <a:gd name="connsiteX166" fmla="*/ 5029200 w 7860424"/>
              <a:gd name="connsiteY166" fmla="*/ 3463636 h 4793673"/>
              <a:gd name="connsiteX167" fmla="*/ 5056909 w 7860424"/>
              <a:gd name="connsiteY167" fmla="*/ 3200400 h 4793673"/>
              <a:gd name="connsiteX168" fmla="*/ 5070764 w 7860424"/>
              <a:gd name="connsiteY168" fmla="*/ 3144982 h 4793673"/>
              <a:gd name="connsiteX169" fmla="*/ 5084618 w 7860424"/>
              <a:gd name="connsiteY169" fmla="*/ 2770909 h 4793673"/>
              <a:gd name="connsiteX170" fmla="*/ 5112327 w 7860424"/>
              <a:gd name="connsiteY170" fmla="*/ 2673927 h 4793673"/>
              <a:gd name="connsiteX171" fmla="*/ 5153891 w 7860424"/>
              <a:gd name="connsiteY171" fmla="*/ 2493818 h 4793673"/>
              <a:gd name="connsiteX172" fmla="*/ 5195455 w 7860424"/>
              <a:gd name="connsiteY172" fmla="*/ 2355273 h 4793673"/>
              <a:gd name="connsiteX173" fmla="*/ 5223164 w 7860424"/>
              <a:gd name="connsiteY173" fmla="*/ 2313709 h 4793673"/>
              <a:gd name="connsiteX174" fmla="*/ 5237018 w 7860424"/>
              <a:gd name="connsiteY174" fmla="*/ 2272145 h 4793673"/>
              <a:gd name="connsiteX175" fmla="*/ 5320145 w 7860424"/>
              <a:gd name="connsiteY175" fmla="*/ 2189018 h 4793673"/>
              <a:gd name="connsiteX176" fmla="*/ 5347855 w 7860424"/>
              <a:gd name="connsiteY176" fmla="*/ 2161309 h 4793673"/>
              <a:gd name="connsiteX177" fmla="*/ 5430982 w 7860424"/>
              <a:gd name="connsiteY177" fmla="*/ 2105891 h 4793673"/>
              <a:gd name="connsiteX178" fmla="*/ 5472545 w 7860424"/>
              <a:gd name="connsiteY178" fmla="*/ 2078182 h 4793673"/>
              <a:gd name="connsiteX179" fmla="*/ 5611091 w 7860424"/>
              <a:gd name="connsiteY179" fmla="*/ 1967345 h 4793673"/>
              <a:gd name="connsiteX180" fmla="*/ 5652655 w 7860424"/>
              <a:gd name="connsiteY180" fmla="*/ 1953491 h 4793673"/>
              <a:gd name="connsiteX181" fmla="*/ 5694218 w 7860424"/>
              <a:gd name="connsiteY181" fmla="*/ 1925782 h 4793673"/>
              <a:gd name="connsiteX182" fmla="*/ 5763491 w 7860424"/>
              <a:gd name="connsiteY182" fmla="*/ 1801091 h 4793673"/>
              <a:gd name="connsiteX183" fmla="*/ 5791200 w 7860424"/>
              <a:gd name="connsiteY183" fmla="*/ 1593273 h 4793673"/>
              <a:gd name="connsiteX184" fmla="*/ 5805055 w 7860424"/>
              <a:gd name="connsiteY184" fmla="*/ 983673 h 4793673"/>
              <a:gd name="connsiteX185" fmla="*/ 5818909 w 7860424"/>
              <a:gd name="connsiteY185" fmla="*/ 914400 h 4793673"/>
              <a:gd name="connsiteX186" fmla="*/ 5832764 w 7860424"/>
              <a:gd name="connsiteY186" fmla="*/ 831273 h 4793673"/>
              <a:gd name="connsiteX187" fmla="*/ 5874327 w 7860424"/>
              <a:gd name="connsiteY187" fmla="*/ 692727 h 4793673"/>
              <a:gd name="connsiteX188" fmla="*/ 5888182 w 7860424"/>
              <a:gd name="connsiteY188" fmla="*/ 651164 h 4793673"/>
              <a:gd name="connsiteX189" fmla="*/ 6012873 w 7860424"/>
              <a:gd name="connsiteY189" fmla="*/ 581891 h 4793673"/>
              <a:gd name="connsiteX190" fmla="*/ 6054436 w 7860424"/>
              <a:gd name="connsiteY190" fmla="*/ 540327 h 4793673"/>
              <a:gd name="connsiteX191" fmla="*/ 6096000 w 7860424"/>
              <a:gd name="connsiteY191" fmla="*/ 526473 h 4793673"/>
              <a:gd name="connsiteX192" fmla="*/ 6206836 w 7860424"/>
              <a:gd name="connsiteY192" fmla="*/ 484909 h 4793673"/>
              <a:gd name="connsiteX193" fmla="*/ 6359236 w 7860424"/>
              <a:gd name="connsiteY193" fmla="*/ 415636 h 4793673"/>
              <a:gd name="connsiteX194" fmla="*/ 6844145 w 7860424"/>
              <a:gd name="connsiteY194" fmla="*/ 429491 h 4793673"/>
              <a:gd name="connsiteX195" fmla="*/ 6885709 w 7860424"/>
              <a:gd name="connsiteY195" fmla="*/ 443345 h 4793673"/>
              <a:gd name="connsiteX196" fmla="*/ 6941127 w 7860424"/>
              <a:gd name="connsiteY196" fmla="*/ 457200 h 4793673"/>
              <a:gd name="connsiteX197" fmla="*/ 7038109 w 7860424"/>
              <a:gd name="connsiteY197" fmla="*/ 498764 h 4793673"/>
              <a:gd name="connsiteX198" fmla="*/ 7162800 w 7860424"/>
              <a:gd name="connsiteY198" fmla="*/ 568036 h 4793673"/>
              <a:gd name="connsiteX199" fmla="*/ 7232073 w 7860424"/>
              <a:gd name="connsiteY199" fmla="*/ 637309 h 4793673"/>
              <a:gd name="connsiteX200" fmla="*/ 7287491 w 7860424"/>
              <a:gd name="connsiteY200" fmla="*/ 720436 h 4793673"/>
              <a:gd name="connsiteX201" fmla="*/ 7315200 w 7860424"/>
              <a:gd name="connsiteY201" fmla="*/ 775855 h 4793673"/>
              <a:gd name="connsiteX202" fmla="*/ 7356764 w 7860424"/>
              <a:gd name="connsiteY202" fmla="*/ 914400 h 4793673"/>
              <a:gd name="connsiteX203" fmla="*/ 7398327 w 7860424"/>
              <a:gd name="connsiteY203" fmla="*/ 969818 h 4793673"/>
              <a:gd name="connsiteX204" fmla="*/ 7426036 w 7860424"/>
              <a:gd name="connsiteY204" fmla="*/ 1025236 h 4793673"/>
              <a:gd name="connsiteX205" fmla="*/ 7453745 w 7860424"/>
              <a:gd name="connsiteY205" fmla="*/ 1149927 h 4793673"/>
              <a:gd name="connsiteX206" fmla="*/ 7481455 w 7860424"/>
              <a:gd name="connsiteY206" fmla="*/ 1205345 h 4793673"/>
              <a:gd name="connsiteX207" fmla="*/ 7495309 w 7860424"/>
              <a:gd name="connsiteY207" fmla="*/ 1260764 h 4793673"/>
              <a:gd name="connsiteX208" fmla="*/ 7523018 w 7860424"/>
              <a:gd name="connsiteY208" fmla="*/ 1302327 h 4793673"/>
              <a:gd name="connsiteX209" fmla="*/ 7536873 w 7860424"/>
              <a:gd name="connsiteY209" fmla="*/ 1371600 h 4793673"/>
              <a:gd name="connsiteX210" fmla="*/ 7550727 w 7860424"/>
              <a:gd name="connsiteY210" fmla="*/ 1510145 h 4793673"/>
              <a:gd name="connsiteX211" fmla="*/ 7578436 w 7860424"/>
              <a:gd name="connsiteY211" fmla="*/ 1551709 h 4793673"/>
              <a:gd name="connsiteX212" fmla="*/ 7592291 w 7860424"/>
              <a:gd name="connsiteY212" fmla="*/ 1676400 h 4793673"/>
              <a:gd name="connsiteX213" fmla="*/ 7564582 w 7860424"/>
              <a:gd name="connsiteY213" fmla="*/ 2729345 h 4793673"/>
              <a:gd name="connsiteX214" fmla="*/ 7523018 w 7860424"/>
              <a:gd name="connsiteY214" fmla="*/ 2812473 h 4793673"/>
              <a:gd name="connsiteX215" fmla="*/ 7495309 w 7860424"/>
              <a:gd name="connsiteY215" fmla="*/ 2881745 h 4793673"/>
              <a:gd name="connsiteX216" fmla="*/ 7467600 w 7860424"/>
              <a:gd name="connsiteY216" fmla="*/ 2964873 h 4793673"/>
              <a:gd name="connsiteX217" fmla="*/ 7439891 w 7860424"/>
              <a:gd name="connsiteY217" fmla="*/ 3006436 h 4793673"/>
              <a:gd name="connsiteX218" fmla="*/ 7398327 w 7860424"/>
              <a:gd name="connsiteY218" fmla="*/ 3061855 h 4793673"/>
              <a:gd name="connsiteX219" fmla="*/ 7370618 w 7860424"/>
              <a:gd name="connsiteY219" fmla="*/ 3117273 h 4793673"/>
              <a:gd name="connsiteX220" fmla="*/ 7190509 w 7860424"/>
              <a:gd name="connsiteY220" fmla="*/ 3269673 h 4793673"/>
              <a:gd name="connsiteX221" fmla="*/ 7051964 w 7860424"/>
              <a:gd name="connsiteY221" fmla="*/ 3352800 h 4793673"/>
              <a:gd name="connsiteX222" fmla="*/ 7010400 w 7860424"/>
              <a:gd name="connsiteY222" fmla="*/ 3380509 h 4793673"/>
              <a:gd name="connsiteX223" fmla="*/ 6941127 w 7860424"/>
              <a:gd name="connsiteY223" fmla="*/ 3394364 h 4793673"/>
              <a:gd name="connsiteX224" fmla="*/ 6830291 w 7860424"/>
              <a:gd name="connsiteY224" fmla="*/ 3422073 h 4793673"/>
              <a:gd name="connsiteX225" fmla="*/ 6774873 w 7860424"/>
              <a:gd name="connsiteY225" fmla="*/ 3449782 h 4793673"/>
              <a:gd name="connsiteX226" fmla="*/ 6677891 w 7860424"/>
              <a:gd name="connsiteY226" fmla="*/ 3477491 h 4793673"/>
              <a:gd name="connsiteX227" fmla="*/ 6636327 w 7860424"/>
              <a:gd name="connsiteY227" fmla="*/ 3491345 h 4793673"/>
              <a:gd name="connsiteX228" fmla="*/ 6456218 w 7860424"/>
              <a:gd name="connsiteY228" fmla="*/ 3532909 h 4793673"/>
              <a:gd name="connsiteX229" fmla="*/ 6359236 w 7860424"/>
              <a:gd name="connsiteY229" fmla="*/ 3574473 h 4793673"/>
              <a:gd name="connsiteX230" fmla="*/ 6317673 w 7860424"/>
              <a:gd name="connsiteY230" fmla="*/ 3588327 h 4793673"/>
              <a:gd name="connsiteX231" fmla="*/ 6289964 w 7860424"/>
              <a:gd name="connsiteY231" fmla="*/ 3629891 h 4793673"/>
              <a:gd name="connsiteX232" fmla="*/ 6248400 w 7860424"/>
              <a:gd name="connsiteY232" fmla="*/ 3657600 h 4793673"/>
              <a:gd name="connsiteX233" fmla="*/ 6192982 w 7860424"/>
              <a:gd name="connsiteY233" fmla="*/ 3740727 h 4793673"/>
              <a:gd name="connsiteX234" fmla="*/ 6165273 w 7860424"/>
              <a:gd name="connsiteY234" fmla="*/ 3782291 h 4793673"/>
              <a:gd name="connsiteX235" fmla="*/ 6151418 w 7860424"/>
              <a:gd name="connsiteY235" fmla="*/ 3823855 h 4793673"/>
              <a:gd name="connsiteX236" fmla="*/ 6123709 w 7860424"/>
              <a:gd name="connsiteY236" fmla="*/ 3879273 h 4793673"/>
              <a:gd name="connsiteX237" fmla="*/ 6096000 w 7860424"/>
              <a:gd name="connsiteY237" fmla="*/ 3962400 h 4793673"/>
              <a:gd name="connsiteX238" fmla="*/ 6082145 w 7860424"/>
              <a:gd name="connsiteY238" fmla="*/ 4003964 h 4793673"/>
              <a:gd name="connsiteX239" fmla="*/ 6068291 w 7860424"/>
              <a:gd name="connsiteY239" fmla="*/ 4045527 h 4793673"/>
              <a:gd name="connsiteX240" fmla="*/ 6082145 w 7860424"/>
              <a:gd name="connsiteY240" fmla="*/ 4461164 h 4793673"/>
              <a:gd name="connsiteX241" fmla="*/ 6137564 w 7860424"/>
              <a:gd name="connsiteY241" fmla="*/ 4558145 h 4793673"/>
              <a:gd name="connsiteX242" fmla="*/ 6165273 w 7860424"/>
              <a:gd name="connsiteY242" fmla="*/ 4599709 h 4793673"/>
              <a:gd name="connsiteX243" fmla="*/ 6220691 w 7860424"/>
              <a:gd name="connsiteY243" fmla="*/ 4627418 h 4793673"/>
              <a:gd name="connsiteX244" fmla="*/ 6303818 w 7860424"/>
              <a:gd name="connsiteY244" fmla="*/ 4696691 h 4793673"/>
              <a:gd name="connsiteX245" fmla="*/ 6428509 w 7860424"/>
              <a:gd name="connsiteY245" fmla="*/ 4752109 h 4793673"/>
              <a:gd name="connsiteX246" fmla="*/ 6511636 w 7860424"/>
              <a:gd name="connsiteY246" fmla="*/ 4779818 h 4793673"/>
              <a:gd name="connsiteX247" fmla="*/ 6622473 w 7860424"/>
              <a:gd name="connsiteY247" fmla="*/ 4793673 h 4793673"/>
              <a:gd name="connsiteX248" fmla="*/ 7509164 w 7860424"/>
              <a:gd name="connsiteY248" fmla="*/ 4779818 h 4793673"/>
              <a:gd name="connsiteX249" fmla="*/ 7620000 w 7860424"/>
              <a:gd name="connsiteY249" fmla="*/ 4752109 h 4793673"/>
              <a:gd name="connsiteX250" fmla="*/ 7744691 w 7860424"/>
              <a:gd name="connsiteY250" fmla="*/ 4655127 h 4793673"/>
              <a:gd name="connsiteX251" fmla="*/ 7827818 w 7860424"/>
              <a:gd name="connsiteY251" fmla="*/ 4585855 h 4793673"/>
              <a:gd name="connsiteX252" fmla="*/ 7855527 w 7860424"/>
              <a:gd name="connsiteY252" fmla="*/ 4502727 h 479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</a:cxnLst>
            <a:rect l="l" t="t" r="r" b="b"/>
            <a:pathLst>
              <a:path w="7860424" h="4793673">
                <a:moveTo>
                  <a:pt x="0" y="886691"/>
                </a:moveTo>
                <a:cubicBezTo>
                  <a:pt x="41564" y="882073"/>
                  <a:pt x="84120" y="882979"/>
                  <a:pt x="124691" y="872836"/>
                </a:cubicBezTo>
                <a:cubicBezTo>
                  <a:pt x="140845" y="868797"/>
                  <a:pt x="151798" y="853388"/>
                  <a:pt x="166255" y="845127"/>
                </a:cubicBezTo>
                <a:cubicBezTo>
                  <a:pt x="184187" y="834880"/>
                  <a:pt x="202080" y="823949"/>
                  <a:pt x="221673" y="817418"/>
                </a:cubicBezTo>
                <a:cubicBezTo>
                  <a:pt x="244013" y="809972"/>
                  <a:pt x="268227" y="809760"/>
                  <a:pt x="290945" y="803564"/>
                </a:cubicBezTo>
                <a:cubicBezTo>
                  <a:pt x="484318" y="750827"/>
                  <a:pt x="274562" y="795758"/>
                  <a:pt x="443345" y="762000"/>
                </a:cubicBezTo>
                <a:cubicBezTo>
                  <a:pt x="477799" y="739031"/>
                  <a:pt x="500149" y="721649"/>
                  <a:pt x="540327" y="706582"/>
                </a:cubicBezTo>
                <a:cubicBezTo>
                  <a:pt x="558156" y="699896"/>
                  <a:pt x="577272" y="697345"/>
                  <a:pt x="595745" y="692727"/>
                </a:cubicBezTo>
                <a:cubicBezTo>
                  <a:pt x="604982" y="678873"/>
                  <a:pt x="610813" y="662000"/>
                  <a:pt x="623455" y="651164"/>
                </a:cubicBezTo>
                <a:cubicBezTo>
                  <a:pt x="704105" y="582036"/>
                  <a:pt x="667801" y="628990"/>
                  <a:pt x="734291" y="595745"/>
                </a:cubicBezTo>
                <a:cubicBezTo>
                  <a:pt x="749184" y="588298"/>
                  <a:pt x="762000" y="577272"/>
                  <a:pt x="775855" y="568036"/>
                </a:cubicBezTo>
                <a:cubicBezTo>
                  <a:pt x="785091" y="554182"/>
                  <a:pt x="792904" y="539265"/>
                  <a:pt x="803564" y="526473"/>
                </a:cubicBezTo>
                <a:cubicBezTo>
                  <a:pt x="816107" y="511421"/>
                  <a:pt x="833739" y="500853"/>
                  <a:pt x="845127" y="484909"/>
                </a:cubicBezTo>
                <a:cubicBezTo>
                  <a:pt x="857131" y="468103"/>
                  <a:pt x="858232" y="444095"/>
                  <a:pt x="872836" y="429491"/>
                </a:cubicBezTo>
                <a:cubicBezTo>
                  <a:pt x="896384" y="405943"/>
                  <a:pt x="955964" y="374073"/>
                  <a:pt x="955964" y="374073"/>
                </a:cubicBezTo>
                <a:cubicBezTo>
                  <a:pt x="1023484" y="272792"/>
                  <a:pt x="940065" y="379491"/>
                  <a:pt x="1025236" y="318655"/>
                </a:cubicBezTo>
                <a:cubicBezTo>
                  <a:pt x="1046495" y="303470"/>
                  <a:pt x="1080655" y="263236"/>
                  <a:pt x="1080655" y="263236"/>
                </a:cubicBezTo>
                <a:cubicBezTo>
                  <a:pt x="1115476" y="158771"/>
                  <a:pt x="1068506" y="287534"/>
                  <a:pt x="1122218" y="180109"/>
                </a:cubicBezTo>
                <a:cubicBezTo>
                  <a:pt x="1144754" y="135036"/>
                  <a:pt x="1124078" y="136686"/>
                  <a:pt x="1163782" y="96982"/>
                </a:cubicBezTo>
                <a:cubicBezTo>
                  <a:pt x="1175556" y="85208"/>
                  <a:pt x="1192343" y="79675"/>
                  <a:pt x="1205345" y="69273"/>
                </a:cubicBezTo>
                <a:cubicBezTo>
                  <a:pt x="1215545" y="61113"/>
                  <a:pt x="1222855" y="49724"/>
                  <a:pt x="1233055" y="41564"/>
                </a:cubicBezTo>
                <a:cubicBezTo>
                  <a:pt x="1271424" y="10869"/>
                  <a:pt x="1272281" y="14634"/>
                  <a:pt x="1316182" y="0"/>
                </a:cubicBezTo>
                <a:cubicBezTo>
                  <a:pt x="1399309" y="4618"/>
                  <a:pt x="1482650" y="6317"/>
                  <a:pt x="1565564" y="13855"/>
                </a:cubicBezTo>
                <a:cubicBezTo>
                  <a:pt x="1589490" y="16030"/>
                  <a:pt x="1637938" y="33361"/>
                  <a:pt x="1662545" y="41564"/>
                </a:cubicBezTo>
                <a:cubicBezTo>
                  <a:pt x="1671782" y="55418"/>
                  <a:pt x="1682808" y="68234"/>
                  <a:pt x="1690255" y="83127"/>
                </a:cubicBezTo>
                <a:cubicBezTo>
                  <a:pt x="1696786" y="96189"/>
                  <a:pt x="1696863" y="112011"/>
                  <a:pt x="1704109" y="124691"/>
                </a:cubicBezTo>
                <a:cubicBezTo>
                  <a:pt x="1715565" y="144740"/>
                  <a:pt x="1732252" y="161319"/>
                  <a:pt x="1745673" y="180109"/>
                </a:cubicBezTo>
                <a:cubicBezTo>
                  <a:pt x="1755351" y="193659"/>
                  <a:pt x="1764146" y="207818"/>
                  <a:pt x="1773382" y="221673"/>
                </a:cubicBezTo>
                <a:cubicBezTo>
                  <a:pt x="1778000" y="235527"/>
                  <a:pt x="1783224" y="249194"/>
                  <a:pt x="1787236" y="263236"/>
                </a:cubicBezTo>
                <a:cubicBezTo>
                  <a:pt x="1792467" y="281545"/>
                  <a:pt x="1794405" y="300826"/>
                  <a:pt x="1801091" y="318655"/>
                </a:cubicBezTo>
                <a:cubicBezTo>
                  <a:pt x="1808343" y="337993"/>
                  <a:pt x="1819564" y="355600"/>
                  <a:pt x="1828800" y="374073"/>
                </a:cubicBezTo>
                <a:cubicBezTo>
                  <a:pt x="1824182" y="540327"/>
                  <a:pt x="1831914" y="707385"/>
                  <a:pt x="1814945" y="872836"/>
                </a:cubicBezTo>
                <a:cubicBezTo>
                  <a:pt x="1812946" y="892327"/>
                  <a:pt x="1788258" y="901649"/>
                  <a:pt x="1773382" y="914400"/>
                </a:cubicBezTo>
                <a:cubicBezTo>
                  <a:pt x="1755850" y="929428"/>
                  <a:pt x="1735496" y="940937"/>
                  <a:pt x="1717964" y="955964"/>
                </a:cubicBezTo>
                <a:cubicBezTo>
                  <a:pt x="1703088" y="968715"/>
                  <a:pt x="1691866" y="985498"/>
                  <a:pt x="1676400" y="997527"/>
                </a:cubicBezTo>
                <a:cubicBezTo>
                  <a:pt x="1650113" y="1017972"/>
                  <a:pt x="1620982" y="1034472"/>
                  <a:pt x="1593273" y="1052945"/>
                </a:cubicBezTo>
                <a:cubicBezTo>
                  <a:pt x="1579418" y="1062182"/>
                  <a:pt x="1567506" y="1075389"/>
                  <a:pt x="1551709" y="1080655"/>
                </a:cubicBezTo>
                <a:cubicBezTo>
                  <a:pt x="1472482" y="1107064"/>
                  <a:pt x="1444727" y="1118677"/>
                  <a:pt x="1357745" y="1136073"/>
                </a:cubicBezTo>
                <a:cubicBezTo>
                  <a:pt x="1317081" y="1144205"/>
                  <a:pt x="1284188" y="1147805"/>
                  <a:pt x="1246909" y="1163782"/>
                </a:cubicBezTo>
                <a:cubicBezTo>
                  <a:pt x="1227926" y="1171918"/>
                  <a:pt x="1208297" y="1179487"/>
                  <a:pt x="1191491" y="1191491"/>
                </a:cubicBezTo>
                <a:cubicBezTo>
                  <a:pt x="1120001" y="1242555"/>
                  <a:pt x="1181655" y="1224119"/>
                  <a:pt x="1108364" y="1260764"/>
                </a:cubicBezTo>
                <a:cubicBezTo>
                  <a:pt x="1095302" y="1267295"/>
                  <a:pt x="1080655" y="1270000"/>
                  <a:pt x="1066800" y="1274618"/>
                </a:cubicBezTo>
                <a:cubicBezTo>
                  <a:pt x="968074" y="1373344"/>
                  <a:pt x="1074677" y="1261307"/>
                  <a:pt x="997527" y="1357745"/>
                </a:cubicBezTo>
                <a:cubicBezTo>
                  <a:pt x="989367" y="1367945"/>
                  <a:pt x="977978" y="1375255"/>
                  <a:pt x="969818" y="1385455"/>
                </a:cubicBezTo>
                <a:cubicBezTo>
                  <a:pt x="959416" y="1398457"/>
                  <a:pt x="952769" y="1414226"/>
                  <a:pt x="942109" y="1427018"/>
                </a:cubicBezTo>
                <a:cubicBezTo>
                  <a:pt x="929566" y="1442070"/>
                  <a:pt x="914400" y="1454727"/>
                  <a:pt x="900545" y="1468582"/>
                </a:cubicBezTo>
                <a:lnTo>
                  <a:pt x="858982" y="1593273"/>
                </a:lnTo>
                <a:cubicBezTo>
                  <a:pt x="854364" y="1607127"/>
                  <a:pt x="853228" y="1622685"/>
                  <a:pt x="845127" y="1634836"/>
                </a:cubicBezTo>
                <a:lnTo>
                  <a:pt x="817418" y="1676400"/>
                </a:lnTo>
                <a:cubicBezTo>
                  <a:pt x="822036" y="1722582"/>
                  <a:pt x="824388" y="1769046"/>
                  <a:pt x="831273" y="1814945"/>
                </a:cubicBezTo>
                <a:cubicBezTo>
                  <a:pt x="838259" y="1861521"/>
                  <a:pt x="844089" y="1908811"/>
                  <a:pt x="858982" y="1953491"/>
                </a:cubicBezTo>
                <a:cubicBezTo>
                  <a:pt x="863600" y="1967346"/>
                  <a:pt x="866305" y="1981993"/>
                  <a:pt x="872836" y="1995055"/>
                </a:cubicBezTo>
                <a:cubicBezTo>
                  <a:pt x="880282" y="2009948"/>
                  <a:pt x="890143" y="2023616"/>
                  <a:pt x="900545" y="2036618"/>
                </a:cubicBezTo>
                <a:cubicBezTo>
                  <a:pt x="908705" y="2046818"/>
                  <a:pt x="917054" y="2057606"/>
                  <a:pt x="928255" y="2064327"/>
                </a:cubicBezTo>
                <a:cubicBezTo>
                  <a:pt x="940778" y="2071841"/>
                  <a:pt x="955964" y="2073564"/>
                  <a:pt x="969818" y="2078182"/>
                </a:cubicBezTo>
                <a:cubicBezTo>
                  <a:pt x="1004569" y="2104245"/>
                  <a:pt x="1074255" y="2158109"/>
                  <a:pt x="1108364" y="2175164"/>
                </a:cubicBezTo>
                <a:cubicBezTo>
                  <a:pt x="1126837" y="2184400"/>
                  <a:pt x="1144799" y="2194737"/>
                  <a:pt x="1163782" y="2202873"/>
                </a:cubicBezTo>
                <a:cubicBezTo>
                  <a:pt x="1177205" y="2208626"/>
                  <a:pt x="1191491" y="2212109"/>
                  <a:pt x="1205345" y="2216727"/>
                </a:cubicBezTo>
                <a:cubicBezTo>
                  <a:pt x="1219200" y="2225963"/>
                  <a:pt x="1231693" y="2237673"/>
                  <a:pt x="1246909" y="2244436"/>
                </a:cubicBezTo>
                <a:cubicBezTo>
                  <a:pt x="1312775" y="2273710"/>
                  <a:pt x="1343458" y="2274382"/>
                  <a:pt x="1413164" y="2286000"/>
                </a:cubicBezTo>
                <a:cubicBezTo>
                  <a:pt x="1427018" y="2290618"/>
                  <a:pt x="1440123" y="2299855"/>
                  <a:pt x="1454727" y="2299855"/>
                </a:cubicBezTo>
                <a:cubicBezTo>
                  <a:pt x="1653363" y="2299855"/>
                  <a:pt x="1852241" y="2298653"/>
                  <a:pt x="2050473" y="2286000"/>
                </a:cubicBezTo>
                <a:cubicBezTo>
                  <a:pt x="2071084" y="2284684"/>
                  <a:pt x="2087959" y="2268538"/>
                  <a:pt x="2105891" y="2258291"/>
                </a:cubicBezTo>
                <a:cubicBezTo>
                  <a:pt x="2138547" y="2239631"/>
                  <a:pt x="2173131" y="2210262"/>
                  <a:pt x="2202873" y="2189018"/>
                </a:cubicBezTo>
                <a:cubicBezTo>
                  <a:pt x="2216422" y="2179340"/>
                  <a:pt x="2230582" y="2170545"/>
                  <a:pt x="2244436" y="2161309"/>
                </a:cubicBezTo>
                <a:cubicBezTo>
                  <a:pt x="2253672" y="2147454"/>
                  <a:pt x="2261743" y="2132747"/>
                  <a:pt x="2272145" y="2119745"/>
                </a:cubicBezTo>
                <a:cubicBezTo>
                  <a:pt x="2289325" y="2098270"/>
                  <a:pt x="2317418" y="2076327"/>
                  <a:pt x="2341418" y="2064327"/>
                </a:cubicBezTo>
                <a:cubicBezTo>
                  <a:pt x="2354480" y="2057796"/>
                  <a:pt x="2369127" y="2055091"/>
                  <a:pt x="2382982" y="2050473"/>
                </a:cubicBezTo>
                <a:cubicBezTo>
                  <a:pt x="2452547" y="1946124"/>
                  <a:pt x="2358751" y="2066627"/>
                  <a:pt x="2466109" y="1995055"/>
                </a:cubicBezTo>
                <a:cubicBezTo>
                  <a:pt x="2479964" y="1985819"/>
                  <a:pt x="2482044" y="1965265"/>
                  <a:pt x="2493818" y="1953491"/>
                </a:cubicBezTo>
                <a:cubicBezTo>
                  <a:pt x="2505592" y="1941717"/>
                  <a:pt x="2521527" y="1935018"/>
                  <a:pt x="2535382" y="1925782"/>
                </a:cubicBezTo>
                <a:cubicBezTo>
                  <a:pt x="2544618" y="1911927"/>
                  <a:pt x="2550299" y="1894878"/>
                  <a:pt x="2563091" y="1884218"/>
                </a:cubicBezTo>
                <a:cubicBezTo>
                  <a:pt x="2624229" y="1833269"/>
                  <a:pt x="2614449" y="1886426"/>
                  <a:pt x="2646218" y="1814945"/>
                </a:cubicBezTo>
                <a:cubicBezTo>
                  <a:pt x="2658080" y="1788255"/>
                  <a:pt x="2660865" y="1757942"/>
                  <a:pt x="2673927" y="1731818"/>
                </a:cubicBezTo>
                <a:cubicBezTo>
                  <a:pt x="2736792" y="1606089"/>
                  <a:pt x="2706432" y="1655351"/>
                  <a:pt x="2757055" y="1579418"/>
                </a:cubicBezTo>
                <a:cubicBezTo>
                  <a:pt x="2792066" y="1474385"/>
                  <a:pt x="2767239" y="1519657"/>
                  <a:pt x="2826327" y="1440873"/>
                </a:cubicBezTo>
                <a:cubicBezTo>
                  <a:pt x="2830945" y="1422400"/>
                  <a:pt x="2836051" y="1404043"/>
                  <a:pt x="2840182" y="1385455"/>
                </a:cubicBezTo>
                <a:cubicBezTo>
                  <a:pt x="2845290" y="1362467"/>
                  <a:pt x="2844472" y="1337701"/>
                  <a:pt x="2854036" y="1316182"/>
                </a:cubicBezTo>
                <a:cubicBezTo>
                  <a:pt x="2863414" y="1295081"/>
                  <a:pt x="2883362" y="1280345"/>
                  <a:pt x="2895600" y="1260764"/>
                </a:cubicBezTo>
                <a:cubicBezTo>
                  <a:pt x="2906546" y="1243250"/>
                  <a:pt x="2913062" y="1223277"/>
                  <a:pt x="2923309" y="1205345"/>
                </a:cubicBezTo>
                <a:cubicBezTo>
                  <a:pt x="2966282" y="1130141"/>
                  <a:pt x="2939470" y="1198426"/>
                  <a:pt x="2964873" y="1122218"/>
                </a:cubicBezTo>
                <a:cubicBezTo>
                  <a:pt x="2971695" y="1081282"/>
                  <a:pt x="2978802" y="1025014"/>
                  <a:pt x="2992582" y="983673"/>
                </a:cubicBezTo>
                <a:cubicBezTo>
                  <a:pt x="3000447" y="960080"/>
                  <a:pt x="3012427" y="937994"/>
                  <a:pt x="3020291" y="914400"/>
                </a:cubicBezTo>
                <a:cubicBezTo>
                  <a:pt x="3040825" y="852796"/>
                  <a:pt x="3033578" y="834109"/>
                  <a:pt x="3048000" y="762000"/>
                </a:cubicBezTo>
                <a:cubicBezTo>
                  <a:pt x="3050864" y="747679"/>
                  <a:pt x="3057237" y="734291"/>
                  <a:pt x="3061855" y="720436"/>
                </a:cubicBezTo>
                <a:cubicBezTo>
                  <a:pt x="3066473" y="688109"/>
                  <a:pt x="3071485" y="655836"/>
                  <a:pt x="3075709" y="623455"/>
                </a:cubicBezTo>
                <a:cubicBezTo>
                  <a:pt x="3085340" y="549614"/>
                  <a:pt x="3079869" y="472427"/>
                  <a:pt x="3103418" y="401782"/>
                </a:cubicBezTo>
                <a:cubicBezTo>
                  <a:pt x="3108036" y="387927"/>
                  <a:pt x="3113261" y="374260"/>
                  <a:pt x="3117273" y="360218"/>
                </a:cubicBezTo>
                <a:cubicBezTo>
                  <a:pt x="3122504" y="341909"/>
                  <a:pt x="3120565" y="320643"/>
                  <a:pt x="3131127" y="304800"/>
                </a:cubicBezTo>
                <a:cubicBezTo>
                  <a:pt x="3140363" y="290945"/>
                  <a:pt x="3158836" y="286327"/>
                  <a:pt x="3172691" y="277091"/>
                </a:cubicBezTo>
                <a:cubicBezTo>
                  <a:pt x="3177309" y="263236"/>
                  <a:pt x="3179031" y="248050"/>
                  <a:pt x="3186545" y="235527"/>
                </a:cubicBezTo>
                <a:cubicBezTo>
                  <a:pt x="3193266" y="224326"/>
                  <a:pt x="3203805" y="215655"/>
                  <a:pt x="3214255" y="207818"/>
                </a:cubicBezTo>
                <a:cubicBezTo>
                  <a:pt x="3240897" y="187837"/>
                  <a:pt x="3265789" y="162931"/>
                  <a:pt x="3297382" y="152400"/>
                </a:cubicBezTo>
                <a:lnTo>
                  <a:pt x="3380509" y="124691"/>
                </a:lnTo>
                <a:cubicBezTo>
                  <a:pt x="3394364" y="120073"/>
                  <a:pt x="3407905" y="114378"/>
                  <a:pt x="3422073" y="110836"/>
                </a:cubicBezTo>
                <a:lnTo>
                  <a:pt x="3477491" y="96982"/>
                </a:lnTo>
                <a:cubicBezTo>
                  <a:pt x="3639127" y="101600"/>
                  <a:pt x="3800921" y="102337"/>
                  <a:pt x="3962400" y="110836"/>
                </a:cubicBezTo>
                <a:cubicBezTo>
                  <a:pt x="3976984" y="111604"/>
                  <a:pt x="3991198" y="117599"/>
                  <a:pt x="4003964" y="124691"/>
                </a:cubicBezTo>
                <a:cubicBezTo>
                  <a:pt x="4033075" y="140864"/>
                  <a:pt x="4087091" y="180109"/>
                  <a:pt x="4087091" y="180109"/>
                </a:cubicBezTo>
                <a:cubicBezTo>
                  <a:pt x="4144182" y="351383"/>
                  <a:pt x="4078593" y="195921"/>
                  <a:pt x="4156364" y="304800"/>
                </a:cubicBezTo>
                <a:cubicBezTo>
                  <a:pt x="4168368" y="321606"/>
                  <a:pt x="4173826" y="342286"/>
                  <a:pt x="4184073" y="360218"/>
                </a:cubicBezTo>
                <a:cubicBezTo>
                  <a:pt x="4192334" y="374675"/>
                  <a:pt x="4202546" y="387927"/>
                  <a:pt x="4211782" y="401782"/>
                </a:cubicBezTo>
                <a:cubicBezTo>
                  <a:pt x="4231398" y="460631"/>
                  <a:pt x="4239753" y="492229"/>
                  <a:pt x="4281055" y="554182"/>
                </a:cubicBezTo>
                <a:lnTo>
                  <a:pt x="4336473" y="637309"/>
                </a:lnTo>
                <a:cubicBezTo>
                  <a:pt x="4345709" y="651164"/>
                  <a:pt x="4356735" y="663980"/>
                  <a:pt x="4364182" y="678873"/>
                </a:cubicBezTo>
                <a:cubicBezTo>
                  <a:pt x="4373418" y="697346"/>
                  <a:pt x="4380945" y="716777"/>
                  <a:pt x="4391891" y="734291"/>
                </a:cubicBezTo>
                <a:cubicBezTo>
                  <a:pt x="4404129" y="753872"/>
                  <a:pt x="4420034" y="770919"/>
                  <a:pt x="4433455" y="789709"/>
                </a:cubicBezTo>
                <a:cubicBezTo>
                  <a:pt x="4466091" y="835400"/>
                  <a:pt x="4461815" y="832576"/>
                  <a:pt x="4488873" y="886691"/>
                </a:cubicBezTo>
                <a:cubicBezTo>
                  <a:pt x="4493491" y="905164"/>
                  <a:pt x="4497496" y="923800"/>
                  <a:pt x="4502727" y="942109"/>
                </a:cubicBezTo>
                <a:cubicBezTo>
                  <a:pt x="4506739" y="956151"/>
                  <a:pt x="4513970" y="969304"/>
                  <a:pt x="4516582" y="983673"/>
                </a:cubicBezTo>
                <a:cubicBezTo>
                  <a:pt x="4523242" y="1020305"/>
                  <a:pt x="4525818" y="1057564"/>
                  <a:pt x="4530436" y="1094509"/>
                </a:cubicBezTo>
                <a:cubicBezTo>
                  <a:pt x="4521200" y="1362364"/>
                  <a:pt x="4515892" y="1630383"/>
                  <a:pt x="4502727" y="1898073"/>
                </a:cubicBezTo>
                <a:cubicBezTo>
                  <a:pt x="4502010" y="1912659"/>
                  <a:pt x="4492885" y="1925594"/>
                  <a:pt x="4488873" y="1939636"/>
                </a:cubicBezTo>
                <a:cubicBezTo>
                  <a:pt x="4483642" y="1957945"/>
                  <a:pt x="4482519" y="1977553"/>
                  <a:pt x="4475018" y="1995055"/>
                </a:cubicBezTo>
                <a:cubicBezTo>
                  <a:pt x="4468265" y="2010812"/>
                  <a:pt x="4410476" y="2085728"/>
                  <a:pt x="4405745" y="2092036"/>
                </a:cubicBezTo>
                <a:cubicBezTo>
                  <a:pt x="4394477" y="2125841"/>
                  <a:pt x="4391040" y="2148306"/>
                  <a:pt x="4364182" y="2175164"/>
                </a:cubicBezTo>
                <a:cubicBezTo>
                  <a:pt x="4352408" y="2186938"/>
                  <a:pt x="4336168" y="2193195"/>
                  <a:pt x="4322618" y="2202873"/>
                </a:cubicBezTo>
                <a:cubicBezTo>
                  <a:pt x="4303828" y="2216294"/>
                  <a:pt x="4283528" y="2228108"/>
                  <a:pt x="4267200" y="2244436"/>
                </a:cubicBezTo>
                <a:cubicBezTo>
                  <a:pt x="4223049" y="2288587"/>
                  <a:pt x="4227193" y="2304058"/>
                  <a:pt x="4197927" y="2355273"/>
                </a:cubicBezTo>
                <a:cubicBezTo>
                  <a:pt x="4189666" y="2369730"/>
                  <a:pt x="4179043" y="2382716"/>
                  <a:pt x="4170218" y="2396836"/>
                </a:cubicBezTo>
                <a:cubicBezTo>
                  <a:pt x="4155946" y="2419671"/>
                  <a:pt x="4149100" y="2448584"/>
                  <a:pt x="4128655" y="2466109"/>
                </a:cubicBezTo>
                <a:cubicBezTo>
                  <a:pt x="4114198" y="2478501"/>
                  <a:pt x="4091709" y="2475346"/>
                  <a:pt x="4073236" y="2479964"/>
                </a:cubicBezTo>
                <a:cubicBezTo>
                  <a:pt x="3940653" y="2612547"/>
                  <a:pt x="4110408" y="2455184"/>
                  <a:pt x="3990109" y="2535382"/>
                </a:cubicBezTo>
                <a:cubicBezTo>
                  <a:pt x="3924863" y="2578879"/>
                  <a:pt x="3974967" y="2574439"/>
                  <a:pt x="3906982" y="2604655"/>
                </a:cubicBezTo>
                <a:cubicBezTo>
                  <a:pt x="3880292" y="2616518"/>
                  <a:pt x="3848157" y="2616163"/>
                  <a:pt x="3823855" y="2632364"/>
                </a:cubicBezTo>
                <a:cubicBezTo>
                  <a:pt x="3743977" y="2685616"/>
                  <a:pt x="3821034" y="2639510"/>
                  <a:pt x="3740727" y="2673927"/>
                </a:cubicBezTo>
                <a:cubicBezTo>
                  <a:pt x="3695114" y="2693475"/>
                  <a:pt x="3688732" y="2705494"/>
                  <a:pt x="3643745" y="2715491"/>
                </a:cubicBezTo>
                <a:cubicBezTo>
                  <a:pt x="3616323" y="2721585"/>
                  <a:pt x="3588327" y="2724727"/>
                  <a:pt x="3560618" y="2729345"/>
                </a:cubicBezTo>
                <a:cubicBezTo>
                  <a:pt x="3532909" y="2738582"/>
                  <a:pt x="3501793" y="2740853"/>
                  <a:pt x="3477491" y="2757055"/>
                </a:cubicBezTo>
                <a:lnTo>
                  <a:pt x="3394364" y="2812473"/>
                </a:lnTo>
                <a:cubicBezTo>
                  <a:pt x="3380509" y="2821709"/>
                  <a:pt x="3367693" y="2832735"/>
                  <a:pt x="3352800" y="2840182"/>
                </a:cubicBezTo>
                <a:cubicBezTo>
                  <a:pt x="3287855" y="2872654"/>
                  <a:pt x="3294480" y="2862040"/>
                  <a:pt x="3241964" y="2923309"/>
                </a:cubicBezTo>
                <a:cubicBezTo>
                  <a:pt x="3218467" y="2950722"/>
                  <a:pt x="3202268" y="2988846"/>
                  <a:pt x="3186545" y="3020291"/>
                </a:cubicBezTo>
                <a:cubicBezTo>
                  <a:pt x="3181927" y="3038764"/>
                  <a:pt x="3181206" y="3058678"/>
                  <a:pt x="3172691" y="3075709"/>
                </a:cubicBezTo>
                <a:cubicBezTo>
                  <a:pt x="3162364" y="3096362"/>
                  <a:pt x="3144548" y="3112337"/>
                  <a:pt x="3131127" y="3131127"/>
                </a:cubicBezTo>
                <a:cubicBezTo>
                  <a:pt x="3121449" y="3144677"/>
                  <a:pt x="3112654" y="3158836"/>
                  <a:pt x="3103418" y="3172691"/>
                </a:cubicBezTo>
                <a:cubicBezTo>
                  <a:pt x="3098800" y="3186546"/>
                  <a:pt x="3096095" y="3201193"/>
                  <a:pt x="3089564" y="3214255"/>
                </a:cubicBezTo>
                <a:cubicBezTo>
                  <a:pt x="3082118" y="3229148"/>
                  <a:pt x="3070116" y="3241361"/>
                  <a:pt x="3061855" y="3255818"/>
                </a:cubicBezTo>
                <a:cubicBezTo>
                  <a:pt x="3051608" y="3273750"/>
                  <a:pt x="3043382" y="3292763"/>
                  <a:pt x="3034145" y="3311236"/>
                </a:cubicBezTo>
                <a:cubicBezTo>
                  <a:pt x="3029527" y="3329709"/>
                  <a:pt x="3025522" y="3348346"/>
                  <a:pt x="3020291" y="3366655"/>
                </a:cubicBezTo>
                <a:cubicBezTo>
                  <a:pt x="3016279" y="3380697"/>
                  <a:pt x="3006436" y="3393614"/>
                  <a:pt x="3006436" y="3408218"/>
                </a:cubicBezTo>
                <a:cubicBezTo>
                  <a:pt x="3006436" y="3509923"/>
                  <a:pt x="3008173" y="3612038"/>
                  <a:pt x="3020291" y="3713018"/>
                </a:cubicBezTo>
                <a:cubicBezTo>
                  <a:pt x="3022275" y="3729551"/>
                  <a:pt x="3038322" y="3741032"/>
                  <a:pt x="3048000" y="3754582"/>
                </a:cubicBezTo>
                <a:cubicBezTo>
                  <a:pt x="3061421" y="3773372"/>
                  <a:pt x="3074537" y="3792468"/>
                  <a:pt x="3089564" y="3810000"/>
                </a:cubicBezTo>
                <a:cubicBezTo>
                  <a:pt x="3102315" y="3824876"/>
                  <a:pt x="3118584" y="3836512"/>
                  <a:pt x="3131127" y="3851564"/>
                </a:cubicBezTo>
                <a:cubicBezTo>
                  <a:pt x="3141787" y="3864356"/>
                  <a:pt x="3146305" y="3882162"/>
                  <a:pt x="3158836" y="3893127"/>
                </a:cubicBezTo>
                <a:cubicBezTo>
                  <a:pt x="3268741" y="3989292"/>
                  <a:pt x="3206229" y="3915486"/>
                  <a:pt x="3297382" y="3976255"/>
                </a:cubicBezTo>
                <a:cubicBezTo>
                  <a:pt x="3410325" y="4051551"/>
                  <a:pt x="3322667" y="4017011"/>
                  <a:pt x="3408218" y="4045527"/>
                </a:cubicBezTo>
                <a:cubicBezTo>
                  <a:pt x="3475684" y="4090504"/>
                  <a:pt x="3422126" y="4061529"/>
                  <a:pt x="3505200" y="4087091"/>
                </a:cubicBezTo>
                <a:cubicBezTo>
                  <a:pt x="3547075" y="4099976"/>
                  <a:pt x="3586930" y="4120063"/>
                  <a:pt x="3629891" y="4128655"/>
                </a:cubicBezTo>
                <a:cubicBezTo>
                  <a:pt x="3652982" y="4133273"/>
                  <a:pt x="3676319" y="4136798"/>
                  <a:pt x="3699164" y="4142509"/>
                </a:cubicBezTo>
                <a:cubicBezTo>
                  <a:pt x="3713332" y="4146051"/>
                  <a:pt x="3726559" y="4152822"/>
                  <a:pt x="3740727" y="4156364"/>
                </a:cubicBezTo>
                <a:cubicBezTo>
                  <a:pt x="3763572" y="4162075"/>
                  <a:pt x="3786909" y="4165600"/>
                  <a:pt x="3810000" y="4170218"/>
                </a:cubicBezTo>
                <a:cubicBezTo>
                  <a:pt x="3994593" y="4293278"/>
                  <a:pt x="3866964" y="4219729"/>
                  <a:pt x="4378036" y="4184073"/>
                </a:cubicBezTo>
                <a:cubicBezTo>
                  <a:pt x="4402845" y="4182342"/>
                  <a:pt x="4423316" y="4162908"/>
                  <a:pt x="4447309" y="4156364"/>
                </a:cubicBezTo>
                <a:cubicBezTo>
                  <a:pt x="4474410" y="4148973"/>
                  <a:pt x="4502727" y="4147127"/>
                  <a:pt x="4530436" y="4142509"/>
                </a:cubicBezTo>
                <a:cubicBezTo>
                  <a:pt x="4716854" y="4049302"/>
                  <a:pt x="4440258" y="4181522"/>
                  <a:pt x="4655127" y="4100945"/>
                </a:cubicBezTo>
                <a:cubicBezTo>
                  <a:pt x="4670718" y="4095098"/>
                  <a:pt x="4681100" y="4079083"/>
                  <a:pt x="4696691" y="4073236"/>
                </a:cubicBezTo>
                <a:cubicBezTo>
                  <a:pt x="4718740" y="4064968"/>
                  <a:pt x="4743119" y="4065093"/>
                  <a:pt x="4765964" y="4059382"/>
                </a:cubicBezTo>
                <a:cubicBezTo>
                  <a:pt x="4780132" y="4055840"/>
                  <a:pt x="4793673" y="4050145"/>
                  <a:pt x="4807527" y="4045527"/>
                </a:cubicBezTo>
                <a:cubicBezTo>
                  <a:pt x="4881420" y="3934689"/>
                  <a:pt x="4784434" y="4068621"/>
                  <a:pt x="4876800" y="3976255"/>
                </a:cubicBezTo>
                <a:cubicBezTo>
                  <a:pt x="4903657" y="3949398"/>
                  <a:pt x="4907096" y="3926931"/>
                  <a:pt x="4918364" y="3893127"/>
                </a:cubicBezTo>
                <a:cubicBezTo>
                  <a:pt x="4950772" y="3633850"/>
                  <a:pt x="4906696" y="3886566"/>
                  <a:pt x="4959927" y="3726873"/>
                </a:cubicBezTo>
                <a:cubicBezTo>
                  <a:pt x="4967374" y="3704533"/>
                  <a:pt x="4967015" y="3680155"/>
                  <a:pt x="4973782" y="3657600"/>
                </a:cubicBezTo>
                <a:cubicBezTo>
                  <a:pt x="4980928" y="3633779"/>
                  <a:pt x="4992255" y="3611418"/>
                  <a:pt x="5001491" y="3588327"/>
                </a:cubicBezTo>
                <a:cubicBezTo>
                  <a:pt x="5006109" y="3560618"/>
                  <a:pt x="5009251" y="3532622"/>
                  <a:pt x="5015345" y="3505200"/>
                </a:cubicBezTo>
                <a:cubicBezTo>
                  <a:pt x="5018513" y="3490944"/>
                  <a:pt x="5026799" y="3478041"/>
                  <a:pt x="5029200" y="3463636"/>
                </a:cubicBezTo>
                <a:cubicBezTo>
                  <a:pt x="5039946" y="3399164"/>
                  <a:pt x="5048033" y="3262531"/>
                  <a:pt x="5056909" y="3200400"/>
                </a:cubicBezTo>
                <a:cubicBezTo>
                  <a:pt x="5059602" y="3181550"/>
                  <a:pt x="5066146" y="3163455"/>
                  <a:pt x="5070764" y="3144982"/>
                </a:cubicBezTo>
                <a:cubicBezTo>
                  <a:pt x="5075382" y="3020291"/>
                  <a:pt x="5076585" y="2895427"/>
                  <a:pt x="5084618" y="2770909"/>
                </a:cubicBezTo>
                <a:cubicBezTo>
                  <a:pt x="5086009" y="2749343"/>
                  <a:pt x="5104728" y="2696726"/>
                  <a:pt x="5112327" y="2673927"/>
                </a:cubicBezTo>
                <a:cubicBezTo>
                  <a:pt x="5135486" y="2488660"/>
                  <a:pt x="5108200" y="2630893"/>
                  <a:pt x="5153891" y="2493818"/>
                </a:cubicBezTo>
                <a:cubicBezTo>
                  <a:pt x="5166800" y="2455089"/>
                  <a:pt x="5174038" y="2387398"/>
                  <a:pt x="5195455" y="2355273"/>
                </a:cubicBezTo>
                <a:lnTo>
                  <a:pt x="5223164" y="2313709"/>
                </a:lnTo>
                <a:cubicBezTo>
                  <a:pt x="5227782" y="2299854"/>
                  <a:pt x="5228052" y="2283673"/>
                  <a:pt x="5237018" y="2272145"/>
                </a:cubicBezTo>
                <a:cubicBezTo>
                  <a:pt x="5261076" y="2241213"/>
                  <a:pt x="5292436" y="2216727"/>
                  <a:pt x="5320145" y="2189018"/>
                </a:cubicBezTo>
                <a:cubicBezTo>
                  <a:pt x="5329382" y="2179782"/>
                  <a:pt x="5336986" y="2168555"/>
                  <a:pt x="5347855" y="2161309"/>
                </a:cubicBezTo>
                <a:lnTo>
                  <a:pt x="5430982" y="2105891"/>
                </a:lnTo>
                <a:cubicBezTo>
                  <a:pt x="5444836" y="2096655"/>
                  <a:pt x="5460771" y="2089956"/>
                  <a:pt x="5472545" y="2078182"/>
                </a:cubicBezTo>
                <a:cubicBezTo>
                  <a:pt x="5511468" y="2039260"/>
                  <a:pt x="5565616" y="1982503"/>
                  <a:pt x="5611091" y="1967345"/>
                </a:cubicBezTo>
                <a:lnTo>
                  <a:pt x="5652655" y="1953491"/>
                </a:lnTo>
                <a:cubicBezTo>
                  <a:pt x="5666509" y="1944255"/>
                  <a:pt x="5683253" y="1938313"/>
                  <a:pt x="5694218" y="1925782"/>
                </a:cubicBezTo>
                <a:cubicBezTo>
                  <a:pt x="5745521" y="1867149"/>
                  <a:pt x="5744462" y="1858178"/>
                  <a:pt x="5763491" y="1801091"/>
                </a:cubicBezTo>
                <a:cubicBezTo>
                  <a:pt x="5774496" y="1735059"/>
                  <a:pt x="5788719" y="1659024"/>
                  <a:pt x="5791200" y="1593273"/>
                </a:cubicBezTo>
                <a:cubicBezTo>
                  <a:pt x="5798865" y="1390165"/>
                  <a:pt x="5796766" y="1186756"/>
                  <a:pt x="5805055" y="983673"/>
                </a:cubicBezTo>
                <a:cubicBezTo>
                  <a:pt x="5806015" y="960144"/>
                  <a:pt x="5814697" y="937568"/>
                  <a:pt x="5818909" y="914400"/>
                </a:cubicBezTo>
                <a:cubicBezTo>
                  <a:pt x="5823934" y="886762"/>
                  <a:pt x="5827255" y="858819"/>
                  <a:pt x="5832764" y="831273"/>
                </a:cubicBezTo>
                <a:cubicBezTo>
                  <a:pt x="5843234" y="778924"/>
                  <a:pt x="5856654" y="745746"/>
                  <a:pt x="5874327" y="692727"/>
                </a:cubicBezTo>
                <a:cubicBezTo>
                  <a:pt x="5878945" y="678873"/>
                  <a:pt x="5876031" y="659265"/>
                  <a:pt x="5888182" y="651164"/>
                </a:cubicBezTo>
                <a:cubicBezTo>
                  <a:pt x="5983460" y="587644"/>
                  <a:pt x="5939716" y="606276"/>
                  <a:pt x="6012873" y="581891"/>
                </a:cubicBezTo>
                <a:cubicBezTo>
                  <a:pt x="6026727" y="568036"/>
                  <a:pt x="6038133" y="551195"/>
                  <a:pt x="6054436" y="540327"/>
                </a:cubicBezTo>
                <a:cubicBezTo>
                  <a:pt x="6066587" y="532226"/>
                  <a:pt x="6082938" y="533004"/>
                  <a:pt x="6096000" y="526473"/>
                </a:cubicBezTo>
                <a:cubicBezTo>
                  <a:pt x="6191137" y="478906"/>
                  <a:pt x="6073183" y="511641"/>
                  <a:pt x="6206836" y="484909"/>
                </a:cubicBezTo>
                <a:cubicBezTo>
                  <a:pt x="6330735" y="422960"/>
                  <a:pt x="6278486" y="442554"/>
                  <a:pt x="6359236" y="415636"/>
                </a:cubicBezTo>
                <a:cubicBezTo>
                  <a:pt x="6520872" y="420254"/>
                  <a:pt x="6682666" y="420992"/>
                  <a:pt x="6844145" y="429491"/>
                </a:cubicBezTo>
                <a:cubicBezTo>
                  <a:pt x="6858729" y="430259"/>
                  <a:pt x="6871667" y="439333"/>
                  <a:pt x="6885709" y="443345"/>
                </a:cubicBezTo>
                <a:cubicBezTo>
                  <a:pt x="6904018" y="448576"/>
                  <a:pt x="6922818" y="451969"/>
                  <a:pt x="6941127" y="457200"/>
                </a:cubicBezTo>
                <a:cubicBezTo>
                  <a:pt x="6977610" y="467624"/>
                  <a:pt x="7004523" y="478612"/>
                  <a:pt x="7038109" y="498764"/>
                </a:cubicBezTo>
                <a:cubicBezTo>
                  <a:pt x="7157205" y="570222"/>
                  <a:pt x="7079198" y="540170"/>
                  <a:pt x="7162800" y="568036"/>
                </a:cubicBezTo>
                <a:cubicBezTo>
                  <a:pt x="7273632" y="734286"/>
                  <a:pt x="7102767" y="489532"/>
                  <a:pt x="7232073" y="637309"/>
                </a:cubicBezTo>
                <a:cubicBezTo>
                  <a:pt x="7254003" y="662371"/>
                  <a:pt x="7272598" y="690650"/>
                  <a:pt x="7287491" y="720436"/>
                </a:cubicBezTo>
                <a:cubicBezTo>
                  <a:pt x="7296727" y="738909"/>
                  <a:pt x="7307948" y="756517"/>
                  <a:pt x="7315200" y="775855"/>
                </a:cubicBezTo>
                <a:cubicBezTo>
                  <a:pt x="7345030" y="855401"/>
                  <a:pt x="7309396" y="819664"/>
                  <a:pt x="7356764" y="914400"/>
                </a:cubicBezTo>
                <a:cubicBezTo>
                  <a:pt x="7367090" y="935053"/>
                  <a:pt x="7386089" y="950237"/>
                  <a:pt x="7398327" y="969818"/>
                </a:cubicBezTo>
                <a:cubicBezTo>
                  <a:pt x="7409273" y="987332"/>
                  <a:pt x="7416800" y="1006763"/>
                  <a:pt x="7426036" y="1025236"/>
                </a:cubicBezTo>
                <a:cubicBezTo>
                  <a:pt x="7429796" y="1044038"/>
                  <a:pt x="7445362" y="1127573"/>
                  <a:pt x="7453745" y="1149927"/>
                </a:cubicBezTo>
                <a:cubicBezTo>
                  <a:pt x="7460997" y="1169265"/>
                  <a:pt x="7472218" y="1186872"/>
                  <a:pt x="7481455" y="1205345"/>
                </a:cubicBezTo>
                <a:cubicBezTo>
                  <a:pt x="7486073" y="1223818"/>
                  <a:pt x="7487808" y="1243262"/>
                  <a:pt x="7495309" y="1260764"/>
                </a:cubicBezTo>
                <a:cubicBezTo>
                  <a:pt x="7501868" y="1276069"/>
                  <a:pt x="7517171" y="1286736"/>
                  <a:pt x="7523018" y="1302327"/>
                </a:cubicBezTo>
                <a:cubicBezTo>
                  <a:pt x="7531286" y="1324376"/>
                  <a:pt x="7532255" y="1348509"/>
                  <a:pt x="7536873" y="1371600"/>
                </a:cubicBezTo>
                <a:cubicBezTo>
                  <a:pt x="7541491" y="1417782"/>
                  <a:pt x="7540291" y="1464922"/>
                  <a:pt x="7550727" y="1510145"/>
                </a:cubicBezTo>
                <a:cubicBezTo>
                  <a:pt x="7554471" y="1526370"/>
                  <a:pt x="7574397" y="1535555"/>
                  <a:pt x="7578436" y="1551709"/>
                </a:cubicBezTo>
                <a:cubicBezTo>
                  <a:pt x="7588579" y="1592280"/>
                  <a:pt x="7587673" y="1634836"/>
                  <a:pt x="7592291" y="1676400"/>
                </a:cubicBezTo>
                <a:cubicBezTo>
                  <a:pt x="7583055" y="2027382"/>
                  <a:pt x="7585951" y="2378893"/>
                  <a:pt x="7564582" y="2729345"/>
                </a:cubicBezTo>
                <a:cubicBezTo>
                  <a:pt x="7562696" y="2760268"/>
                  <a:pt x="7535838" y="2784270"/>
                  <a:pt x="7523018" y="2812473"/>
                </a:cubicBezTo>
                <a:cubicBezTo>
                  <a:pt x="7512727" y="2835113"/>
                  <a:pt x="7503808" y="2858373"/>
                  <a:pt x="7495309" y="2881745"/>
                </a:cubicBezTo>
                <a:cubicBezTo>
                  <a:pt x="7485327" y="2909195"/>
                  <a:pt x="7483802" y="2940570"/>
                  <a:pt x="7467600" y="2964873"/>
                </a:cubicBezTo>
                <a:cubicBezTo>
                  <a:pt x="7458364" y="2978727"/>
                  <a:pt x="7449569" y="2992887"/>
                  <a:pt x="7439891" y="3006436"/>
                </a:cubicBezTo>
                <a:cubicBezTo>
                  <a:pt x="7426469" y="3025226"/>
                  <a:pt x="7410565" y="3042274"/>
                  <a:pt x="7398327" y="3061855"/>
                </a:cubicBezTo>
                <a:cubicBezTo>
                  <a:pt x="7387381" y="3079369"/>
                  <a:pt x="7383298" y="3100971"/>
                  <a:pt x="7370618" y="3117273"/>
                </a:cubicBezTo>
                <a:cubicBezTo>
                  <a:pt x="7328773" y="3171073"/>
                  <a:pt x="7242497" y="3235014"/>
                  <a:pt x="7190509" y="3269673"/>
                </a:cubicBezTo>
                <a:cubicBezTo>
                  <a:pt x="6987164" y="3405236"/>
                  <a:pt x="7201067" y="3267599"/>
                  <a:pt x="7051964" y="3352800"/>
                </a:cubicBezTo>
                <a:cubicBezTo>
                  <a:pt x="7037507" y="3361061"/>
                  <a:pt x="7025991" y="3374662"/>
                  <a:pt x="7010400" y="3380509"/>
                </a:cubicBezTo>
                <a:cubicBezTo>
                  <a:pt x="6988351" y="3388777"/>
                  <a:pt x="6963972" y="3388653"/>
                  <a:pt x="6941127" y="3394364"/>
                </a:cubicBezTo>
                <a:cubicBezTo>
                  <a:pt x="6770717" y="3436966"/>
                  <a:pt x="7085625" y="3371005"/>
                  <a:pt x="6830291" y="3422073"/>
                </a:cubicBezTo>
                <a:cubicBezTo>
                  <a:pt x="6811818" y="3431309"/>
                  <a:pt x="6793856" y="3441646"/>
                  <a:pt x="6774873" y="3449782"/>
                </a:cubicBezTo>
                <a:cubicBezTo>
                  <a:pt x="6741663" y="3464015"/>
                  <a:pt x="6713032" y="3467451"/>
                  <a:pt x="6677891" y="3477491"/>
                </a:cubicBezTo>
                <a:cubicBezTo>
                  <a:pt x="6663849" y="3481503"/>
                  <a:pt x="6650369" y="3487333"/>
                  <a:pt x="6636327" y="3491345"/>
                </a:cubicBezTo>
                <a:cubicBezTo>
                  <a:pt x="6586460" y="3505593"/>
                  <a:pt x="6494720" y="3523283"/>
                  <a:pt x="6456218" y="3532909"/>
                </a:cubicBezTo>
                <a:cubicBezTo>
                  <a:pt x="6404238" y="3545904"/>
                  <a:pt x="6414740" y="3550686"/>
                  <a:pt x="6359236" y="3574473"/>
                </a:cubicBezTo>
                <a:cubicBezTo>
                  <a:pt x="6345813" y="3580226"/>
                  <a:pt x="6331527" y="3583709"/>
                  <a:pt x="6317673" y="3588327"/>
                </a:cubicBezTo>
                <a:cubicBezTo>
                  <a:pt x="6308437" y="3602182"/>
                  <a:pt x="6301738" y="3618117"/>
                  <a:pt x="6289964" y="3629891"/>
                </a:cubicBezTo>
                <a:cubicBezTo>
                  <a:pt x="6278190" y="3641665"/>
                  <a:pt x="6259365" y="3645069"/>
                  <a:pt x="6248400" y="3657600"/>
                </a:cubicBezTo>
                <a:cubicBezTo>
                  <a:pt x="6226470" y="3682662"/>
                  <a:pt x="6211455" y="3713018"/>
                  <a:pt x="6192982" y="3740727"/>
                </a:cubicBezTo>
                <a:cubicBezTo>
                  <a:pt x="6183746" y="3754582"/>
                  <a:pt x="6170539" y="3766494"/>
                  <a:pt x="6165273" y="3782291"/>
                </a:cubicBezTo>
                <a:cubicBezTo>
                  <a:pt x="6160655" y="3796146"/>
                  <a:pt x="6157171" y="3810432"/>
                  <a:pt x="6151418" y="3823855"/>
                </a:cubicBezTo>
                <a:cubicBezTo>
                  <a:pt x="6143282" y="3842838"/>
                  <a:pt x="6131379" y="3860097"/>
                  <a:pt x="6123709" y="3879273"/>
                </a:cubicBezTo>
                <a:cubicBezTo>
                  <a:pt x="6112861" y="3906392"/>
                  <a:pt x="6105236" y="3934691"/>
                  <a:pt x="6096000" y="3962400"/>
                </a:cubicBezTo>
                <a:lnTo>
                  <a:pt x="6082145" y="4003964"/>
                </a:lnTo>
                <a:lnTo>
                  <a:pt x="6068291" y="4045527"/>
                </a:lnTo>
                <a:cubicBezTo>
                  <a:pt x="6072909" y="4184073"/>
                  <a:pt x="6073759" y="4322795"/>
                  <a:pt x="6082145" y="4461164"/>
                </a:cubicBezTo>
                <a:cubicBezTo>
                  <a:pt x="6084527" y="4500470"/>
                  <a:pt x="6116924" y="4529249"/>
                  <a:pt x="6137564" y="4558145"/>
                </a:cubicBezTo>
                <a:cubicBezTo>
                  <a:pt x="6147242" y="4571695"/>
                  <a:pt x="6152481" y="4589049"/>
                  <a:pt x="6165273" y="4599709"/>
                </a:cubicBezTo>
                <a:cubicBezTo>
                  <a:pt x="6181139" y="4612931"/>
                  <a:pt x="6203885" y="4615414"/>
                  <a:pt x="6220691" y="4627418"/>
                </a:cubicBezTo>
                <a:cubicBezTo>
                  <a:pt x="6335308" y="4709287"/>
                  <a:pt x="6193876" y="4633867"/>
                  <a:pt x="6303818" y="4696691"/>
                </a:cubicBezTo>
                <a:cubicBezTo>
                  <a:pt x="6341930" y="4718469"/>
                  <a:pt x="6387685" y="4737264"/>
                  <a:pt x="6428509" y="4752109"/>
                </a:cubicBezTo>
                <a:cubicBezTo>
                  <a:pt x="6455958" y="4762091"/>
                  <a:pt x="6482654" y="4776195"/>
                  <a:pt x="6511636" y="4779818"/>
                </a:cubicBezTo>
                <a:lnTo>
                  <a:pt x="6622473" y="4793673"/>
                </a:lnTo>
                <a:cubicBezTo>
                  <a:pt x="6918037" y="4789055"/>
                  <a:pt x="7213821" y="4792124"/>
                  <a:pt x="7509164" y="4779818"/>
                </a:cubicBezTo>
                <a:cubicBezTo>
                  <a:pt x="7547213" y="4778233"/>
                  <a:pt x="7620000" y="4752109"/>
                  <a:pt x="7620000" y="4752109"/>
                </a:cubicBezTo>
                <a:cubicBezTo>
                  <a:pt x="7830103" y="4612040"/>
                  <a:pt x="7614464" y="4763649"/>
                  <a:pt x="7744691" y="4655127"/>
                </a:cubicBezTo>
                <a:cubicBezTo>
                  <a:pt x="7860424" y="4558683"/>
                  <a:pt x="7706391" y="4707282"/>
                  <a:pt x="7827818" y="4585855"/>
                </a:cubicBezTo>
                <a:cubicBezTo>
                  <a:pt x="7844178" y="4520418"/>
                  <a:pt x="7833158" y="4547467"/>
                  <a:pt x="7855527" y="4502727"/>
                </a:cubicBezTo>
              </a:path>
            </a:pathLst>
          </a:custGeom>
          <a:ln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500813" y="2000250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214813" y="4286250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14813" y="1643063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000250" y="1857375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143875" y="3143250"/>
            <a:ext cx="42862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215206" y="5857892"/>
            <a:ext cx="500066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214810" y="157161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143372" y="4214818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429388" y="192880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4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143900" y="3071810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358082" y="5857892"/>
            <a:ext cx="2143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000232" y="1785926"/>
            <a:ext cx="50006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1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142976" y="857232"/>
            <a:ext cx="257176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Тропинка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Чистописания!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214678" y="2214554"/>
            <a:ext cx="257176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Дубрава Словарных слов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571604" y="4500570"/>
            <a:ext cx="32147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+mn-lt"/>
                <a:cs typeface="+mn-cs"/>
              </a:rPr>
              <a:t>Водопад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+mn-lt"/>
                <a:cs typeface="+mn-cs"/>
              </a:rPr>
              <a:t>Словосочетаний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+mn-lt"/>
              <a:cs typeface="+mn-cs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215075" y="2214554"/>
            <a:ext cx="2928925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Площадь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Признаков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+mn-lt"/>
                <a:cs typeface="+mn-cs"/>
              </a:rPr>
              <a:t>!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+mn-lt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215074" y="3357562"/>
            <a:ext cx="342899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+mn-lt"/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128704" y="5934670"/>
            <a:ext cx="20152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+mn-lt"/>
                <a:cs typeface="+mn-cs"/>
              </a:rPr>
              <a:t>Знаем всё!</a:t>
            </a: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 </a:t>
            </a:r>
          </a:p>
        </p:txBody>
      </p:sp>
      <p:pic>
        <p:nvPicPr>
          <p:cNvPr id="7212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5286375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3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1071563"/>
            <a:ext cx="6524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5" name="Picture 13" descr="D:\Всячина\С комп. курсов\Рисунки\5000 забавных изображений\Cartoon Landscapes\LANDS04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753">
            <a:off x="1168084" y="2519526"/>
            <a:ext cx="6715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6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1825">
            <a:off x="5029200" y="1676400"/>
            <a:ext cx="60801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 descr="http://grovit.cz/ZABAVNY_majka57/GIF/domky/domky1/d2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428604"/>
            <a:ext cx="2024060" cy="1740693"/>
          </a:xfrm>
          <a:prstGeom prst="rect">
            <a:avLst/>
          </a:prstGeom>
          <a:noFill/>
        </p:spPr>
      </p:pic>
      <p:pic>
        <p:nvPicPr>
          <p:cNvPr id="3" name="Picture 6" descr="http://grovit.cz/ZABAVNY_majka57/GIF/domky/domky1/d3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2143116"/>
            <a:ext cx="1428760" cy="1774155"/>
          </a:xfrm>
          <a:prstGeom prst="rect">
            <a:avLst/>
          </a:prstGeom>
          <a:noFill/>
        </p:spPr>
      </p:pic>
      <p:pic>
        <p:nvPicPr>
          <p:cNvPr id="49" name="Picture 6" descr="http://tana.ucoz.ru/_ld/34/6955201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41173"/>
            <a:ext cx="1227157" cy="1101811"/>
          </a:xfrm>
          <a:prstGeom prst="rect">
            <a:avLst/>
          </a:prstGeom>
          <a:noFill/>
        </p:spPr>
      </p:pic>
      <p:pic>
        <p:nvPicPr>
          <p:cNvPr id="4" name="Picture 4" descr="http://gifanimation.ru/images/derevo_new/5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8" y="4857760"/>
            <a:ext cx="1643074" cy="1762124"/>
          </a:xfrm>
          <a:prstGeom prst="rect">
            <a:avLst/>
          </a:prstGeom>
          <a:noFill/>
        </p:spPr>
      </p:pic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7858148" y="5357826"/>
          <a:ext cx="785812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9" name="Clip" r:id="rId9" imgW="1031001" imgH="1159877" progId="">
                  <p:embed/>
                </p:oleObj>
              </mc:Choice>
              <mc:Fallback>
                <p:oleObj name="Clip" r:id="rId9" imgW="1031001" imgH="115987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48" y="5357826"/>
                        <a:ext cx="785812" cy="1020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" name="Picture 12" descr="http://im2-tub-kz.yandex.net/i?id=57676e645b0e3f149da73804c0b20194-23-144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56260" y="4143386"/>
            <a:ext cx="1857388" cy="928694"/>
          </a:xfrm>
          <a:prstGeom prst="flowChartPunchedTape">
            <a:avLst/>
          </a:prstGeom>
          <a:noFill/>
        </p:spPr>
      </p:pic>
      <p:pic>
        <p:nvPicPr>
          <p:cNvPr id="54" name="Picture 4" descr="http://gifanimation.ru/images/derevo_new/kurort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71934" y="4554148"/>
            <a:ext cx="1547823" cy="1160868"/>
          </a:xfrm>
          <a:prstGeom prst="rect">
            <a:avLst/>
          </a:prstGeom>
          <a:noFill/>
        </p:spPr>
      </p:pic>
      <p:pic>
        <p:nvPicPr>
          <p:cNvPr id="7177" name="Picture 9" descr="Анимашки Погода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000892" y="3000372"/>
            <a:ext cx="1000132" cy="600076"/>
          </a:xfrm>
          <a:prstGeom prst="rect">
            <a:avLst/>
          </a:prstGeom>
          <a:noFill/>
        </p:spPr>
      </p:pic>
      <p:pic>
        <p:nvPicPr>
          <p:cNvPr id="56" name="Picture 6" descr="Анимашки Птицы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543800" y="142852"/>
            <a:ext cx="1600200" cy="1009650"/>
          </a:xfrm>
          <a:prstGeom prst="rect">
            <a:avLst/>
          </a:prstGeom>
          <a:noFill/>
        </p:spPr>
      </p:pic>
      <p:pic>
        <p:nvPicPr>
          <p:cNvPr id="57" name="Picture 18" descr="Блестяшки Растения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643042" y="2857496"/>
            <a:ext cx="1680894" cy="1071570"/>
          </a:xfrm>
          <a:prstGeom prst="rect">
            <a:avLst/>
          </a:prstGeom>
          <a:noFill/>
        </p:spPr>
      </p:pic>
      <p:pic>
        <p:nvPicPr>
          <p:cNvPr id="55" name="Picture 16" descr="bird4"/>
          <p:cNvPicPr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357818" y="3000372"/>
            <a:ext cx="1143000" cy="1333500"/>
          </a:xfrm>
          <a:prstGeom prst="rect">
            <a:avLst/>
          </a:prstGeom>
          <a:noFill/>
        </p:spPr>
      </p:pic>
      <p:sp>
        <p:nvSpPr>
          <p:cNvPr id="59" name="Прямоугольник 58"/>
          <p:cNvSpPr/>
          <p:nvPr/>
        </p:nvSpPr>
        <p:spPr>
          <a:xfrm>
            <a:off x="5830996" y="3426652"/>
            <a:ext cx="34215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Станция «Проверь себя!»</a:t>
            </a:r>
            <a:r>
              <a:rPr lang="ru-RU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</a:t>
            </a:r>
            <a:endParaRPr lang="ru-RU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71498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0.04996 C 0.00868 0.13601 0.0191 0.2223 -0.00156 0.27735 C -0.02222 0.33241 -0.09931 0.33981 -0.12587 0.38098 C -0.15243 0.42216 -0.18958 0.49988 -0.16111 0.5251 C -0.13264 0.55031 0.01059 0.53065 0.04496 0.5318 " pathEditMode="relative" rAng="0" ptsTypes="aaa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0" y="2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476672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Источники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268760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900igr.net/fotografii/russkij-jazyk/Opredelenie-prilagatelnogo/004-JA-imja-ischu-neobychnoe-zvuchnoe.html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www.youtube.com/watch?v=r8_U68YXuqc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img2.goodfon.ru/wallpaper/nbig/d/de/peizazh-les-zima-priroda-sosny-derevia-derevo-sneg-sugrob-su.jpg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znanija.com/task/28478011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fs00.infourok.ru/images/doc/110/129978/img19.jpg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798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Карточка самооценки</a:t>
            </a:r>
            <a:endParaRPr lang="ru-RU" sz="5400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251560"/>
              </p:ext>
            </p:extLst>
          </p:nvPr>
        </p:nvGraphicFramePr>
        <p:xfrm>
          <a:off x="1259633" y="1412777"/>
          <a:ext cx="6284167" cy="351592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47784"/>
                <a:gridCol w="3903985"/>
                <a:gridCol w="1932398"/>
              </a:tblGrid>
              <a:tr h="47930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остановок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Балл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</a:tr>
              <a:tr h="47930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Тропинка «Чистописания»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</a:tr>
              <a:tr h="47930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Дубрава «Словарных слов»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</a:tr>
              <a:tr h="47930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Водопад «Словосочетаний»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</a:tr>
              <a:tr h="47930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Площадь «Признаков»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</a:tr>
              <a:tr h="47930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Станция</a:t>
                      </a:r>
                      <a:r>
                        <a:rPr lang="ru-RU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«Проверь себя»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</a:tr>
              <a:tr h="479308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Знаем всё!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Общий бал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120" marR="71120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39552" y="530120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 балла – выполнил без ошибок</a:t>
            </a:r>
          </a:p>
          <a:p>
            <a:r>
              <a:rPr lang="ru-RU" dirty="0" smtClean="0"/>
              <a:t>1 балл – допустил 1-2 ошибки</a:t>
            </a:r>
          </a:p>
          <a:p>
            <a:r>
              <a:rPr lang="ru-RU" dirty="0" smtClean="0"/>
              <a:t>0 баллов – допустил больше 3 ошибок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01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9" descr="в стране невыученных уроков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8858250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1428750"/>
            <a:ext cx="889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928688"/>
            <a:ext cx="11271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1000125"/>
            <a:ext cx="7858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7688"/>
            <a:ext cx="2214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285750" y="214313"/>
            <a:ext cx="8443913" cy="7032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Страна «Прилагательных»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6512" y="2035176"/>
            <a:ext cx="10699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/>
          <p:cNvSpPr/>
          <p:nvPr/>
        </p:nvSpPr>
        <p:spPr>
          <a:xfrm rot="5400000">
            <a:off x="535782" y="1035843"/>
            <a:ext cx="857250" cy="78581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8251825" y="5678488"/>
            <a:ext cx="107156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Равнобедренный треугольник 15"/>
          <p:cNvSpPr/>
          <p:nvPr/>
        </p:nvSpPr>
        <p:spPr>
          <a:xfrm rot="16200000">
            <a:off x="7965282" y="4964906"/>
            <a:ext cx="857250" cy="78581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785813" y="1643063"/>
            <a:ext cx="7835900" cy="5000625"/>
          </a:xfrm>
          <a:custGeom>
            <a:avLst/>
            <a:gdLst>
              <a:gd name="connsiteX0" fmla="*/ 0 w 7860424"/>
              <a:gd name="connsiteY0" fmla="*/ 886691 h 4793673"/>
              <a:gd name="connsiteX1" fmla="*/ 124691 w 7860424"/>
              <a:gd name="connsiteY1" fmla="*/ 872836 h 4793673"/>
              <a:gd name="connsiteX2" fmla="*/ 166255 w 7860424"/>
              <a:gd name="connsiteY2" fmla="*/ 845127 h 4793673"/>
              <a:gd name="connsiteX3" fmla="*/ 221673 w 7860424"/>
              <a:gd name="connsiteY3" fmla="*/ 817418 h 4793673"/>
              <a:gd name="connsiteX4" fmla="*/ 290945 w 7860424"/>
              <a:gd name="connsiteY4" fmla="*/ 803564 h 4793673"/>
              <a:gd name="connsiteX5" fmla="*/ 443345 w 7860424"/>
              <a:gd name="connsiteY5" fmla="*/ 762000 h 4793673"/>
              <a:gd name="connsiteX6" fmla="*/ 540327 w 7860424"/>
              <a:gd name="connsiteY6" fmla="*/ 706582 h 4793673"/>
              <a:gd name="connsiteX7" fmla="*/ 595745 w 7860424"/>
              <a:gd name="connsiteY7" fmla="*/ 692727 h 4793673"/>
              <a:gd name="connsiteX8" fmla="*/ 623455 w 7860424"/>
              <a:gd name="connsiteY8" fmla="*/ 651164 h 4793673"/>
              <a:gd name="connsiteX9" fmla="*/ 734291 w 7860424"/>
              <a:gd name="connsiteY9" fmla="*/ 595745 h 4793673"/>
              <a:gd name="connsiteX10" fmla="*/ 775855 w 7860424"/>
              <a:gd name="connsiteY10" fmla="*/ 568036 h 4793673"/>
              <a:gd name="connsiteX11" fmla="*/ 803564 w 7860424"/>
              <a:gd name="connsiteY11" fmla="*/ 526473 h 4793673"/>
              <a:gd name="connsiteX12" fmla="*/ 845127 w 7860424"/>
              <a:gd name="connsiteY12" fmla="*/ 484909 h 4793673"/>
              <a:gd name="connsiteX13" fmla="*/ 872836 w 7860424"/>
              <a:gd name="connsiteY13" fmla="*/ 429491 h 4793673"/>
              <a:gd name="connsiteX14" fmla="*/ 955964 w 7860424"/>
              <a:gd name="connsiteY14" fmla="*/ 374073 h 4793673"/>
              <a:gd name="connsiteX15" fmla="*/ 1025236 w 7860424"/>
              <a:gd name="connsiteY15" fmla="*/ 318655 h 4793673"/>
              <a:gd name="connsiteX16" fmla="*/ 1080655 w 7860424"/>
              <a:gd name="connsiteY16" fmla="*/ 263236 h 4793673"/>
              <a:gd name="connsiteX17" fmla="*/ 1122218 w 7860424"/>
              <a:gd name="connsiteY17" fmla="*/ 180109 h 4793673"/>
              <a:gd name="connsiteX18" fmla="*/ 1163782 w 7860424"/>
              <a:gd name="connsiteY18" fmla="*/ 96982 h 4793673"/>
              <a:gd name="connsiteX19" fmla="*/ 1205345 w 7860424"/>
              <a:gd name="connsiteY19" fmla="*/ 69273 h 4793673"/>
              <a:gd name="connsiteX20" fmla="*/ 1233055 w 7860424"/>
              <a:gd name="connsiteY20" fmla="*/ 41564 h 4793673"/>
              <a:gd name="connsiteX21" fmla="*/ 1316182 w 7860424"/>
              <a:gd name="connsiteY21" fmla="*/ 0 h 4793673"/>
              <a:gd name="connsiteX22" fmla="*/ 1565564 w 7860424"/>
              <a:gd name="connsiteY22" fmla="*/ 13855 h 4793673"/>
              <a:gd name="connsiteX23" fmla="*/ 1662545 w 7860424"/>
              <a:gd name="connsiteY23" fmla="*/ 41564 h 4793673"/>
              <a:gd name="connsiteX24" fmla="*/ 1690255 w 7860424"/>
              <a:gd name="connsiteY24" fmla="*/ 83127 h 4793673"/>
              <a:gd name="connsiteX25" fmla="*/ 1704109 w 7860424"/>
              <a:gd name="connsiteY25" fmla="*/ 124691 h 4793673"/>
              <a:gd name="connsiteX26" fmla="*/ 1745673 w 7860424"/>
              <a:gd name="connsiteY26" fmla="*/ 180109 h 4793673"/>
              <a:gd name="connsiteX27" fmla="*/ 1773382 w 7860424"/>
              <a:gd name="connsiteY27" fmla="*/ 221673 h 4793673"/>
              <a:gd name="connsiteX28" fmla="*/ 1787236 w 7860424"/>
              <a:gd name="connsiteY28" fmla="*/ 263236 h 4793673"/>
              <a:gd name="connsiteX29" fmla="*/ 1801091 w 7860424"/>
              <a:gd name="connsiteY29" fmla="*/ 318655 h 4793673"/>
              <a:gd name="connsiteX30" fmla="*/ 1828800 w 7860424"/>
              <a:gd name="connsiteY30" fmla="*/ 374073 h 4793673"/>
              <a:gd name="connsiteX31" fmla="*/ 1814945 w 7860424"/>
              <a:gd name="connsiteY31" fmla="*/ 872836 h 4793673"/>
              <a:gd name="connsiteX32" fmla="*/ 1773382 w 7860424"/>
              <a:gd name="connsiteY32" fmla="*/ 914400 h 4793673"/>
              <a:gd name="connsiteX33" fmla="*/ 1717964 w 7860424"/>
              <a:gd name="connsiteY33" fmla="*/ 955964 h 4793673"/>
              <a:gd name="connsiteX34" fmla="*/ 1676400 w 7860424"/>
              <a:gd name="connsiteY34" fmla="*/ 997527 h 4793673"/>
              <a:gd name="connsiteX35" fmla="*/ 1593273 w 7860424"/>
              <a:gd name="connsiteY35" fmla="*/ 1052945 h 4793673"/>
              <a:gd name="connsiteX36" fmla="*/ 1551709 w 7860424"/>
              <a:gd name="connsiteY36" fmla="*/ 1080655 h 4793673"/>
              <a:gd name="connsiteX37" fmla="*/ 1357745 w 7860424"/>
              <a:gd name="connsiteY37" fmla="*/ 1136073 h 4793673"/>
              <a:gd name="connsiteX38" fmla="*/ 1246909 w 7860424"/>
              <a:gd name="connsiteY38" fmla="*/ 1163782 h 4793673"/>
              <a:gd name="connsiteX39" fmla="*/ 1191491 w 7860424"/>
              <a:gd name="connsiteY39" fmla="*/ 1191491 h 4793673"/>
              <a:gd name="connsiteX40" fmla="*/ 1108364 w 7860424"/>
              <a:gd name="connsiteY40" fmla="*/ 1260764 h 4793673"/>
              <a:gd name="connsiteX41" fmla="*/ 1066800 w 7860424"/>
              <a:gd name="connsiteY41" fmla="*/ 1274618 h 4793673"/>
              <a:gd name="connsiteX42" fmla="*/ 997527 w 7860424"/>
              <a:gd name="connsiteY42" fmla="*/ 1357745 h 4793673"/>
              <a:gd name="connsiteX43" fmla="*/ 969818 w 7860424"/>
              <a:gd name="connsiteY43" fmla="*/ 1385455 h 4793673"/>
              <a:gd name="connsiteX44" fmla="*/ 942109 w 7860424"/>
              <a:gd name="connsiteY44" fmla="*/ 1427018 h 4793673"/>
              <a:gd name="connsiteX45" fmla="*/ 900545 w 7860424"/>
              <a:gd name="connsiteY45" fmla="*/ 1468582 h 4793673"/>
              <a:gd name="connsiteX46" fmla="*/ 858982 w 7860424"/>
              <a:gd name="connsiteY46" fmla="*/ 1593273 h 4793673"/>
              <a:gd name="connsiteX47" fmla="*/ 845127 w 7860424"/>
              <a:gd name="connsiteY47" fmla="*/ 1634836 h 4793673"/>
              <a:gd name="connsiteX48" fmla="*/ 817418 w 7860424"/>
              <a:gd name="connsiteY48" fmla="*/ 1676400 h 4793673"/>
              <a:gd name="connsiteX49" fmla="*/ 831273 w 7860424"/>
              <a:gd name="connsiteY49" fmla="*/ 1814945 h 4793673"/>
              <a:gd name="connsiteX50" fmla="*/ 858982 w 7860424"/>
              <a:gd name="connsiteY50" fmla="*/ 1953491 h 4793673"/>
              <a:gd name="connsiteX51" fmla="*/ 872836 w 7860424"/>
              <a:gd name="connsiteY51" fmla="*/ 1995055 h 4793673"/>
              <a:gd name="connsiteX52" fmla="*/ 900545 w 7860424"/>
              <a:gd name="connsiteY52" fmla="*/ 2036618 h 4793673"/>
              <a:gd name="connsiteX53" fmla="*/ 928255 w 7860424"/>
              <a:gd name="connsiteY53" fmla="*/ 2064327 h 4793673"/>
              <a:gd name="connsiteX54" fmla="*/ 969818 w 7860424"/>
              <a:gd name="connsiteY54" fmla="*/ 2078182 h 4793673"/>
              <a:gd name="connsiteX55" fmla="*/ 1108364 w 7860424"/>
              <a:gd name="connsiteY55" fmla="*/ 2175164 h 4793673"/>
              <a:gd name="connsiteX56" fmla="*/ 1163782 w 7860424"/>
              <a:gd name="connsiteY56" fmla="*/ 2202873 h 4793673"/>
              <a:gd name="connsiteX57" fmla="*/ 1205345 w 7860424"/>
              <a:gd name="connsiteY57" fmla="*/ 2216727 h 4793673"/>
              <a:gd name="connsiteX58" fmla="*/ 1246909 w 7860424"/>
              <a:gd name="connsiteY58" fmla="*/ 2244436 h 4793673"/>
              <a:gd name="connsiteX59" fmla="*/ 1413164 w 7860424"/>
              <a:gd name="connsiteY59" fmla="*/ 2286000 h 4793673"/>
              <a:gd name="connsiteX60" fmla="*/ 1454727 w 7860424"/>
              <a:gd name="connsiteY60" fmla="*/ 2299855 h 4793673"/>
              <a:gd name="connsiteX61" fmla="*/ 2050473 w 7860424"/>
              <a:gd name="connsiteY61" fmla="*/ 2286000 h 4793673"/>
              <a:gd name="connsiteX62" fmla="*/ 2105891 w 7860424"/>
              <a:gd name="connsiteY62" fmla="*/ 2258291 h 4793673"/>
              <a:gd name="connsiteX63" fmla="*/ 2202873 w 7860424"/>
              <a:gd name="connsiteY63" fmla="*/ 2189018 h 4793673"/>
              <a:gd name="connsiteX64" fmla="*/ 2244436 w 7860424"/>
              <a:gd name="connsiteY64" fmla="*/ 2161309 h 4793673"/>
              <a:gd name="connsiteX65" fmla="*/ 2272145 w 7860424"/>
              <a:gd name="connsiteY65" fmla="*/ 2119745 h 4793673"/>
              <a:gd name="connsiteX66" fmla="*/ 2341418 w 7860424"/>
              <a:gd name="connsiteY66" fmla="*/ 2064327 h 4793673"/>
              <a:gd name="connsiteX67" fmla="*/ 2382982 w 7860424"/>
              <a:gd name="connsiteY67" fmla="*/ 2050473 h 4793673"/>
              <a:gd name="connsiteX68" fmla="*/ 2466109 w 7860424"/>
              <a:gd name="connsiteY68" fmla="*/ 1995055 h 4793673"/>
              <a:gd name="connsiteX69" fmla="*/ 2493818 w 7860424"/>
              <a:gd name="connsiteY69" fmla="*/ 1953491 h 4793673"/>
              <a:gd name="connsiteX70" fmla="*/ 2535382 w 7860424"/>
              <a:gd name="connsiteY70" fmla="*/ 1925782 h 4793673"/>
              <a:gd name="connsiteX71" fmla="*/ 2563091 w 7860424"/>
              <a:gd name="connsiteY71" fmla="*/ 1884218 h 4793673"/>
              <a:gd name="connsiteX72" fmla="*/ 2646218 w 7860424"/>
              <a:gd name="connsiteY72" fmla="*/ 1814945 h 4793673"/>
              <a:gd name="connsiteX73" fmla="*/ 2673927 w 7860424"/>
              <a:gd name="connsiteY73" fmla="*/ 1731818 h 4793673"/>
              <a:gd name="connsiteX74" fmla="*/ 2757055 w 7860424"/>
              <a:gd name="connsiteY74" fmla="*/ 1579418 h 4793673"/>
              <a:gd name="connsiteX75" fmla="*/ 2826327 w 7860424"/>
              <a:gd name="connsiteY75" fmla="*/ 1440873 h 4793673"/>
              <a:gd name="connsiteX76" fmla="*/ 2840182 w 7860424"/>
              <a:gd name="connsiteY76" fmla="*/ 1385455 h 4793673"/>
              <a:gd name="connsiteX77" fmla="*/ 2854036 w 7860424"/>
              <a:gd name="connsiteY77" fmla="*/ 1316182 h 4793673"/>
              <a:gd name="connsiteX78" fmla="*/ 2895600 w 7860424"/>
              <a:gd name="connsiteY78" fmla="*/ 1260764 h 4793673"/>
              <a:gd name="connsiteX79" fmla="*/ 2923309 w 7860424"/>
              <a:gd name="connsiteY79" fmla="*/ 1205345 h 4793673"/>
              <a:gd name="connsiteX80" fmla="*/ 2964873 w 7860424"/>
              <a:gd name="connsiteY80" fmla="*/ 1122218 h 4793673"/>
              <a:gd name="connsiteX81" fmla="*/ 2992582 w 7860424"/>
              <a:gd name="connsiteY81" fmla="*/ 983673 h 4793673"/>
              <a:gd name="connsiteX82" fmla="*/ 3020291 w 7860424"/>
              <a:gd name="connsiteY82" fmla="*/ 914400 h 4793673"/>
              <a:gd name="connsiteX83" fmla="*/ 3048000 w 7860424"/>
              <a:gd name="connsiteY83" fmla="*/ 762000 h 4793673"/>
              <a:gd name="connsiteX84" fmla="*/ 3061855 w 7860424"/>
              <a:gd name="connsiteY84" fmla="*/ 720436 h 4793673"/>
              <a:gd name="connsiteX85" fmla="*/ 3075709 w 7860424"/>
              <a:gd name="connsiteY85" fmla="*/ 623455 h 4793673"/>
              <a:gd name="connsiteX86" fmla="*/ 3103418 w 7860424"/>
              <a:gd name="connsiteY86" fmla="*/ 401782 h 4793673"/>
              <a:gd name="connsiteX87" fmla="*/ 3117273 w 7860424"/>
              <a:gd name="connsiteY87" fmla="*/ 360218 h 4793673"/>
              <a:gd name="connsiteX88" fmla="*/ 3131127 w 7860424"/>
              <a:gd name="connsiteY88" fmla="*/ 304800 h 4793673"/>
              <a:gd name="connsiteX89" fmla="*/ 3172691 w 7860424"/>
              <a:gd name="connsiteY89" fmla="*/ 277091 h 4793673"/>
              <a:gd name="connsiteX90" fmla="*/ 3186545 w 7860424"/>
              <a:gd name="connsiteY90" fmla="*/ 235527 h 4793673"/>
              <a:gd name="connsiteX91" fmla="*/ 3214255 w 7860424"/>
              <a:gd name="connsiteY91" fmla="*/ 207818 h 4793673"/>
              <a:gd name="connsiteX92" fmla="*/ 3297382 w 7860424"/>
              <a:gd name="connsiteY92" fmla="*/ 152400 h 4793673"/>
              <a:gd name="connsiteX93" fmla="*/ 3380509 w 7860424"/>
              <a:gd name="connsiteY93" fmla="*/ 124691 h 4793673"/>
              <a:gd name="connsiteX94" fmla="*/ 3422073 w 7860424"/>
              <a:gd name="connsiteY94" fmla="*/ 110836 h 4793673"/>
              <a:gd name="connsiteX95" fmla="*/ 3477491 w 7860424"/>
              <a:gd name="connsiteY95" fmla="*/ 96982 h 4793673"/>
              <a:gd name="connsiteX96" fmla="*/ 3962400 w 7860424"/>
              <a:gd name="connsiteY96" fmla="*/ 110836 h 4793673"/>
              <a:gd name="connsiteX97" fmla="*/ 4003964 w 7860424"/>
              <a:gd name="connsiteY97" fmla="*/ 124691 h 4793673"/>
              <a:gd name="connsiteX98" fmla="*/ 4087091 w 7860424"/>
              <a:gd name="connsiteY98" fmla="*/ 180109 h 4793673"/>
              <a:gd name="connsiteX99" fmla="*/ 4156364 w 7860424"/>
              <a:gd name="connsiteY99" fmla="*/ 304800 h 4793673"/>
              <a:gd name="connsiteX100" fmla="*/ 4184073 w 7860424"/>
              <a:gd name="connsiteY100" fmla="*/ 360218 h 4793673"/>
              <a:gd name="connsiteX101" fmla="*/ 4211782 w 7860424"/>
              <a:gd name="connsiteY101" fmla="*/ 401782 h 4793673"/>
              <a:gd name="connsiteX102" fmla="*/ 4281055 w 7860424"/>
              <a:gd name="connsiteY102" fmla="*/ 554182 h 4793673"/>
              <a:gd name="connsiteX103" fmla="*/ 4336473 w 7860424"/>
              <a:gd name="connsiteY103" fmla="*/ 637309 h 4793673"/>
              <a:gd name="connsiteX104" fmla="*/ 4364182 w 7860424"/>
              <a:gd name="connsiteY104" fmla="*/ 678873 h 4793673"/>
              <a:gd name="connsiteX105" fmla="*/ 4391891 w 7860424"/>
              <a:gd name="connsiteY105" fmla="*/ 734291 h 4793673"/>
              <a:gd name="connsiteX106" fmla="*/ 4433455 w 7860424"/>
              <a:gd name="connsiteY106" fmla="*/ 789709 h 4793673"/>
              <a:gd name="connsiteX107" fmla="*/ 4488873 w 7860424"/>
              <a:gd name="connsiteY107" fmla="*/ 886691 h 4793673"/>
              <a:gd name="connsiteX108" fmla="*/ 4502727 w 7860424"/>
              <a:gd name="connsiteY108" fmla="*/ 942109 h 4793673"/>
              <a:gd name="connsiteX109" fmla="*/ 4516582 w 7860424"/>
              <a:gd name="connsiteY109" fmla="*/ 983673 h 4793673"/>
              <a:gd name="connsiteX110" fmla="*/ 4530436 w 7860424"/>
              <a:gd name="connsiteY110" fmla="*/ 1094509 h 4793673"/>
              <a:gd name="connsiteX111" fmla="*/ 4502727 w 7860424"/>
              <a:gd name="connsiteY111" fmla="*/ 1898073 h 4793673"/>
              <a:gd name="connsiteX112" fmla="*/ 4488873 w 7860424"/>
              <a:gd name="connsiteY112" fmla="*/ 1939636 h 4793673"/>
              <a:gd name="connsiteX113" fmla="*/ 4475018 w 7860424"/>
              <a:gd name="connsiteY113" fmla="*/ 1995055 h 4793673"/>
              <a:gd name="connsiteX114" fmla="*/ 4405745 w 7860424"/>
              <a:gd name="connsiteY114" fmla="*/ 2092036 h 4793673"/>
              <a:gd name="connsiteX115" fmla="*/ 4364182 w 7860424"/>
              <a:gd name="connsiteY115" fmla="*/ 2175164 h 4793673"/>
              <a:gd name="connsiteX116" fmla="*/ 4322618 w 7860424"/>
              <a:gd name="connsiteY116" fmla="*/ 2202873 h 4793673"/>
              <a:gd name="connsiteX117" fmla="*/ 4267200 w 7860424"/>
              <a:gd name="connsiteY117" fmla="*/ 2244436 h 4793673"/>
              <a:gd name="connsiteX118" fmla="*/ 4197927 w 7860424"/>
              <a:gd name="connsiteY118" fmla="*/ 2355273 h 4793673"/>
              <a:gd name="connsiteX119" fmla="*/ 4170218 w 7860424"/>
              <a:gd name="connsiteY119" fmla="*/ 2396836 h 4793673"/>
              <a:gd name="connsiteX120" fmla="*/ 4128655 w 7860424"/>
              <a:gd name="connsiteY120" fmla="*/ 2466109 h 4793673"/>
              <a:gd name="connsiteX121" fmla="*/ 4073236 w 7860424"/>
              <a:gd name="connsiteY121" fmla="*/ 2479964 h 4793673"/>
              <a:gd name="connsiteX122" fmla="*/ 3990109 w 7860424"/>
              <a:gd name="connsiteY122" fmla="*/ 2535382 h 4793673"/>
              <a:gd name="connsiteX123" fmla="*/ 3906982 w 7860424"/>
              <a:gd name="connsiteY123" fmla="*/ 2604655 h 4793673"/>
              <a:gd name="connsiteX124" fmla="*/ 3823855 w 7860424"/>
              <a:gd name="connsiteY124" fmla="*/ 2632364 h 4793673"/>
              <a:gd name="connsiteX125" fmla="*/ 3740727 w 7860424"/>
              <a:gd name="connsiteY125" fmla="*/ 2673927 h 4793673"/>
              <a:gd name="connsiteX126" fmla="*/ 3643745 w 7860424"/>
              <a:gd name="connsiteY126" fmla="*/ 2715491 h 4793673"/>
              <a:gd name="connsiteX127" fmla="*/ 3560618 w 7860424"/>
              <a:gd name="connsiteY127" fmla="*/ 2729345 h 4793673"/>
              <a:gd name="connsiteX128" fmla="*/ 3477491 w 7860424"/>
              <a:gd name="connsiteY128" fmla="*/ 2757055 h 4793673"/>
              <a:gd name="connsiteX129" fmla="*/ 3394364 w 7860424"/>
              <a:gd name="connsiteY129" fmla="*/ 2812473 h 4793673"/>
              <a:gd name="connsiteX130" fmla="*/ 3352800 w 7860424"/>
              <a:gd name="connsiteY130" fmla="*/ 2840182 h 4793673"/>
              <a:gd name="connsiteX131" fmla="*/ 3241964 w 7860424"/>
              <a:gd name="connsiteY131" fmla="*/ 2923309 h 4793673"/>
              <a:gd name="connsiteX132" fmla="*/ 3186545 w 7860424"/>
              <a:gd name="connsiteY132" fmla="*/ 3020291 h 4793673"/>
              <a:gd name="connsiteX133" fmla="*/ 3172691 w 7860424"/>
              <a:gd name="connsiteY133" fmla="*/ 3075709 h 4793673"/>
              <a:gd name="connsiteX134" fmla="*/ 3131127 w 7860424"/>
              <a:gd name="connsiteY134" fmla="*/ 3131127 h 4793673"/>
              <a:gd name="connsiteX135" fmla="*/ 3103418 w 7860424"/>
              <a:gd name="connsiteY135" fmla="*/ 3172691 h 4793673"/>
              <a:gd name="connsiteX136" fmla="*/ 3089564 w 7860424"/>
              <a:gd name="connsiteY136" fmla="*/ 3214255 h 4793673"/>
              <a:gd name="connsiteX137" fmla="*/ 3061855 w 7860424"/>
              <a:gd name="connsiteY137" fmla="*/ 3255818 h 4793673"/>
              <a:gd name="connsiteX138" fmla="*/ 3034145 w 7860424"/>
              <a:gd name="connsiteY138" fmla="*/ 3311236 h 4793673"/>
              <a:gd name="connsiteX139" fmla="*/ 3020291 w 7860424"/>
              <a:gd name="connsiteY139" fmla="*/ 3366655 h 4793673"/>
              <a:gd name="connsiteX140" fmla="*/ 3006436 w 7860424"/>
              <a:gd name="connsiteY140" fmla="*/ 3408218 h 4793673"/>
              <a:gd name="connsiteX141" fmla="*/ 3020291 w 7860424"/>
              <a:gd name="connsiteY141" fmla="*/ 3713018 h 4793673"/>
              <a:gd name="connsiteX142" fmla="*/ 3048000 w 7860424"/>
              <a:gd name="connsiteY142" fmla="*/ 3754582 h 4793673"/>
              <a:gd name="connsiteX143" fmla="*/ 3089564 w 7860424"/>
              <a:gd name="connsiteY143" fmla="*/ 3810000 h 4793673"/>
              <a:gd name="connsiteX144" fmla="*/ 3131127 w 7860424"/>
              <a:gd name="connsiteY144" fmla="*/ 3851564 h 4793673"/>
              <a:gd name="connsiteX145" fmla="*/ 3158836 w 7860424"/>
              <a:gd name="connsiteY145" fmla="*/ 3893127 h 4793673"/>
              <a:gd name="connsiteX146" fmla="*/ 3297382 w 7860424"/>
              <a:gd name="connsiteY146" fmla="*/ 3976255 h 4793673"/>
              <a:gd name="connsiteX147" fmla="*/ 3408218 w 7860424"/>
              <a:gd name="connsiteY147" fmla="*/ 4045527 h 4793673"/>
              <a:gd name="connsiteX148" fmla="*/ 3505200 w 7860424"/>
              <a:gd name="connsiteY148" fmla="*/ 4087091 h 4793673"/>
              <a:gd name="connsiteX149" fmla="*/ 3629891 w 7860424"/>
              <a:gd name="connsiteY149" fmla="*/ 4128655 h 4793673"/>
              <a:gd name="connsiteX150" fmla="*/ 3699164 w 7860424"/>
              <a:gd name="connsiteY150" fmla="*/ 4142509 h 4793673"/>
              <a:gd name="connsiteX151" fmla="*/ 3740727 w 7860424"/>
              <a:gd name="connsiteY151" fmla="*/ 4156364 h 4793673"/>
              <a:gd name="connsiteX152" fmla="*/ 3810000 w 7860424"/>
              <a:gd name="connsiteY152" fmla="*/ 4170218 h 4793673"/>
              <a:gd name="connsiteX153" fmla="*/ 4378036 w 7860424"/>
              <a:gd name="connsiteY153" fmla="*/ 4184073 h 4793673"/>
              <a:gd name="connsiteX154" fmla="*/ 4447309 w 7860424"/>
              <a:gd name="connsiteY154" fmla="*/ 4156364 h 4793673"/>
              <a:gd name="connsiteX155" fmla="*/ 4530436 w 7860424"/>
              <a:gd name="connsiteY155" fmla="*/ 4142509 h 4793673"/>
              <a:gd name="connsiteX156" fmla="*/ 4655127 w 7860424"/>
              <a:gd name="connsiteY156" fmla="*/ 4100945 h 4793673"/>
              <a:gd name="connsiteX157" fmla="*/ 4696691 w 7860424"/>
              <a:gd name="connsiteY157" fmla="*/ 4073236 h 4793673"/>
              <a:gd name="connsiteX158" fmla="*/ 4765964 w 7860424"/>
              <a:gd name="connsiteY158" fmla="*/ 4059382 h 4793673"/>
              <a:gd name="connsiteX159" fmla="*/ 4807527 w 7860424"/>
              <a:gd name="connsiteY159" fmla="*/ 4045527 h 4793673"/>
              <a:gd name="connsiteX160" fmla="*/ 4876800 w 7860424"/>
              <a:gd name="connsiteY160" fmla="*/ 3976255 h 4793673"/>
              <a:gd name="connsiteX161" fmla="*/ 4918364 w 7860424"/>
              <a:gd name="connsiteY161" fmla="*/ 3893127 h 4793673"/>
              <a:gd name="connsiteX162" fmla="*/ 4959927 w 7860424"/>
              <a:gd name="connsiteY162" fmla="*/ 3726873 h 4793673"/>
              <a:gd name="connsiteX163" fmla="*/ 4973782 w 7860424"/>
              <a:gd name="connsiteY163" fmla="*/ 3657600 h 4793673"/>
              <a:gd name="connsiteX164" fmla="*/ 5001491 w 7860424"/>
              <a:gd name="connsiteY164" fmla="*/ 3588327 h 4793673"/>
              <a:gd name="connsiteX165" fmla="*/ 5015345 w 7860424"/>
              <a:gd name="connsiteY165" fmla="*/ 3505200 h 4793673"/>
              <a:gd name="connsiteX166" fmla="*/ 5029200 w 7860424"/>
              <a:gd name="connsiteY166" fmla="*/ 3463636 h 4793673"/>
              <a:gd name="connsiteX167" fmla="*/ 5056909 w 7860424"/>
              <a:gd name="connsiteY167" fmla="*/ 3200400 h 4793673"/>
              <a:gd name="connsiteX168" fmla="*/ 5070764 w 7860424"/>
              <a:gd name="connsiteY168" fmla="*/ 3144982 h 4793673"/>
              <a:gd name="connsiteX169" fmla="*/ 5084618 w 7860424"/>
              <a:gd name="connsiteY169" fmla="*/ 2770909 h 4793673"/>
              <a:gd name="connsiteX170" fmla="*/ 5112327 w 7860424"/>
              <a:gd name="connsiteY170" fmla="*/ 2673927 h 4793673"/>
              <a:gd name="connsiteX171" fmla="*/ 5153891 w 7860424"/>
              <a:gd name="connsiteY171" fmla="*/ 2493818 h 4793673"/>
              <a:gd name="connsiteX172" fmla="*/ 5195455 w 7860424"/>
              <a:gd name="connsiteY172" fmla="*/ 2355273 h 4793673"/>
              <a:gd name="connsiteX173" fmla="*/ 5223164 w 7860424"/>
              <a:gd name="connsiteY173" fmla="*/ 2313709 h 4793673"/>
              <a:gd name="connsiteX174" fmla="*/ 5237018 w 7860424"/>
              <a:gd name="connsiteY174" fmla="*/ 2272145 h 4793673"/>
              <a:gd name="connsiteX175" fmla="*/ 5320145 w 7860424"/>
              <a:gd name="connsiteY175" fmla="*/ 2189018 h 4793673"/>
              <a:gd name="connsiteX176" fmla="*/ 5347855 w 7860424"/>
              <a:gd name="connsiteY176" fmla="*/ 2161309 h 4793673"/>
              <a:gd name="connsiteX177" fmla="*/ 5430982 w 7860424"/>
              <a:gd name="connsiteY177" fmla="*/ 2105891 h 4793673"/>
              <a:gd name="connsiteX178" fmla="*/ 5472545 w 7860424"/>
              <a:gd name="connsiteY178" fmla="*/ 2078182 h 4793673"/>
              <a:gd name="connsiteX179" fmla="*/ 5611091 w 7860424"/>
              <a:gd name="connsiteY179" fmla="*/ 1967345 h 4793673"/>
              <a:gd name="connsiteX180" fmla="*/ 5652655 w 7860424"/>
              <a:gd name="connsiteY180" fmla="*/ 1953491 h 4793673"/>
              <a:gd name="connsiteX181" fmla="*/ 5694218 w 7860424"/>
              <a:gd name="connsiteY181" fmla="*/ 1925782 h 4793673"/>
              <a:gd name="connsiteX182" fmla="*/ 5763491 w 7860424"/>
              <a:gd name="connsiteY182" fmla="*/ 1801091 h 4793673"/>
              <a:gd name="connsiteX183" fmla="*/ 5791200 w 7860424"/>
              <a:gd name="connsiteY183" fmla="*/ 1593273 h 4793673"/>
              <a:gd name="connsiteX184" fmla="*/ 5805055 w 7860424"/>
              <a:gd name="connsiteY184" fmla="*/ 983673 h 4793673"/>
              <a:gd name="connsiteX185" fmla="*/ 5818909 w 7860424"/>
              <a:gd name="connsiteY185" fmla="*/ 914400 h 4793673"/>
              <a:gd name="connsiteX186" fmla="*/ 5832764 w 7860424"/>
              <a:gd name="connsiteY186" fmla="*/ 831273 h 4793673"/>
              <a:gd name="connsiteX187" fmla="*/ 5874327 w 7860424"/>
              <a:gd name="connsiteY187" fmla="*/ 692727 h 4793673"/>
              <a:gd name="connsiteX188" fmla="*/ 5888182 w 7860424"/>
              <a:gd name="connsiteY188" fmla="*/ 651164 h 4793673"/>
              <a:gd name="connsiteX189" fmla="*/ 6012873 w 7860424"/>
              <a:gd name="connsiteY189" fmla="*/ 581891 h 4793673"/>
              <a:gd name="connsiteX190" fmla="*/ 6054436 w 7860424"/>
              <a:gd name="connsiteY190" fmla="*/ 540327 h 4793673"/>
              <a:gd name="connsiteX191" fmla="*/ 6096000 w 7860424"/>
              <a:gd name="connsiteY191" fmla="*/ 526473 h 4793673"/>
              <a:gd name="connsiteX192" fmla="*/ 6206836 w 7860424"/>
              <a:gd name="connsiteY192" fmla="*/ 484909 h 4793673"/>
              <a:gd name="connsiteX193" fmla="*/ 6359236 w 7860424"/>
              <a:gd name="connsiteY193" fmla="*/ 415636 h 4793673"/>
              <a:gd name="connsiteX194" fmla="*/ 6844145 w 7860424"/>
              <a:gd name="connsiteY194" fmla="*/ 429491 h 4793673"/>
              <a:gd name="connsiteX195" fmla="*/ 6885709 w 7860424"/>
              <a:gd name="connsiteY195" fmla="*/ 443345 h 4793673"/>
              <a:gd name="connsiteX196" fmla="*/ 6941127 w 7860424"/>
              <a:gd name="connsiteY196" fmla="*/ 457200 h 4793673"/>
              <a:gd name="connsiteX197" fmla="*/ 7038109 w 7860424"/>
              <a:gd name="connsiteY197" fmla="*/ 498764 h 4793673"/>
              <a:gd name="connsiteX198" fmla="*/ 7162800 w 7860424"/>
              <a:gd name="connsiteY198" fmla="*/ 568036 h 4793673"/>
              <a:gd name="connsiteX199" fmla="*/ 7232073 w 7860424"/>
              <a:gd name="connsiteY199" fmla="*/ 637309 h 4793673"/>
              <a:gd name="connsiteX200" fmla="*/ 7287491 w 7860424"/>
              <a:gd name="connsiteY200" fmla="*/ 720436 h 4793673"/>
              <a:gd name="connsiteX201" fmla="*/ 7315200 w 7860424"/>
              <a:gd name="connsiteY201" fmla="*/ 775855 h 4793673"/>
              <a:gd name="connsiteX202" fmla="*/ 7356764 w 7860424"/>
              <a:gd name="connsiteY202" fmla="*/ 914400 h 4793673"/>
              <a:gd name="connsiteX203" fmla="*/ 7398327 w 7860424"/>
              <a:gd name="connsiteY203" fmla="*/ 969818 h 4793673"/>
              <a:gd name="connsiteX204" fmla="*/ 7426036 w 7860424"/>
              <a:gd name="connsiteY204" fmla="*/ 1025236 h 4793673"/>
              <a:gd name="connsiteX205" fmla="*/ 7453745 w 7860424"/>
              <a:gd name="connsiteY205" fmla="*/ 1149927 h 4793673"/>
              <a:gd name="connsiteX206" fmla="*/ 7481455 w 7860424"/>
              <a:gd name="connsiteY206" fmla="*/ 1205345 h 4793673"/>
              <a:gd name="connsiteX207" fmla="*/ 7495309 w 7860424"/>
              <a:gd name="connsiteY207" fmla="*/ 1260764 h 4793673"/>
              <a:gd name="connsiteX208" fmla="*/ 7523018 w 7860424"/>
              <a:gd name="connsiteY208" fmla="*/ 1302327 h 4793673"/>
              <a:gd name="connsiteX209" fmla="*/ 7536873 w 7860424"/>
              <a:gd name="connsiteY209" fmla="*/ 1371600 h 4793673"/>
              <a:gd name="connsiteX210" fmla="*/ 7550727 w 7860424"/>
              <a:gd name="connsiteY210" fmla="*/ 1510145 h 4793673"/>
              <a:gd name="connsiteX211" fmla="*/ 7578436 w 7860424"/>
              <a:gd name="connsiteY211" fmla="*/ 1551709 h 4793673"/>
              <a:gd name="connsiteX212" fmla="*/ 7592291 w 7860424"/>
              <a:gd name="connsiteY212" fmla="*/ 1676400 h 4793673"/>
              <a:gd name="connsiteX213" fmla="*/ 7564582 w 7860424"/>
              <a:gd name="connsiteY213" fmla="*/ 2729345 h 4793673"/>
              <a:gd name="connsiteX214" fmla="*/ 7523018 w 7860424"/>
              <a:gd name="connsiteY214" fmla="*/ 2812473 h 4793673"/>
              <a:gd name="connsiteX215" fmla="*/ 7495309 w 7860424"/>
              <a:gd name="connsiteY215" fmla="*/ 2881745 h 4793673"/>
              <a:gd name="connsiteX216" fmla="*/ 7467600 w 7860424"/>
              <a:gd name="connsiteY216" fmla="*/ 2964873 h 4793673"/>
              <a:gd name="connsiteX217" fmla="*/ 7439891 w 7860424"/>
              <a:gd name="connsiteY217" fmla="*/ 3006436 h 4793673"/>
              <a:gd name="connsiteX218" fmla="*/ 7398327 w 7860424"/>
              <a:gd name="connsiteY218" fmla="*/ 3061855 h 4793673"/>
              <a:gd name="connsiteX219" fmla="*/ 7370618 w 7860424"/>
              <a:gd name="connsiteY219" fmla="*/ 3117273 h 4793673"/>
              <a:gd name="connsiteX220" fmla="*/ 7190509 w 7860424"/>
              <a:gd name="connsiteY220" fmla="*/ 3269673 h 4793673"/>
              <a:gd name="connsiteX221" fmla="*/ 7051964 w 7860424"/>
              <a:gd name="connsiteY221" fmla="*/ 3352800 h 4793673"/>
              <a:gd name="connsiteX222" fmla="*/ 7010400 w 7860424"/>
              <a:gd name="connsiteY222" fmla="*/ 3380509 h 4793673"/>
              <a:gd name="connsiteX223" fmla="*/ 6941127 w 7860424"/>
              <a:gd name="connsiteY223" fmla="*/ 3394364 h 4793673"/>
              <a:gd name="connsiteX224" fmla="*/ 6830291 w 7860424"/>
              <a:gd name="connsiteY224" fmla="*/ 3422073 h 4793673"/>
              <a:gd name="connsiteX225" fmla="*/ 6774873 w 7860424"/>
              <a:gd name="connsiteY225" fmla="*/ 3449782 h 4793673"/>
              <a:gd name="connsiteX226" fmla="*/ 6677891 w 7860424"/>
              <a:gd name="connsiteY226" fmla="*/ 3477491 h 4793673"/>
              <a:gd name="connsiteX227" fmla="*/ 6636327 w 7860424"/>
              <a:gd name="connsiteY227" fmla="*/ 3491345 h 4793673"/>
              <a:gd name="connsiteX228" fmla="*/ 6456218 w 7860424"/>
              <a:gd name="connsiteY228" fmla="*/ 3532909 h 4793673"/>
              <a:gd name="connsiteX229" fmla="*/ 6359236 w 7860424"/>
              <a:gd name="connsiteY229" fmla="*/ 3574473 h 4793673"/>
              <a:gd name="connsiteX230" fmla="*/ 6317673 w 7860424"/>
              <a:gd name="connsiteY230" fmla="*/ 3588327 h 4793673"/>
              <a:gd name="connsiteX231" fmla="*/ 6289964 w 7860424"/>
              <a:gd name="connsiteY231" fmla="*/ 3629891 h 4793673"/>
              <a:gd name="connsiteX232" fmla="*/ 6248400 w 7860424"/>
              <a:gd name="connsiteY232" fmla="*/ 3657600 h 4793673"/>
              <a:gd name="connsiteX233" fmla="*/ 6192982 w 7860424"/>
              <a:gd name="connsiteY233" fmla="*/ 3740727 h 4793673"/>
              <a:gd name="connsiteX234" fmla="*/ 6165273 w 7860424"/>
              <a:gd name="connsiteY234" fmla="*/ 3782291 h 4793673"/>
              <a:gd name="connsiteX235" fmla="*/ 6151418 w 7860424"/>
              <a:gd name="connsiteY235" fmla="*/ 3823855 h 4793673"/>
              <a:gd name="connsiteX236" fmla="*/ 6123709 w 7860424"/>
              <a:gd name="connsiteY236" fmla="*/ 3879273 h 4793673"/>
              <a:gd name="connsiteX237" fmla="*/ 6096000 w 7860424"/>
              <a:gd name="connsiteY237" fmla="*/ 3962400 h 4793673"/>
              <a:gd name="connsiteX238" fmla="*/ 6082145 w 7860424"/>
              <a:gd name="connsiteY238" fmla="*/ 4003964 h 4793673"/>
              <a:gd name="connsiteX239" fmla="*/ 6068291 w 7860424"/>
              <a:gd name="connsiteY239" fmla="*/ 4045527 h 4793673"/>
              <a:gd name="connsiteX240" fmla="*/ 6082145 w 7860424"/>
              <a:gd name="connsiteY240" fmla="*/ 4461164 h 4793673"/>
              <a:gd name="connsiteX241" fmla="*/ 6137564 w 7860424"/>
              <a:gd name="connsiteY241" fmla="*/ 4558145 h 4793673"/>
              <a:gd name="connsiteX242" fmla="*/ 6165273 w 7860424"/>
              <a:gd name="connsiteY242" fmla="*/ 4599709 h 4793673"/>
              <a:gd name="connsiteX243" fmla="*/ 6220691 w 7860424"/>
              <a:gd name="connsiteY243" fmla="*/ 4627418 h 4793673"/>
              <a:gd name="connsiteX244" fmla="*/ 6303818 w 7860424"/>
              <a:gd name="connsiteY244" fmla="*/ 4696691 h 4793673"/>
              <a:gd name="connsiteX245" fmla="*/ 6428509 w 7860424"/>
              <a:gd name="connsiteY245" fmla="*/ 4752109 h 4793673"/>
              <a:gd name="connsiteX246" fmla="*/ 6511636 w 7860424"/>
              <a:gd name="connsiteY246" fmla="*/ 4779818 h 4793673"/>
              <a:gd name="connsiteX247" fmla="*/ 6622473 w 7860424"/>
              <a:gd name="connsiteY247" fmla="*/ 4793673 h 4793673"/>
              <a:gd name="connsiteX248" fmla="*/ 7509164 w 7860424"/>
              <a:gd name="connsiteY248" fmla="*/ 4779818 h 4793673"/>
              <a:gd name="connsiteX249" fmla="*/ 7620000 w 7860424"/>
              <a:gd name="connsiteY249" fmla="*/ 4752109 h 4793673"/>
              <a:gd name="connsiteX250" fmla="*/ 7744691 w 7860424"/>
              <a:gd name="connsiteY250" fmla="*/ 4655127 h 4793673"/>
              <a:gd name="connsiteX251" fmla="*/ 7827818 w 7860424"/>
              <a:gd name="connsiteY251" fmla="*/ 4585855 h 4793673"/>
              <a:gd name="connsiteX252" fmla="*/ 7855527 w 7860424"/>
              <a:gd name="connsiteY252" fmla="*/ 4502727 h 479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</a:cxnLst>
            <a:rect l="l" t="t" r="r" b="b"/>
            <a:pathLst>
              <a:path w="7860424" h="4793673">
                <a:moveTo>
                  <a:pt x="0" y="886691"/>
                </a:moveTo>
                <a:cubicBezTo>
                  <a:pt x="41564" y="882073"/>
                  <a:pt x="84120" y="882979"/>
                  <a:pt x="124691" y="872836"/>
                </a:cubicBezTo>
                <a:cubicBezTo>
                  <a:pt x="140845" y="868797"/>
                  <a:pt x="151798" y="853388"/>
                  <a:pt x="166255" y="845127"/>
                </a:cubicBezTo>
                <a:cubicBezTo>
                  <a:pt x="184187" y="834880"/>
                  <a:pt x="202080" y="823949"/>
                  <a:pt x="221673" y="817418"/>
                </a:cubicBezTo>
                <a:cubicBezTo>
                  <a:pt x="244013" y="809972"/>
                  <a:pt x="268227" y="809760"/>
                  <a:pt x="290945" y="803564"/>
                </a:cubicBezTo>
                <a:cubicBezTo>
                  <a:pt x="484318" y="750827"/>
                  <a:pt x="274562" y="795758"/>
                  <a:pt x="443345" y="762000"/>
                </a:cubicBezTo>
                <a:cubicBezTo>
                  <a:pt x="477799" y="739031"/>
                  <a:pt x="500149" y="721649"/>
                  <a:pt x="540327" y="706582"/>
                </a:cubicBezTo>
                <a:cubicBezTo>
                  <a:pt x="558156" y="699896"/>
                  <a:pt x="577272" y="697345"/>
                  <a:pt x="595745" y="692727"/>
                </a:cubicBezTo>
                <a:cubicBezTo>
                  <a:pt x="604982" y="678873"/>
                  <a:pt x="610813" y="662000"/>
                  <a:pt x="623455" y="651164"/>
                </a:cubicBezTo>
                <a:cubicBezTo>
                  <a:pt x="704105" y="582036"/>
                  <a:pt x="667801" y="628990"/>
                  <a:pt x="734291" y="595745"/>
                </a:cubicBezTo>
                <a:cubicBezTo>
                  <a:pt x="749184" y="588298"/>
                  <a:pt x="762000" y="577272"/>
                  <a:pt x="775855" y="568036"/>
                </a:cubicBezTo>
                <a:cubicBezTo>
                  <a:pt x="785091" y="554182"/>
                  <a:pt x="792904" y="539265"/>
                  <a:pt x="803564" y="526473"/>
                </a:cubicBezTo>
                <a:cubicBezTo>
                  <a:pt x="816107" y="511421"/>
                  <a:pt x="833739" y="500853"/>
                  <a:pt x="845127" y="484909"/>
                </a:cubicBezTo>
                <a:cubicBezTo>
                  <a:pt x="857131" y="468103"/>
                  <a:pt x="858232" y="444095"/>
                  <a:pt x="872836" y="429491"/>
                </a:cubicBezTo>
                <a:cubicBezTo>
                  <a:pt x="896384" y="405943"/>
                  <a:pt x="955964" y="374073"/>
                  <a:pt x="955964" y="374073"/>
                </a:cubicBezTo>
                <a:cubicBezTo>
                  <a:pt x="1023484" y="272792"/>
                  <a:pt x="940065" y="379491"/>
                  <a:pt x="1025236" y="318655"/>
                </a:cubicBezTo>
                <a:cubicBezTo>
                  <a:pt x="1046495" y="303470"/>
                  <a:pt x="1080655" y="263236"/>
                  <a:pt x="1080655" y="263236"/>
                </a:cubicBezTo>
                <a:cubicBezTo>
                  <a:pt x="1115476" y="158771"/>
                  <a:pt x="1068506" y="287534"/>
                  <a:pt x="1122218" y="180109"/>
                </a:cubicBezTo>
                <a:cubicBezTo>
                  <a:pt x="1144754" y="135036"/>
                  <a:pt x="1124078" y="136686"/>
                  <a:pt x="1163782" y="96982"/>
                </a:cubicBezTo>
                <a:cubicBezTo>
                  <a:pt x="1175556" y="85208"/>
                  <a:pt x="1192343" y="79675"/>
                  <a:pt x="1205345" y="69273"/>
                </a:cubicBezTo>
                <a:cubicBezTo>
                  <a:pt x="1215545" y="61113"/>
                  <a:pt x="1222855" y="49724"/>
                  <a:pt x="1233055" y="41564"/>
                </a:cubicBezTo>
                <a:cubicBezTo>
                  <a:pt x="1271424" y="10869"/>
                  <a:pt x="1272281" y="14634"/>
                  <a:pt x="1316182" y="0"/>
                </a:cubicBezTo>
                <a:cubicBezTo>
                  <a:pt x="1399309" y="4618"/>
                  <a:pt x="1482650" y="6317"/>
                  <a:pt x="1565564" y="13855"/>
                </a:cubicBezTo>
                <a:cubicBezTo>
                  <a:pt x="1589490" y="16030"/>
                  <a:pt x="1637938" y="33361"/>
                  <a:pt x="1662545" y="41564"/>
                </a:cubicBezTo>
                <a:cubicBezTo>
                  <a:pt x="1671782" y="55418"/>
                  <a:pt x="1682808" y="68234"/>
                  <a:pt x="1690255" y="83127"/>
                </a:cubicBezTo>
                <a:cubicBezTo>
                  <a:pt x="1696786" y="96189"/>
                  <a:pt x="1696863" y="112011"/>
                  <a:pt x="1704109" y="124691"/>
                </a:cubicBezTo>
                <a:cubicBezTo>
                  <a:pt x="1715565" y="144740"/>
                  <a:pt x="1732252" y="161319"/>
                  <a:pt x="1745673" y="180109"/>
                </a:cubicBezTo>
                <a:cubicBezTo>
                  <a:pt x="1755351" y="193659"/>
                  <a:pt x="1764146" y="207818"/>
                  <a:pt x="1773382" y="221673"/>
                </a:cubicBezTo>
                <a:cubicBezTo>
                  <a:pt x="1778000" y="235527"/>
                  <a:pt x="1783224" y="249194"/>
                  <a:pt x="1787236" y="263236"/>
                </a:cubicBezTo>
                <a:cubicBezTo>
                  <a:pt x="1792467" y="281545"/>
                  <a:pt x="1794405" y="300826"/>
                  <a:pt x="1801091" y="318655"/>
                </a:cubicBezTo>
                <a:cubicBezTo>
                  <a:pt x="1808343" y="337993"/>
                  <a:pt x="1819564" y="355600"/>
                  <a:pt x="1828800" y="374073"/>
                </a:cubicBezTo>
                <a:cubicBezTo>
                  <a:pt x="1824182" y="540327"/>
                  <a:pt x="1831914" y="707385"/>
                  <a:pt x="1814945" y="872836"/>
                </a:cubicBezTo>
                <a:cubicBezTo>
                  <a:pt x="1812946" y="892327"/>
                  <a:pt x="1788258" y="901649"/>
                  <a:pt x="1773382" y="914400"/>
                </a:cubicBezTo>
                <a:cubicBezTo>
                  <a:pt x="1755850" y="929428"/>
                  <a:pt x="1735496" y="940937"/>
                  <a:pt x="1717964" y="955964"/>
                </a:cubicBezTo>
                <a:cubicBezTo>
                  <a:pt x="1703088" y="968715"/>
                  <a:pt x="1691866" y="985498"/>
                  <a:pt x="1676400" y="997527"/>
                </a:cubicBezTo>
                <a:cubicBezTo>
                  <a:pt x="1650113" y="1017972"/>
                  <a:pt x="1620982" y="1034472"/>
                  <a:pt x="1593273" y="1052945"/>
                </a:cubicBezTo>
                <a:cubicBezTo>
                  <a:pt x="1579418" y="1062182"/>
                  <a:pt x="1567506" y="1075389"/>
                  <a:pt x="1551709" y="1080655"/>
                </a:cubicBezTo>
                <a:cubicBezTo>
                  <a:pt x="1472482" y="1107064"/>
                  <a:pt x="1444727" y="1118677"/>
                  <a:pt x="1357745" y="1136073"/>
                </a:cubicBezTo>
                <a:cubicBezTo>
                  <a:pt x="1317081" y="1144205"/>
                  <a:pt x="1284188" y="1147805"/>
                  <a:pt x="1246909" y="1163782"/>
                </a:cubicBezTo>
                <a:cubicBezTo>
                  <a:pt x="1227926" y="1171918"/>
                  <a:pt x="1208297" y="1179487"/>
                  <a:pt x="1191491" y="1191491"/>
                </a:cubicBezTo>
                <a:cubicBezTo>
                  <a:pt x="1120001" y="1242555"/>
                  <a:pt x="1181655" y="1224119"/>
                  <a:pt x="1108364" y="1260764"/>
                </a:cubicBezTo>
                <a:cubicBezTo>
                  <a:pt x="1095302" y="1267295"/>
                  <a:pt x="1080655" y="1270000"/>
                  <a:pt x="1066800" y="1274618"/>
                </a:cubicBezTo>
                <a:cubicBezTo>
                  <a:pt x="968074" y="1373344"/>
                  <a:pt x="1074677" y="1261307"/>
                  <a:pt x="997527" y="1357745"/>
                </a:cubicBezTo>
                <a:cubicBezTo>
                  <a:pt x="989367" y="1367945"/>
                  <a:pt x="977978" y="1375255"/>
                  <a:pt x="969818" y="1385455"/>
                </a:cubicBezTo>
                <a:cubicBezTo>
                  <a:pt x="959416" y="1398457"/>
                  <a:pt x="952769" y="1414226"/>
                  <a:pt x="942109" y="1427018"/>
                </a:cubicBezTo>
                <a:cubicBezTo>
                  <a:pt x="929566" y="1442070"/>
                  <a:pt x="914400" y="1454727"/>
                  <a:pt x="900545" y="1468582"/>
                </a:cubicBezTo>
                <a:lnTo>
                  <a:pt x="858982" y="1593273"/>
                </a:lnTo>
                <a:cubicBezTo>
                  <a:pt x="854364" y="1607127"/>
                  <a:pt x="853228" y="1622685"/>
                  <a:pt x="845127" y="1634836"/>
                </a:cubicBezTo>
                <a:lnTo>
                  <a:pt x="817418" y="1676400"/>
                </a:lnTo>
                <a:cubicBezTo>
                  <a:pt x="822036" y="1722582"/>
                  <a:pt x="824388" y="1769046"/>
                  <a:pt x="831273" y="1814945"/>
                </a:cubicBezTo>
                <a:cubicBezTo>
                  <a:pt x="838259" y="1861521"/>
                  <a:pt x="844089" y="1908811"/>
                  <a:pt x="858982" y="1953491"/>
                </a:cubicBezTo>
                <a:cubicBezTo>
                  <a:pt x="863600" y="1967346"/>
                  <a:pt x="866305" y="1981993"/>
                  <a:pt x="872836" y="1995055"/>
                </a:cubicBezTo>
                <a:cubicBezTo>
                  <a:pt x="880282" y="2009948"/>
                  <a:pt x="890143" y="2023616"/>
                  <a:pt x="900545" y="2036618"/>
                </a:cubicBezTo>
                <a:cubicBezTo>
                  <a:pt x="908705" y="2046818"/>
                  <a:pt x="917054" y="2057606"/>
                  <a:pt x="928255" y="2064327"/>
                </a:cubicBezTo>
                <a:cubicBezTo>
                  <a:pt x="940778" y="2071841"/>
                  <a:pt x="955964" y="2073564"/>
                  <a:pt x="969818" y="2078182"/>
                </a:cubicBezTo>
                <a:cubicBezTo>
                  <a:pt x="1004569" y="2104245"/>
                  <a:pt x="1074255" y="2158109"/>
                  <a:pt x="1108364" y="2175164"/>
                </a:cubicBezTo>
                <a:cubicBezTo>
                  <a:pt x="1126837" y="2184400"/>
                  <a:pt x="1144799" y="2194737"/>
                  <a:pt x="1163782" y="2202873"/>
                </a:cubicBezTo>
                <a:cubicBezTo>
                  <a:pt x="1177205" y="2208626"/>
                  <a:pt x="1191491" y="2212109"/>
                  <a:pt x="1205345" y="2216727"/>
                </a:cubicBezTo>
                <a:cubicBezTo>
                  <a:pt x="1219200" y="2225963"/>
                  <a:pt x="1231693" y="2237673"/>
                  <a:pt x="1246909" y="2244436"/>
                </a:cubicBezTo>
                <a:cubicBezTo>
                  <a:pt x="1312775" y="2273710"/>
                  <a:pt x="1343458" y="2274382"/>
                  <a:pt x="1413164" y="2286000"/>
                </a:cubicBezTo>
                <a:cubicBezTo>
                  <a:pt x="1427018" y="2290618"/>
                  <a:pt x="1440123" y="2299855"/>
                  <a:pt x="1454727" y="2299855"/>
                </a:cubicBezTo>
                <a:cubicBezTo>
                  <a:pt x="1653363" y="2299855"/>
                  <a:pt x="1852241" y="2298653"/>
                  <a:pt x="2050473" y="2286000"/>
                </a:cubicBezTo>
                <a:cubicBezTo>
                  <a:pt x="2071084" y="2284684"/>
                  <a:pt x="2087959" y="2268538"/>
                  <a:pt x="2105891" y="2258291"/>
                </a:cubicBezTo>
                <a:cubicBezTo>
                  <a:pt x="2138547" y="2239631"/>
                  <a:pt x="2173131" y="2210262"/>
                  <a:pt x="2202873" y="2189018"/>
                </a:cubicBezTo>
                <a:cubicBezTo>
                  <a:pt x="2216422" y="2179340"/>
                  <a:pt x="2230582" y="2170545"/>
                  <a:pt x="2244436" y="2161309"/>
                </a:cubicBezTo>
                <a:cubicBezTo>
                  <a:pt x="2253672" y="2147454"/>
                  <a:pt x="2261743" y="2132747"/>
                  <a:pt x="2272145" y="2119745"/>
                </a:cubicBezTo>
                <a:cubicBezTo>
                  <a:pt x="2289325" y="2098270"/>
                  <a:pt x="2317418" y="2076327"/>
                  <a:pt x="2341418" y="2064327"/>
                </a:cubicBezTo>
                <a:cubicBezTo>
                  <a:pt x="2354480" y="2057796"/>
                  <a:pt x="2369127" y="2055091"/>
                  <a:pt x="2382982" y="2050473"/>
                </a:cubicBezTo>
                <a:cubicBezTo>
                  <a:pt x="2452547" y="1946124"/>
                  <a:pt x="2358751" y="2066627"/>
                  <a:pt x="2466109" y="1995055"/>
                </a:cubicBezTo>
                <a:cubicBezTo>
                  <a:pt x="2479964" y="1985819"/>
                  <a:pt x="2482044" y="1965265"/>
                  <a:pt x="2493818" y="1953491"/>
                </a:cubicBezTo>
                <a:cubicBezTo>
                  <a:pt x="2505592" y="1941717"/>
                  <a:pt x="2521527" y="1935018"/>
                  <a:pt x="2535382" y="1925782"/>
                </a:cubicBezTo>
                <a:cubicBezTo>
                  <a:pt x="2544618" y="1911927"/>
                  <a:pt x="2550299" y="1894878"/>
                  <a:pt x="2563091" y="1884218"/>
                </a:cubicBezTo>
                <a:cubicBezTo>
                  <a:pt x="2624229" y="1833269"/>
                  <a:pt x="2614449" y="1886426"/>
                  <a:pt x="2646218" y="1814945"/>
                </a:cubicBezTo>
                <a:cubicBezTo>
                  <a:pt x="2658080" y="1788255"/>
                  <a:pt x="2660865" y="1757942"/>
                  <a:pt x="2673927" y="1731818"/>
                </a:cubicBezTo>
                <a:cubicBezTo>
                  <a:pt x="2736792" y="1606089"/>
                  <a:pt x="2706432" y="1655351"/>
                  <a:pt x="2757055" y="1579418"/>
                </a:cubicBezTo>
                <a:cubicBezTo>
                  <a:pt x="2792066" y="1474385"/>
                  <a:pt x="2767239" y="1519657"/>
                  <a:pt x="2826327" y="1440873"/>
                </a:cubicBezTo>
                <a:cubicBezTo>
                  <a:pt x="2830945" y="1422400"/>
                  <a:pt x="2836051" y="1404043"/>
                  <a:pt x="2840182" y="1385455"/>
                </a:cubicBezTo>
                <a:cubicBezTo>
                  <a:pt x="2845290" y="1362467"/>
                  <a:pt x="2844472" y="1337701"/>
                  <a:pt x="2854036" y="1316182"/>
                </a:cubicBezTo>
                <a:cubicBezTo>
                  <a:pt x="2863414" y="1295081"/>
                  <a:pt x="2883362" y="1280345"/>
                  <a:pt x="2895600" y="1260764"/>
                </a:cubicBezTo>
                <a:cubicBezTo>
                  <a:pt x="2906546" y="1243250"/>
                  <a:pt x="2913062" y="1223277"/>
                  <a:pt x="2923309" y="1205345"/>
                </a:cubicBezTo>
                <a:cubicBezTo>
                  <a:pt x="2966282" y="1130141"/>
                  <a:pt x="2939470" y="1198426"/>
                  <a:pt x="2964873" y="1122218"/>
                </a:cubicBezTo>
                <a:cubicBezTo>
                  <a:pt x="2971695" y="1081282"/>
                  <a:pt x="2978802" y="1025014"/>
                  <a:pt x="2992582" y="983673"/>
                </a:cubicBezTo>
                <a:cubicBezTo>
                  <a:pt x="3000447" y="960080"/>
                  <a:pt x="3012427" y="937994"/>
                  <a:pt x="3020291" y="914400"/>
                </a:cubicBezTo>
                <a:cubicBezTo>
                  <a:pt x="3040825" y="852796"/>
                  <a:pt x="3033578" y="834109"/>
                  <a:pt x="3048000" y="762000"/>
                </a:cubicBezTo>
                <a:cubicBezTo>
                  <a:pt x="3050864" y="747679"/>
                  <a:pt x="3057237" y="734291"/>
                  <a:pt x="3061855" y="720436"/>
                </a:cubicBezTo>
                <a:cubicBezTo>
                  <a:pt x="3066473" y="688109"/>
                  <a:pt x="3071485" y="655836"/>
                  <a:pt x="3075709" y="623455"/>
                </a:cubicBezTo>
                <a:cubicBezTo>
                  <a:pt x="3085340" y="549614"/>
                  <a:pt x="3079869" y="472427"/>
                  <a:pt x="3103418" y="401782"/>
                </a:cubicBezTo>
                <a:cubicBezTo>
                  <a:pt x="3108036" y="387927"/>
                  <a:pt x="3113261" y="374260"/>
                  <a:pt x="3117273" y="360218"/>
                </a:cubicBezTo>
                <a:cubicBezTo>
                  <a:pt x="3122504" y="341909"/>
                  <a:pt x="3120565" y="320643"/>
                  <a:pt x="3131127" y="304800"/>
                </a:cubicBezTo>
                <a:cubicBezTo>
                  <a:pt x="3140363" y="290945"/>
                  <a:pt x="3158836" y="286327"/>
                  <a:pt x="3172691" y="277091"/>
                </a:cubicBezTo>
                <a:cubicBezTo>
                  <a:pt x="3177309" y="263236"/>
                  <a:pt x="3179031" y="248050"/>
                  <a:pt x="3186545" y="235527"/>
                </a:cubicBezTo>
                <a:cubicBezTo>
                  <a:pt x="3193266" y="224326"/>
                  <a:pt x="3203805" y="215655"/>
                  <a:pt x="3214255" y="207818"/>
                </a:cubicBezTo>
                <a:cubicBezTo>
                  <a:pt x="3240897" y="187837"/>
                  <a:pt x="3265789" y="162931"/>
                  <a:pt x="3297382" y="152400"/>
                </a:cubicBezTo>
                <a:lnTo>
                  <a:pt x="3380509" y="124691"/>
                </a:lnTo>
                <a:cubicBezTo>
                  <a:pt x="3394364" y="120073"/>
                  <a:pt x="3407905" y="114378"/>
                  <a:pt x="3422073" y="110836"/>
                </a:cubicBezTo>
                <a:lnTo>
                  <a:pt x="3477491" y="96982"/>
                </a:lnTo>
                <a:cubicBezTo>
                  <a:pt x="3639127" y="101600"/>
                  <a:pt x="3800921" y="102337"/>
                  <a:pt x="3962400" y="110836"/>
                </a:cubicBezTo>
                <a:cubicBezTo>
                  <a:pt x="3976984" y="111604"/>
                  <a:pt x="3991198" y="117599"/>
                  <a:pt x="4003964" y="124691"/>
                </a:cubicBezTo>
                <a:cubicBezTo>
                  <a:pt x="4033075" y="140864"/>
                  <a:pt x="4087091" y="180109"/>
                  <a:pt x="4087091" y="180109"/>
                </a:cubicBezTo>
                <a:cubicBezTo>
                  <a:pt x="4144182" y="351383"/>
                  <a:pt x="4078593" y="195921"/>
                  <a:pt x="4156364" y="304800"/>
                </a:cubicBezTo>
                <a:cubicBezTo>
                  <a:pt x="4168368" y="321606"/>
                  <a:pt x="4173826" y="342286"/>
                  <a:pt x="4184073" y="360218"/>
                </a:cubicBezTo>
                <a:cubicBezTo>
                  <a:pt x="4192334" y="374675"/>
                  <a:pt x="4202546" y="387927"/>
                  <a:pt x="4211782" y="401782"/>
                </a:cubicBezTo>
                <a:cubicBezTo>
                  <a:pt x="4231398" y="460631"/>
                  <a:pt x="4239753" y="492229"/>
                  <a:pt x="4281055" y="554182"/>
                </a:cubicBezTo>
                <a:lnTo>
                  <a:pt x="4336473" y="637309"/>
                </a:lnTo>
                <a:cubicBezTo>
                  <a:pt x="4345709" y="651164"/>
                  <a:pt x="4356735" y="663980"/>
                  <a:pt x="4364182" y="678873"/>
                </a:cubicBezTo>
                <a:cubicBezTo>
                  <a:pt x="4373418" y="697346"/>
                  <a:pt x="4380945" y="716777"/>
                  <a:pt x="4391891" y="734291"/>
                </a:cubicBezTo>
                <a:cubicBezTo>
                  <a:pt x="4404129" y="753872"/>
                  <a:pt x="4420034" y="770919"/>
                  <a:pt x="4433455" y="789709"/>
                </a:cubicBezTo>
                <a:cubicBezTo>
                  <a:pt x="4466091" y="835400"/>
                  <a:pt x="4461815" y="832576"/>
                  <a:pt x="4488873" y="886691"/>
                </a:cubicBezTo>
                <a:cubicBezTo>
                  <a:pt x="4493491" y="905164"/>
                  <a:pt x="4497496" y="923800"/>
                  <a:pt x="4502727" y="942109"/>
                </a:cubicBezTo>
                <a:cubicBezTo>
                  <a:pt x="4506739" y="956151"/>
                  <a:pt x="4513970" y="969304"/>
                  <a:pt x="4516582" y="983673"/>
                </a:cubicBezTo>
                <a:cubicBezTo>
                  <a:pt x="4523242" y="1020305"/>
                  <a:pt x="4525818" y="1057564"/>
                  <a:pt x="4530436" y="1094509"/>
                </a:cubicBezTo>
                <a:cubicBezTo>
                  <a:pt x="4521200" y="1362364"/>
                  <a:pt x="4515892" y="1630383"/>
                  <a:pt x="4502727" y="1898073"/>
                </a:cubicBezTo>
                <a:cubicBezTo>
                  <a:pt x="4502010" y="1912659"/>
                  <a:pt x="4492885" y="1925594"/>
                  <a:pt x="4488873" y="1939636"/>
                </a:cubicBezTo>
                <a:cubicBezTo>
                  <a:pt x="4483642" y="1957945"/>
                  <a:pt x="4482519" y="1977553"/>
                  <a:pt x="4475018" y="1995055"/>
                </a:cubicBezTo>
                <a:cubicBezTo>
                  <a:pt x="4468265" y="2010812"/>
                  <a:pt x="4410476" y="2085728"/>
                  <a:pt x="4405745" y="2092036"/>
                </a:cubicBezTo>
                <a:cubicBezTo>
                  <a:pt x="4394477" y="2125841"/>
                  <a:pt x="4391040" y="2148306"/>
                  <a:pt x="4364182" y="2175164"/>
                </a:cubicBezTo>
                <a:cubicBezTo>
                  <a:pt x="4352408" y="2186938"/>
                  <a:pt x="4336168" y="2193195"/>
                  <a:pt x="4322618" y="2202873"/>
                </a:cubicBezTo>
                <a:cubicBezTo>
                  <a:pt x="4303828" y="2216294"/>
                  <a:pt x="4283528" y="2228108"/>
                  <a:pt x="4267200" y="2244436"/>
                </a:cubicBezTo>
                <a:cubicBezTo>
                  <a:pt x="4223049" y="2288587"/>
                  <a:pt x="4227193" y="2304058"/>
                  <a:pt x="4197927" y="2355273"/>
                </a:cubicBezTo>
                <a:cubicBezTo>
                  <a:pt x="4189666" y="2369730"/>
                  <a:pt x="4179043" y="2382716"/>
                  <a:pt x="4170218" y="2396836"/>
                </a:cubicBezTo>
                <a:cubicBezTo>
                  <a:pt x="4155946" y="2419671"/>
                  <a:pt x="4149100" y="2448584"/>
                  <a:pt x="4128655" y="2466109"/>
                </a:cubicBezTo>
                <a:cubicBezTo>
                  <a:pt x="4114198" y="2478501"/>
                  <a:pt x="4091709" y="2475346"/>
                  <a:pt x="4073236" y="2479964"/>
                </a:cubicBezTo>
                <a:cubicBezTo>
                  <a:pt x="3940653" y="2612547"/>
                  <a:pt x="4110408" y="2455184"/>
                  <a:pt x="3990109" y="2535382"/>
                </a:cubicBezTo>
                <a:cubicBezTo>
                  <a:pt x="3924863" y="2578879"/>
                  <a:pt x="3974967" y="2574439"/>
                  <a:pt x="3906982" y="2604655"/>
                </a:cubicBezTo>
                <a:cubicBezTo>
                  <a:pt x="3880292" y="2616518"/>
                  <a:pt x="3848157" y="2616163"/>
                  <a:pt x="3823855" y="2632364"/>
                </a:cubicBezTo>
                <a:cubicBezTo>
                  <a:pt x="3743977" y="2685616"/>
                  <a:pt x="3821034" y="2639510"/>
                  <a:pt x="3740727" y="2673927"/>
                </a:cubicBezTo>
                <a:cubicBezTo>
                  <a:pt x="3695114" y="2693475"/>
                  <a:pt x="3688732" y="2705494"/>
                  <a:pt x="3643745" y="2715491"/>
                </a:cubicBezTo>
                <a:cubicBezTo>
                  <a:pt x="3616323" y="2721585"/>
                  <a:pt x="3588327" y="2724727"/>
                  <a:pt x="3560618" y="2729345"/>
                </a:cubicBezTo>
                <a:cubicBezTo>
                  <a:pt x="3532909" y="2738582"/>
                  <a:pt x="3501793" y="2740853"/>
                  <a:pt x="3477491" y="2757055"/>
                </a:cubicBezTo>
                <a:lnTo>
                  <a:pt x="3394364" y="2812473"/>
                </a:lnTo>
                <a:cubicBezTo>
                  <a:pt x="3380509" y="2821709"/>
                  <a:pt x="3367693" y="2832735"/>
                  <a:pt x="3352800" y="2840182"/>
                </a:cubicBezTo>
                <a:cubicBezTo>
                  <a:pt x="3287855" y="2872654"/>
                  <a:pt x="3294480" y="2862040"/>
                  <a:pt x="3241964" y="2923309"/>
                </a:cubicBezTo>
                <a:cubicBezTo>
                  <a:pt x="3218467" y="2950722"/>
                  <a:pt x="3202268" y="2988846"/>
                  <a:pt x="3186545" y="3020291"/>
                </a:cubicBezTo>
                <a:cubicBezTo>
                  <a:pt x="3181927" y="3038764"/>
                  <a:pt x="3181206" y="3058678"/>
                  <a:pt x="3172691" y="3075709"/>
                </a:cubicBezTo>
                <a:cubicBezTo>
                  <a:pt x="3162364" y="3096362"/>
                  <a:pt x="3144548" y="3112337"/>
                  <a:pt x="3131127" y="3131127"/>
                </a:cubicBezTo>
                <a:cubicBezTo>
                  <a:pt x="3121449" y="3144677"/>
                  <a:pt x="3112654" y="3158836"/>
                  <a:pt x="3103418" y="3172691"/>
                </a:cubicBezTo>
                <a:cubicBezTo>
                  <a:pt x="3098800" y="3186546"/>
                  <a:pt x="3096095" y="3201193"/>
                  <a:pt x="3089564" y="3214255"/>
                </a:cubicBezTo>
                <a:cubicBezTo>
                  <a:pt x="3082118" y="3229148"/>
                  <a:pt x="3070116" y="3241361"/>
                  <a:pt x="3061855" y="3255818"/>
                </a:cubicBezTo>
                <a:cubicBezTo>
                  <a:pt x="3051608" y="3273750"/>
                  <a:pt x="3043382" y="3292763"/>
                  <a:pt x="3034145" y="3311236"/>
                </a:cubicBezTo>
                <a:cubicBezTo>
                  <a:pt x="3029527" y="3329709"/>
                  <a:pt x="3025522" y="3348346"/>
                  <a:pt x="3020291" y="3366655"/>
                </a:cubicBezTo>
                <a:cubicBezTo>
                  <a:pt x="3016279" y="3380697"/>
                  <a:pt x="3006436" y="3393614"/>
                  <a:pt x="3006436" y="3408218"/>
                </a:cubicBezTo>
                <a:cubicBezTo>
                  <a:pt x="3006436" y="3509923"/>
                  <a:pt x="3008173" y="3612038"/>
                  <a:pt x="3020291" y="3713018"/>
                </a:cubicBezTo>
                <a:cubicBezTo>
                  <a:pt x="3022275" y="3729551"/>
                  <a:pt x="3038322" y="3741032"/>
                  <a:pt x="3048000" y="3754582"/>
                </a:cubicBezTo>
                <a:cubicBezTo>
                  <a:pt x="3061421" y="3773372"/>
                  <a:pt x="3074537" y="3792468"/>
                  <a:pt x="3089564" y="3810000"/>
                </a:cubicBezTo>
                <a:cubicBezTo>
                  <a:pt x="3102315" y="3824876"/>
                  <a:pt x="3118584" y="3836512"/>
                  <a:pt x="3131127" y="3851564"/>
                </a:cubicBezTo>
                <a:cubicBezTo>
                  <a:pt x="3141787" y="3864356"/>
                  <a:pt x="3146305" y="3882162"/>
                  <a:pt x="3158836" y="3893127"/>
                </a:cubicBezTo>
                <a:cubicBezTo>
                  <a:pt x="3268741" y="3989292"/>
                  <a:pt x="3206229" y="3915486"/>
                  <a:pt x="3297382" y="3976255"/>
                </a:cubicBezTo>
                <a:cubicBezTo>
                  <a:pt x="3410325" y="4051551"/>
                  <a:pt x="3322667" y="4017011"/>
                  <a:pt x="3408218" y="4045527"/>
                </a:cubicBezTo>
                <a:cubicBezTo>
                  <a:pt x="3475684" y="4090504"/>
                  <a:pt x="3422126" y="4061529"/>
                  <a:pt x="3505200" y="4087091"/>
                </a:cubicBezTo>
                <a:cubicBezTo>
                  <a:pt x="3547075" y="4099976"/>
                  <a:pt x="3586930" y="4120063"/>
                  <a:pt x="3629891" y="4128655"/>
                </a:cubicBezTo>
                <a:cubicBezTo>
                  <a:pt x="3652982" y="4133273"/>
                  <a:pt x="3676319" y="4136798"/>
                  <a:pt x="3699164" y="4142509"/>
                </a:cubicBezTo>
                <a:cubicBezTo>
                  <a:pt x="3713332" y="4146051"/>
                  <a:pt x="3726559" y="4152822"/>
                  <a:pt x="3740727" y="4156364"/>
                </a:cubicBezTo>
                <a:cubicBezTo>
                  <a:pt x="3763572" y="4162075"/>
                  <a:pt x="3786909" y="4165600"/>
                  <a:pt x="3810000" y="4170218"/>
                </a:cubicBezTo>
                <a:cubicBezTo>
                  <a:pt x="3994593" y="4293278"/>
                  <a:pt x="3866964" y="4219729"/>
                  <a:pt x="4378036" y="4184073"/>
                </a:cubicBezTo>
                <a:cubicBezTo>
                  <a:pt x="4402845" y="4182342"/>
                  <a:pt x="4423316" y="4162908"/>
                  <a:pt x="4447309" y="4156364"/>
                </a:cubicBezTo>
                <a:cubicBezTo>
                  <a:pt x="4474410" y="4148973"/>
                  <a:pt x="4502727" y="4147127"/>
                  <a:pt x="4530436" y="4142509"/>
                </a:cubicBezTo>
                <a:cubicBezTo>
                  <a:pt x="4716854" y="4049302"/>
                  <a:pt x="4440258" y="4181522"/>
                  <a:pt x="4655127" y="4100945"/>
                </a:cubicBezTo>
                <a:cubicBezTo>
                  <a:pt x="4670718" y="4095098"/>
                  <a:pt x="4681100" y="4079083"/>
                  <a:pt x="4696691" y="4073236"/>
                </a:cubicBezTo>
                <a:cubicBezTo>
                  <a:pt x="4718740" y="4064968"/>
                  <a:pt x="4743119" y="4065093"/>
                  <a:pt x="4765964" y="4059382"/>
                </a:cubicBezTo>
                <a:cubicBezTo>
                  <a:pt x="4780132" y="4055840"/>
                  <a:pt x="4793673" y="4050145"/>
                  <a:pt x="4807527" y="4045527"/>
                </a:cubicBezTo>
                <a:cubicBezTo>
                  <a:pt x="4881420" y="3934689"/>
                  <a:pt x="4784434" y="4068621"/>
                  <a:pt x="4876800" y="3976255"/>
                </a:cubicBezTo>
                <a:cubicBezTo>
                  <a:pt x="4903657" y="3949398"/>
                  <a:pt x="4907096" y="3926931"/>
                  <a:pt x="4918364" y="3893127"/>
                </a:cubicBezTo>
                <a:cubicBezTo>
                  <a:pt x="4950772" y="3633850"/>
                  <a:pt x="4906696" y="3886566"/>
                  <a:pt x="4959927" y="3726873"/>
                </a:cubicBezTo>
                <a:cubicBezTo>
                  <a:pt x="4967374" y="3704533"/>
                  <a:pt x="4967015" y="3680155"/>
                  <a:pt x="4973782" y="3657600"/>
                </a:cubicBezTo>
                <a:cubicBezTo>
                  <a:pt x="4980928" y="3633779"/>
                  <a:pt x="4992255" y="3611418"/>
                  <a:pt x="5001491" y="3588327"/>
                </a:cubicBezTo>
                <a:cubicBezTo>
                  <a:pt x="5006109" y="3560618"/>
                  <a:pt x="5009251" y="3532622"/>
                  <a:pt x="5015345" y="3505200"/>
                </a:cubicBezTo>
                <a:cubicBezTo>
                  <a:pt x="5018513" y="3490944"/>
                  <a:pt x="5026799" y="3478041"/>
                  <a:pt x="5029200" y="3463636"/>
                </a:cubicBezTo>
                <a:cubicBezTo>
                  <a:pt x="5039946" y="3399164"/>
                  <a:pt x="5048033" y="3262531"/>
                  <a:pt x="5056909" y="3200400"/>
                </a:cubicBezTo>
                <a:cubicBezTo>
                  <a:pt x="5059602" y="3181550"/>
                  <a:pt x="5066146" y="3163455"/>
                  <a:pt x="5070764" y="3144982"/>
                </a:cubicBezTo>
                <a:cubicBezTo>
                  <a:pt x="5075382" y="3020291"/>
                  <a:pt x="5076585" y="2895427"/>
                  <a:pt x="5084618" y="2770909"/>
                </a:cubicBezTo>
                <a:cubicBezTo>
                  <a:pt x="5086009" y="2749343"/>
                  <a:pt x="5104728" y="2696726"/>
                  <a:pt x="5112327" y="2673927"/>
                </a:cubicBezTo>
                <a:cubicBezTo>
                  <a:pt x="5135486" y="2488660"/>
                  <a:pt x="5108200" y="2630893"/>
                  <a:pt x="5153891" y="2493818"/>
                </a:cubicBezTo>
                <a:cubicBezTo>
                  <a:pt x="5166800" y="2455089"/>
                  <a:pt x="5174038" y="2387398"/>
                  <a:pt x="5195455" y="2355273"/>
                </a:cubicBezTo>
                <a:lnTo>
                  <a:pt x="5223164" y="2313709"/>
                </a:lnTo>
                <a:cubicBezTo>
                  <a:pt x="5227782" y="2299854"/>
                  <a:pt x="5228052" y="2283673"/>
                  <a:pt x="5237018" y="2272145"/>
                </a:cubicBezTo>
                <a:cubicBezTo>
                  <a:pt x="5261076" y="2241213"/>
                  <a:pt x="5292436" y="2216727"/>
                  <a:pt x="5320145" y="2189018"/>
                </a:cubicBezTo>
                <a:cubicBezTo>
                  <a:pt x="5329382" y="2179782"/>
                  <a:pt x="5336986" y="2168555"/>
                  <a:pt x="5347855" y="2161309"/>
                </a:cubicBezTo>
                <a:lnTo>
                  <a:pt x="5430982" y="2105891"/>
                </a:lnTo>
                <a:cubicBezTo>
                  <a:pt x="5444836" y="2096655"/>
                  <a:pt x="5460771" y="2089956"/>
                  <a:pt x="5472545" y="2078182"/>
                </a:cubicBezTo>
                <a:cubicBezTo>
                  <a:pt x="5511468" y="2039260"/>
                  <a:pt x="5565616" y="1982503"/>
                  <a:pt x="5611091" y="1967345"/>
                </a:cubicBezTo>
                <a:lnTo>
                  <a:pt x="5652655" y="1953491"/>
                </a:lnTo>
                <a:cubicBezTo>
                  <a:pt x="5666509" y="1944255"/>
                  <a:pt x="5683253" y="1938313"/>
                  <a:pt x="5694218" y="1925782"/>
                </a:cubicBezTo>
                <a:cubicBezTo>
                  <a:pt x="5745521" y="1867149"/>
                  <a:pt x="5744462" y="1858178"/>
                  <a:pt x="5763491" y="1801091"/>
                </a:cubicBezTo>
                <a:cubicBezTo>
                  <a:pt x="5774496" y="1735059"/>
                  <a:pt x="5788719" y="1659024"/>
                  <a:pt x="5791200" y="1593273"/>
                </a:cubicBezTo>
                <a:cubicBezTo>
                  <a:pt x="5798865" y="1390165"/>
                  <a:pt x="5796766" y="1186756"/>
                  <a:pt x="5805055" y="983673"/>
                </a:cubicBezTo>
                <a:cubicBezTo>
                  <a:pt x="5806015" y="960144"/>
                  <a:pt x="5814697" y="937568"/>
                  <a:pt x="5818909" y="914400"/>
                </a:cubicBezTo>
                <a:cubicBezTo>
                  <a:pt x="5823934" y="886762"/>
                  <a:pt x="5827255" y="858819"/>
                  <a:pt x="5832764" y="831273"/>
                </a:cubicBezTo>
                <a:cubicBezTo>
                  <a:pt x="5843234" y="778924"/>
                  <a:pt x="5856654" y="745746"/>
                  <a:pt x="5874327" y="692727"/>
                </a:cubicBezTo>
                <a:cubicBezTo>
                  <a:pt x="5878945" y="678873"/>
                  <a:pt x="5876031" y="659265"/>
                  <a:pt x="5888182" y="651164"/>
                </a:cubicBezTo>
                <a:cubicBezTo>
                  <a:pt x="5983460" y="587644"/>
                  <a:pt x="5939716" y="606276"/>
                  <a:pt x="6012873" y="581891"/>
                </a:cubicBezTo>
                <a:cubicBezTo>
                  <a:pt x="6026727" y="568036"/>
                  <a:pt x="6038133" y="551195"/>
                  <a:pt x="6054436" y="540327"/>
                </a:cubicBezTo>
                <a:cubicBezTo>
                  <a:pt x="6066587" y="532226"/>
                  <a:pt x="6082938" y="533004"/>
                  <a:pt x="6096000" y="526473"/>
                </a:cubicBezTo>
                <a:cubicBezTo>
                  <a:pt x="6191137" y="478906"/>
                  <a:pt x="6073183" y="511641"/>
                  <a:pt x="6206836" y="484909"/>
                </a:cubicBezTo>
                <a:cubicBezTo>
                  <a:pt x="6330735" y="422960"/>
                  <a:pt x="6278486" y="442554"/>
                  <a:pt x="6359236" y="415636"/>
                </a:cubicBezTo>
                <a:cubicBezTo>
                  <a:pt x="6520872" y="420254"/>
                  <a:pt x="6682666" y="420992"/>
                  <a:pt x="6844145" y="429491"/>
                </a:cubicBezTo>
                <a:cubicBezTo>
                  <a:pt x="6858729" y="430259"/>
                  <a:pt x="6871667" y="439333"/>
                  <a:pt x="6885709" y="443345"/>
                </a:cubicBezTo>
                <a:cubicBezTo>
                  <a:pt x="6904018" y="448576"/>
                  <a:pt x="6922818" y="451969"/>
                  <a:pt x="6941127" y="457200"/>
                </a:cubicBezTo>
                <a:cubicBezTo>
                  <a:pt x="6977610" y="467624"/>
                  <a:pt x="7004523" y="478612"/>
                  <a:pt x="7038109" y="498764"/>
                </a:cubicBezTo>
                <a:cubicBezTo>
                  <a:pt x="7157205" y="570222"/>
                  <a:pt x="7079198" y="540170"/>
                  <a:pt x="7162800" y="568036"/>
                </a:cubicBezTo>
                <a:cubicBezTo>
                  <a:pt x="7273632" y="734286"/>
                  <a:pt x="7102767" y="489532"/>
                  <a:pt x="7232073" y="637309"/>
                </a:cubicBezTo>
                <a:cubicBezTo>
                  <a:pt x="7254003" y="662371"/>
                  <a:pt x="7272598" y="690650"/>
                  <a:pt x="7287491" y="720436"/>
                </a:cubicBezTo>
                <a:cubicBezTo>
                  <a:pt x="7296727" y="738909"/>
                  <a:pt x="7307948" y="756517"/>
                  <a:pt x="7315200" y="775855"/>
                </a:cubicBezTo>
                <a:cubicBezTo>
                  <a:pt x="7345030" y="855401"/>
                  <a:pt x="7309396" y="819664"/>
                  <a:pt x="7356764" y="914400"/>
                </a:cubicBezTo>
                <a:cubicBezTo>
                  <a:pt x="7367090" y="935053"/>
                  <a:pt x="7386089" y="950237"/>
                  <a:pt x="7398327" y="969818"/>
                </a:cubicBezTo>
                <a:cubicBezTo>
                  <a:pt x="7409273" y="987332"/>
                  <a:pt x="7416800" y="1006763"/>
                  <a:pt x="7426036" y="1025236"/>
                </a:cubicBezTo>
                <a:cubicBezTo>
                  <a:pt x="7429796" y="1044038"/>
                  <a:pt x="7445362" y="1127573"/>
                  <a:pt x="7453745" y="1149927"/>
                </a:cubicBezTo>
                <a:cubicBezTo>
                  <a:pt x="7460997" y="1169265"/>
                  <a:pt x="7472218" y="1186872"/>
                  <a:pt x="7481455" y="1205345"/>
                </a:cubicBezTo>
                <a:cubicBezTo>
                  <a:pt x="7486073" y="1223818"/>
                  <a:pt x="7487808" y="1243262"/>
                  <a:pt x="7495309" y="1260764"/>
                </a:cubicBezTo>
                <a:cubicBezTo>
                  <a:pt x="7501868" y="1276069"/>
                  <a:pt x="7517171" y="1286736"/>
                  <a:pt x="7523018" y="1302327"/>
                </a:cubicBezTo>
                <a:cubicBezTo>
                  <a:pt x="7531286" y="1324376"/>
                  <a:pt x="7532255" y="1348509"/>
                  <a:pt x="7536873" y="1371600"/>
                </a:cubicBezTo>
                <a:cubicBezTo>
                  <a:pt x="7541491" y="1417782"/>
                  <a:pt x="7540291" y="1464922"/>
                  <a:pt x="7550727" y="1510145"/>
                </a:cubicBezTo>
                <a:cubicBezTo>
                  <a:pt x="7554471" y="1526370"/>
                  <a:pt x="7574397" y="1535555"/>
                  <a:pt x="7578436" y="1551709"/>
                </a:cubicBezTo>
                <a:cubicBezTo>
                  <a:pt x="7588579" y="1592280"/>
                  <a:pt x="7587673" y="1634836"/>
                  <a:pt x="7592291" y="1676400"/>
                </a:cubicBezTo>
                <a:cubicBezTo>
                  <a:pt x="7583055" y="2027382"/>
                  <a:pt x="7585951" y="2378893"/>
                  <a:pt x="7564582" y="2729345"/>
                </a:cubicBezTo>
                <a:cubicBezTo>
                  <a:pt x="7562696" y="2760268"/>
                  <a:pt x="7535838" y="2784270"/>
                  <a:pt x="7523018" y="2812473"/>
                </a:cubicBezTo>
                <a:cubicBezTo>
                  <a:pt x="7512727" y="2835113"/>
                  <a:pt x="7503808" y="2858373"/>
                  <a:pt x="7495309" y="2881745"/>
                </a:cubicBezTo>
                <a:cubicBezTo>
                  <a:pt x="7485327" y="2909195"/>
                  <a:pt x="7483802" y="2940570"/>
                  <a:pt x="7467600" y="2964873"/>
                </a:cubicBezTo>
                <a:cubicBezTo>
                  <a:pt x="7458364" y="2978727"/>
                  <a:pt x="7449569" y="2992887"/>
                  <a:pt x="7439891" y="3006436"/>
                </a:cubicBezTo>
                <a:cubicBezTo>
                  <a:pt x="7426469" y="3025226"/>
                  <a:pt x="7410565" y="3042274"/>
                  <a:pt x="7398327" y="3061855"/>
                </a:cubicBezTo>
                <a:cubicBezTo>
                  <a:pt x="7387381" y="3079369"/>
                  <a:pt x="7383298" y="3100971"/>
                  <a:pt x="7370618" y="3117273"/>
                </a:cubicBezTo>
                <a:cubicBezTo>
                  <a:pt x="7328773" y="3171073"/>
                  <a:pt x="7242497" y="3235014"/>
                  <a:pt x="7190509" y="3269673"/>
                </a:cubicBezTo>
                <a:cubicBezTo>
                  <a:pt x="6987164" y="3405236"/>
                  <a:pt x="7201067" y="3267599"/>
                  <a:pt x="7051964" y="3352800"/>
                </a:cubicBezTo>
                <a:cubicBezTo>
                  <a:pt x="7037507" y="3361061"/>
                  <a:pt x="7025991" y="3374662"/>
                  <a:pt x="7010400" y="3380509"/>
                </a:cubicBezTo>
                <a:cubicBezTo>
                  <a:pt x="6988351" y="3388777"/>
                  <a:pt x="6963972" y="3388653"/>
                  <a:pt x="6941127" y="3394364"/>
                </a:cubicBezTo>
                <a:cubicBezTo>
                  <a:pt x="6770717" y="3436966"/>
                  <a:pt x="7085625" y="3371005"/>
                  <a:pt x="6830291" y="3422073"/>
                </a:cubicBezTo>
                <a:cubicBezTo>
                  <a:pt x="6811818" y="3431309"/>
                  <a:pt x="6793856" y="3441646"/>
                  <a:pt x="6774873" y="3449782"/>
                </a:cubicBezTo>
                <a:cubicBezTo>
                  <a:pt x="6741663" y="3464015"/>
                  <a:pt x="6713032" y="3467451"/>
                  <a:pt x="6677891" y="3477491"/>
                </a:cubicBezTo>
                <a:cubicBezTo>
                  <a:pt x="6663849" y="3481503"/>
                  <a:pt x="6650369" y="3487333"/>
                  <a:pt x="6636327" y="3491345"/>
                </a:cubicBezTo>
                <a:cubicBezTo>
                  <a:pt x="6586460" y="3505593"/>
                  <a:pt x="6494720" y="3523283"/>
                  <a:pt x="6456218" y="3532909"/>
                </a:cubicBezTo>
                <a:cubicBezTo>
                  <a:pt x="6404238" y="3545904"/>
                  <a:pt x="6414740" y="3550686"/>
                  <a:pt x="6359236" y="3574473"/>
                </a:cubicBezTo>
                <a:cubicBezTo>
                  <a:pt x="6345813" y="3580226"/>
                  <a:pt x="6331527" y="3583709"/>
                  <a:pt x="6317673" y="3588327"/>
                </a:cubicBezTo>
                <a:cubicBezTo>
                  <a:pt x="6308437" y="3602182"/>
                  <a:pt x="6301738" y="3618117"/>
                  <a:pt x="6289964" y="3629891"/>
                </a:cubicBezTo>
                <a:cubicBezTo>
                  <a:pt x="6278190" y="3641665"/>
                  <a:pt x="6259365" y="3645069"/>
                  <a:pt x="6248400" y="3657600"/>
                </a:cubicBezTo>
                <a:cubicBezTo>
                  <a:pt x="6226470" y="3682662"/>
                  <a:pt x="6211455" y="3713018"/>
                  <a:pt x="6192982" y="3740727"/>
                </a:cubicBezTo>
                <a:cubicBezTo>
                  <a:pt x="6183746" y="3754582"/>
                  <a:pt x="6170539" y="3766494"/>
                  <a:pt x="6165273" y="3782291"/>
                </a:cubicBezTo>
                <a:cubicBezTo>
                  <a:pt x="6160655" y="3796146"/>
                  <a:pt x="6157171" y="3810432"/>
                  <a:pt x="6151418" y="3823855"/>
                </a:cubicBezTo>
                <a:cubicBezTo>
                  <a:pt x="6143282" y="3842838"/>
                  <a:pt x="6131379" y="3860097"/>
                  <a:pt x="6123709" y="3879273"/>
                </a:cubicBezTo>
                <a:cubicBezTo>
                  <a:pt x="6112861" y="3906392"/>
                  <a:pt x="6105236" y="3934691"/>
                  <a:pt x="6096000" y="3962400"/>
                </a:cubicBezTo>
                <a:lnTo>
                  <a:pt x="6082145" y="4003964"/>
                </a:lnTo>
                <a:lnTo>
                  <a:pt x="6068291" y="4045527"/>
                </a:lnTo>
                <a:cubicBezTo>
                  <a:pt x="6072909" y="4184073"/>
                  <a:pt x="6073759" y="4322795"/>
                  <a:pt x="6082145" y="4461164"/>
                </a:cubicBezTo>
                <a:cubicBezTo>
                  <a:pt x="6084527" y="4500470"/>
                  <a:pt x="6116924" y="4529249"/>
                  <a:pt x="6137564" y="4558145"/>
                </a:cubicBezTo>
                <a:cubicBezTo>
                  <a:pt x="6147242" y="4571695"/>
                  <a:pt x="6152481" y="4589049"/>
                  <a:pt x="6165273" y="4599709"/>
                </a:cubicBezTo>
                <a:cubicBezTo>
                  <a:pt x="6181139" y="4612931"/>
                  <a:pt x="6203885" y="4615414"/>
                  <a:pt x="6220691" y="4627418"/>
                </a:cubicBezTo>
                <a:cubicBezTo>
                  <a:pt x="6335308" y="4709287"/>
                  <a:pt x="6193876" y="4633867"/>
                  <a:pt x="6303818" y="4696691"/>
                </a:cubicBezTo>
                <a:cubicBezTo>
                  <a:pt x="6341930" y="4718469"/>
                  <a:pt x="6387685" y="4737264"/>
                  <a:pt x="6428509" y="4752109"/>
                </a:cubicBezTo>
                <a:cubicBezTo>
                  <a:pt x="6455958" y="4762091"/>
                  <a:pt x="6482654" y="4776195"/>
                  <a:pt x="6511636" y="4779818"/>
                </a:cubicBezTo>
                <a:lnTo>
                  <a:pt x="6622473" y="4793673"/>
                </a:lnTo>
                <a:cubicBezTo>
                  <a:pt x="6918037" y="4789055"/>
                  <a:pt x="7213821" y="4792124"/>
                  <a:pt x="7509164" y="4779818"/>
                </a:cubicBezTo>
                <a:cubicBezTo>
                  <a:pt x="7547213" y="4778233"/>
                  <a:pt x="7620000" y="4752109"/>
                  <a:pt x="7620000" y="4752109"/>
                </a:cubicBezTo>
                <a:cubicBezTo>
                  <a:pt x="7830103" y="4612040"/>
                  <a:pt x="7614464" y="4763649"/>
                  <a:pt x="7744691" y="4655127"/>
                </a:cubicBezTo>
                <a:cubicBezTo>
                  <a:pt x="7860424" y="4558683"/>
                  <a:pt x="7706391" y="4707282"/>
                  <a:pt x="7827818" y="4585855"/>
                </a:cubicBezTo>
                <a:cubicBezTo>
                  <a:pt x="7844178" y="4520418"/>
                  <a:pt x="7833158" y="4547467"/>
                  <a:pt x="7855527" y="4502727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357951" y="2000250"/>
            <a:ext cx="571488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071935" y="4286250"/>
            <a:ext cx="571504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14813" y="1643063"/>
            <a:ext cx="571501" cy="50005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928794" y="1857375"/>
            <a:ext cx="571504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001025" y="3143250"/>
            <a:ext cx="571476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715272" y="5929313"/>
            <a:ext cx="571504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214810" y="157161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071934" y="4214818"/>
            <a:ext cx="5478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500826" y="1928802"/>
            <a:ext cx="4049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4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143900" y="3071810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786710" y="585789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000232" y="1785926"/>
            <a:ext cx="50006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1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142976" y="857233"/>
            <a:ext cx="23574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Тропинка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Чистописания!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pic>
        <p:nvPicPr>
          <p:cNvPr id="2085" name="Picture 4" descr="E:\Документы Оля\Картинки\Cartoon Landscapes\LANDS008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4643438"/>
            <a:ext cx="149542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Прямоугольник 42"/>
          <p:cNvSpPr/>
          <p:nvPr/>
        </p:nvSpPr>
        <p:spPr>
          <a:xfrm>
            <a:off x="3214678" y="2214554"/>
            <a:ext cx="257176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Дубрава «</a:t>
            </a: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словарных слов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»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143108" y="4500570"/>
            <a:ext cx="2643206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Водопад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Словосочетаний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929322" y="2214555"/>
            <a:ext cx="29289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Площадь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Падежей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495925" y="3357562"/>
            <a:ext cx="32909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Станция «Проверь себя!»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+mn-lt"/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128704" y="5934670"/>
            <a:ext cx="21018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Знаем всё!</a:t>
            </a: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</a:t>
            </a:r>
          </a:p>
        </p:txBody>
      </p:sp>
      <p:pic>
        <p:nvPicPr>
          <p:cNvPr id="2091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5286375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2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1071563"/>
            <a:ext cx="6524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4313" y="1643063"/>
          <a:ext cx="785812" cy="102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Clip" r:id="rId5" imgW="1031001" imgH="1159877" progId="">
                  <p:embed/>
                </p:oleObj>
              </mc:Choice>
              <mc:Fallback>
                <p:oleObj name="Clip" r:id="rId5" imgW="1031001" imgH="115987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1643063"/>
                        <a:ext cx="785812" cy="1020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95" name="Picture 13" descr="D:\Всячина\С комп. курсов\Рисунки\5000 забавных изображений\Cartoon Landscapes\LANDS042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4753">
            <a:off x="954088" y="2590800"/>
            <a:ext cx="6715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6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1825">
            <a:off x="5029200" y="1676400"/>
            <a:ext cx="60801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 descr="http://grovit.cz/ZABAVNY_majka57/GIF/domky/domky1/d29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6578" y="357166"/>
            <a:ext cx="2166936" cy="1863566"/>
          </a:xfrm>
          <a:prstGeom prst="rect">
            <a:avLst/>
          </a:prstGeom>
          <a:noFill/>
        </p:spPr>
      </p:pic>
      <p:pic>
        <p:nvPicPr>
          <p:cNvPr id="3" name="Picture 6" descr="http://grovit.cz/ZABAVNY_majka57/GIF/domky/domky1/d32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2285992"/>
            <a:ext cx="1101276" cy="1285884"/>
          </a:xfrm>
          <a:prstGeom prst="rect">
            <a:avLst/>
          </a:prstGeom>
          <a:noFill/>
        </p:spPr>
      </p:pic>
      <p:pic>
        <p:nvPicPr>
          <p:cNvPr id="49" name="Picture 6" descr="http://tana.ucoz.ru/_ld/34/69552015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41173"/>
            <a:ext cx="1227157" cy="1101811"/>
          </a:xfrm>
          <a:prstGeom prst="rect">
            <a:avLst/>
          </a:prstGeom>
          <a:noFill/>
        </p:spPr>
      </p:pic>
      <p:pic>
        <p:nvPicPr>
          <p:cNvPr id="50" name="Picture 12" descr="http://im2-tub-kz.yandex.net/i?id=57676e645b0e3f149da73804c0b20194-23-144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88867" y="4755675"/>
            <a:ext cx="1490657" cy="1143008"/>
          </a:xfrm>
          <a:prstGeom prst="flowChartPunchedTape">
            <a:avLst/>
          </a:prstGeom>
          <a:noFill/>
        </p:spPr>
      </p:pic>
      <p:pic>
        <p:nvPicPr>
          <p:cNvPr id="4" name="Picture 4" descr="Анимашки Птицы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43800" y="0"/>
            <a:ext cx="1600200" cy="1009650"/>
          </a:xfrm>
          <a:prstGeom prst="rect">
            <a:avLst/>
          </a:prstGeom>
          <a:noFill/>
        </p:spPr>
      </p:pic>
      <p:pic>
        <p:nvPicPr>
          <p:cNvPr id="52" name="Picture 16" descr="Анимашки Погода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86578" y="3000372"/>
            <a:ext cx="885828" cy="600076"/>
          </a:xfrm>
          <a:prstGeom prst="rect">
            <a:avLst/>
          </a:prstGeom>
          <a:noFill/>
        </p:spPr>
      </p:pic>
      <p:pic>
        <p:nvPicPr>
          <p:cNvPr id="53" name="Picture 18" descr="Блестяшки Растения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643042" y="2857496"/>
            <a:ext cx="1680894" cy="1071570"/>
          </a:xfrm>
          <a:prstGeom prst="rect">
            <a:avLst/>
          </a:prstGeom>
          <a:noFill/>
        </p:spPr>
      </p:pic>
      <p:pic>
        <p:nvPicPr>
          <p:cNvPr id="54" name="Picture 26" descr="bird1-2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71868" y="3214686"/>
            <a:ext cx="952500" cy="952500"/>
          </a:xfrm>
          <a:prstGeom prst="rect">
            <a:avLst/>
          </a:prstGeom>
          <a:noFill/>
        </p:spPr>
      </p:pic>
      <p:pic>
        <p:nvPicPr>
          <p:cNvPr id="55" name="Picture 5" descr="1300f1f15dd4f5a23d5d5cf40879c350"/>
          <p:cNvPicPr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786446" y="1000108"/>
            <a:ext cx="1047750" cy="1047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31341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14596E-6 C 0.02239 -0.00601 0.04496 -0.01203 0.06458 -0.02706 C 0.0842 -0.0421 0.10746 -0.07379 0.11823 -0.09021 C 0.12899 -0.10664 0.1184 -0.1189 0.12934 -0.12514 C 0.14028 -0.13139 0.17187 -0.14133 0.18385 -0.12792 C 0.19583 -0.1145 0.19913 -0.06777 0.20104 -0.04441 C 0.20295 -0.02105 0.2033 -0.00162 0.19496 0.01203 C 0.18663 0.02568 0.15799 0.03331 0.15052 0.03771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7093"/>
            <a:ext cx="8951782" cy="6485033"/>
          </a:xfrm>
          <a:prstGeom prst="rect">
            <a:avLst/>
          </a:prstGeom>
        </p:spPr>
      </p:pic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>
            <a:off x="7252625" y="5727008"/>
            <a:ext cx="991783" cy="726179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5000"/>
              </a:avLst>
            </a:prstTxWarp>
          </a:bodyPr>
          <a:lstStyle/>
          <a:p>
            <a:pPr algn="ctr"/>
            <a:r>
              <a:rPr lang="ru-RU" sz="6000" b="1" i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ой</a:t>
            </a:r>
            <a:endParaRPr lang="ru-RU" sz="6000" b="1" i="1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 rot="-577518">
            <a:off x="4382694" y="4810940"/>
            <a:ext cx="884264" cy="886021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ru-RU" sz="6000" b="1" i="1" kern="10" dirty="0" err="1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ый</a:t>
            </a:r>
            <a:endParaRPr lang="ru-RU" sz="6000" b="1" i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 rot="1543929">
            <a:off x="2941804" y="5608507"/>
            <a:ext cx="865880" cy="463811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i="1" kern="10" dirty="0" err="1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яя</a:t>
            </a:r>
            <a:endParaRPr lang="ru-RU" sz="6000" b="1" i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31" name="WordArt 11"/>
          <p:cNvSpPr>
            <a:spLocks noChangeArrowheads="1" noChangeShapeType="1" noTextEdit="1"/>
          </p:cNvSpPr>
          <p:nvPr/>
        </p:nvSpPr>
        <p:spPr bwMode="auto">
          <a:xfrm rot="1589391">
            <a:off x="5826060" y="4005102"/>
            <a:ext cx="859763" cy="735938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ее</a:t>
            </a:r>
          </a:p>
        </p:txBody>
      </p:sp>
      <p:sp>
        <p:nvSpPr>
          <p:cNvPr id="5132" name="WordArt 12"/>
          <p:cNvSpPr>
            <a:spLocks noChangeArrowheads="1" noChangeShapeType="1" noTextEdit="1"/>
          </p:cNvSpPr>
          <p:nvPr/>
        </p:nvSpPr>
        <p:spPr bwMode="auto">
          <a:xfrm>
            <a:off x="3276831" y="3723117"/>
            <a:ext cx="774469" cy="512362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6000" b="1" i="1" kern="10" dirty="0" err="1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ая</a:t>
            </a:r>
            <a:endParaRPr lang="ru-RU" sz="6000" b="1" i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 rot="-1249762">
            <a:off x="1908751" y="4104020"/>
            <a:ext cx="1011806" cy="650722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ru-RU" sz="6000" b="1" i="1" kern="10" dirty="0" err="1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ий</a:t>
            </a:r>
            <a:endParaRPr lang="ru-RU" sz="6000" b="1" i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>
            <a:off x="1419204" y="5734049"/>
            <a:ext cx="992209" cy="646113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ru-RU" sz="6000" b="1" i="1" kern="10" dirty="0" err="1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ое</a:t>
            </a:r>
            <a:endParaRPr lang="ru-RU" sz="6000" b="1" i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402" name="Oval 31"/>
          <p:cNvSpPr>
            <a:spLocks noChangeArrowheads="1"/>
          </p:cNvSpPr>
          <p:nvPr/>
        </p:nvSpPr>
        <p:spPr bwMode="auto">
          <a:xfrm>
            <a:off x="3956647" y="4587361"/>
            <a:ext cx="431800" cy="57626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6403" name="Oval 33"/>
          <p:cNvSpPr>
            <a:spLocks noChangeArrowheads="1"/>
          </p:cNvSpPr>
          <p:nvPr/>
        </p:nvSpPr>
        <p:spPr bwMode="auto">
          <a:xfrm>
            <a:off x="6516688" y="6021388"/>
            <a:ext cx="576262" cy="5746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6404" name="Picture 27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692401">
            <a:off x="3752904" y="4259185"/>
            <a:ext cx="781306" cy="98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5" name="Oval 34"/>
          <p:cNvSpPr>
            <a:spLocks noChangeArrowheads="1"/>
          </p:cNvSpPr>
          <p:nvPr/>
        </p:nvSpPr>
        <p:spPr bwMode="auto">
          <a:xfrm>
            <a:off x="4643438" y="5734050"/>
            <a:ext cx="576262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6406" name="Oval 35"/>
          <p:cNvSpPr>
            <a:spLocks noChangeArrowheads="1"/>
          </p:cNvSpPr>
          <p:nvPr/>
        </p:nvSpPr>
        <p:spPr bwMode="auto">
          <a:xfrm>
            <a:off x="5435600" y="4724400"/>
            <a:ext cx="576263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6407" name="Oval 36"/>
          <p:cNvSpPr>
            <a:spLocks noChangeArrowheads="1"/>
          </p:cNvSpPr>
          <p:nvPr/>
        </p:nvSpPr>
        <p:spPr bwMode="auto">
          <a:xfrm>
            <a:off x="2945285" y="4734997"/>
            <a:ext cx="576262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6408" name="Picture 30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2650364">
            <a:off x="2886096" y="4509293"/>
            <a:ext cx="8001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29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-851063">
            <a:off x="5364163" y="4581525"/>
            <a:ext cx="685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26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2102172">
            <a:off x="4572000" y="5661025"/>
            <a:ext cx="6842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Picture 28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24000"/>
          </a:blip>
          <a:srcRect/>
          <a:stretch>
            <a:fillRect/>
          </a:stretch>
        </p:blipFill>
        <p:spPr bwMode="auto">
          <a:xfrm rot="-2319487">
            <a:off x="6372225" y="5805488"/>
            <a:ext cx="685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12" name="Oval 36"/>
          <p:cNvSpPr>
            <a:spLocks noChangeArrowheads="1"/>
          </p:cNvSpPr>
          <p:nvPr/>
        </p:nvSpPr>
        <p:spPr bwMode="auto">
          <a:xfrm rot="2230974">
            <a:off x="1647269" y="4906831"/>
            <a:ext cx="576263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6413" name="Picture 30" descr="ris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 rot="2650364">
            <a:off x="1535350" y="4723607"/>
            <a:ext cx="8001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  <p:bldP spid="5129" grpId="0" animBg="1"/>
      <p:bldP spid="5130" grpId="0" animBg="1"/>
      <p:bldP spid="5131" grpId="0" animBg="1"/>
      <p:bldP spid="5132" grpId="0" animBg="1"/>
      <p:bldP spid="5126" grpId="0" animBg="1"/>
      <p:bldP spid="51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7418" name="Text Box 4"/>
          <p:cNvSpPr txBox="1">
            <a:spLocks noChangeArrowheads="1"/>
          </p:cNvSpPr>
          <p:nvPr/>
        </p:nvSpPr>
        <p:spPr bwMode="auto">
          <a:xfrm>
            <a:off x="214313" y="620713"/>
            <a:ext cx="85820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Ж.р               М.р.              Ср. р. </a:t>
            </a:r>
          </a:p>
        </p:txBody>
      </p:sp>
      <p:sp>
        <p:nvSpPr>
          <p:cNvPr id="17419" name="Text Box 5"/>
          <p:cNvSpPr txBox="1">
            <a:spLocks noChangeArrowheads="1"/>
          </p:cNvSpPr>
          <p:nvPr/>
        </p:nvSpPr>
        <p:spPr bwMode="auto">
          <a:xfrm>
            <a:off x="539750" y="2133600"/>
            <a:ext cx="13684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Lucida Sans Unicode" pitchFamily="34" charset="0"/>
              </a:rPr>
              <a:t>-ая</a:t>
            </a:r>
          </a:p>
          <a:p>
            <a:r>
              <a:rPr lang="ru-RU" sz="4400">
                <a:latin typeface="Lucida Sans Unicode" pitchFamily="34" charset="0"/>
              </a:rPr>
              <a:t>-яя</a:t>
            </a:r>
          </a:p>
        </p:txBody>
      </p:sp>
      <p:sp>
        <p:nvSpPr>
          <p:cNvPr id="17420" name="Text Box 6"/>
          <p:cNvSpPr txBox="1">
            <a:spLocks noChangeArrowheads="1"/>
          </p:cNvSpPr>
          <p:nvPr/>
        </p:nvSpPr>
        <p:spPr bwMode="auto">
          <a:xfrm>
            <a:off x="3500438" y="2000250"/>
            <a:ext cx="13684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Lucida Sans Unicode" pitchFamily="34" charset="0"/>
              </a:rPr>
              <a:t>-ой</a:t>
            </a:r>
          </a:p>
          <a:p>
            <a:r>
              <a:rPr lang="ru-RU" sz="4400">
                <a:latin typeface="Lucida Sans Unicode" pitchFamily="34" charset="0"/>
              </a:rPr>
              <a:t>-ий</a:t>
            </a:r>
          </a:p>
          <a:p>
            <a:r>
              <a:rPr lang="ru-RU" sz="4400">
                <a:latin typeface="Lucida Sans Unicode" pitchFamily="34" charset="0"/>
              </a:rPr>
              <a:t>-ый</a:t>
            </a:r>
          </a:p>
        </p:txBody>
      </p:sp>
      <p:sp>
        <p:nvSpPr>
          <p:cNvPr id="17421" name="Text Box 8"/>
          <p:cNvSpPr txBox="1">
            <a:spLocks noChangeArrowheads="1"/>
          </p:cNvSpPr>
          <p:nvPr/>
        </p:nvSpPr>
        <p:spPr bwMode="auto">
          <a:xfrm>
            <a:off x="6858000" y="2143125"/>
            <a:ext cx="1600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Lucida Sans Unicode" pitchFamily="34" charset="0"/>
              </a:rPr>
              <a:t>-ое</a:t>
            </a:r>
          </a:p>
          <a:p>
            <a:r>
              <a:rPr lang="ru-RU" sz="4400">
                <a:latin typeface="Lucida Sans Unicode" pitchFamily="34" charset="0"/>
              </a:rPr>
              <a:t>-ее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1428750"/>
            <a:ext cx="889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928688"/>
            <a:ext cx="11271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1000125"/>
            <a:ext cx="7858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7688"/>
            <a:ext cx="2214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285750" y="214313"/>
            <a:ext cx="8443913" cy="7032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Страна «Прилагательных»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6512" y="2035176"/>
            <a:ext cx="10699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/>
          <p:cNvSpPr/>
          <p:nvPr/>
        </p:nvSpPr>
        <p:spPr>
          <a:xfrm rot="5400000">
            <a:off x="535782" y="1035843"/>
            <a:ext cx="857250" cy="78581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8251825" y="5678488"/>
            <a:ext cx="107156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Равнобедренный треугольник 15"/>
          <p:cNvSpPr/>
          <p:nvPr/>
        </p:nvSpPr>
        <p:spPr>
          <a:xfrm rot="16200000">
            <a:off x="7965282" y="4964906"/>
            <a:ext cx="857250" cy="78581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773272" y="1596347"/>
            <a:ext cx="7835900" cy="5000625"/>
          </a:xfrm>
          <a:custGeom>
            <a:avLst/>
            <a:gdLst>
              <a:gd name="connsiteX0" fmla="*/ 0 w 7860424"/>
              <a:gd name="connsiteY0" fmla="*/ 886691 h 4793673"/>
              <a:gd name="connsiteX1" fmla="*/ 124691 w 7860424"/>
              <a:gd name="connsiteY1" fmla="*/ 872836 h 4793673"/>
              <a:gd name="connsiteX2" fmla="*/ 166255 w 7860424"/>
              <a:gd name="connsiteY2" fmla="*/ 845127 h 4793673"/>
              <a:gd name="connsiteX3" fmla="*/ 221673 w 7860424"/>
              <a:gd name="connsiteY3" fmla="*/ 817418 h 4793673"/>
              <a:gd name="connsiteX4" fmla="*/ 290945 w 7860424"/>
              <a:gd name="connsiteY4" fmla="*/ 803564 h 4793673"/>
              <a:gd name="connsiteX5" fmla="*/ 443345 w 7860424"/>
              <a:gd name="connsiteY5" fmla="*/ 762000 h 4793673"/>
              <a:gd name="connsiteX6" fmla="*/ 540327 w 7860424"/>
              <a:gd name="connsiteY6" fmla="*/ 706582 h 4793673"/>
              <a:gd name="connsiteX7" fmla="*/ 595745 w 7860424"/>
              <a:gd name="connsiteY7" fmla="*/ 692727 h 4793673"/>
              <a:gd name="connsiteX8" fmla="*/ 623455 w 7860424"/>
              <a:gd name="connsiteY8" fmla="*/ 651164 h 4793673"/>
              <a:gd name="connsiteX9" fmla="*/ 734291 w 7860424"/>
              <a:gd name="connsiteY9" fmla="*/ 595745 h 4793673"/>
              <a:gd name="connsiteX10" fmla="*/ 775855 w 7860424"/>
              <a:gd name="connsiteY10" fmla="*/ 568036 h 4793673"/>
              <a:gd name="connsiteX11" fmla="*/ 803564 w 7860424"/>
              <a:gd name="connsiteY11" fmla="*/ 526473 h 4793673"/>
              <a:gd name="connsiteX12" fmla="*/ 845127 w 7860424"/>
              <a:gd name="connsiteY12" fmla="*/ 484909 h 4793673"/>
              <a:gd name="connsiteX13" fmla="*/ 872836 w 7860424"/>
              <a:gd name="connsiteY13" fmla="*/ 429491 h 4793673"/>
              <a:gd name="connsiteX14" fmla="*/ 955964 w 7860424"/>
              <a:gd name="connsiteY14" fmla="*/ 374073 h 4793673"/>
              <a:gd name="connsiteX15" fmla="*/ 1025236 w 7860424"/>
              <a:gd name="connsiteY15" fmla="*/ 318655 h 4793673"/>
              <a:gd name="connsiteX16" fmla="*/ 1080655 w 7860424"/>
              <a:gd name="connsiteY16" fmla="*/ 263236 h 4793673"/>
              <a:gd name="connsiteX17" fmla="*/ 1122218 w 7860424"/>
              <a:gd name="connsiteY17" fmla="*/ 180109 h 4793673"/>
              <a:gd name="connsiteX18" fmla="*/ 1163782 w 7860424"/>
              <a:gd name="connsiteY18" fmla="*/ 96982 h 4793673"/>
              <a:gd name="connsiteX19" fmla="*/ 1205345 w 7860424"/>
              <a:gd name="connsiteY19" fmla="*/ 69273 h 4793673"/>
              <a:gd name="connsiteX20" fmla="*/ 1233055 w 7860424"/>
              <a:gd name="connsiteY20" fmla="*/ 41564 h 4793673"/>
              <a:gd name="connsiteX21" fmla="*/ 1316182 w 7860424"/>
              <a:gd name="connsiteY21" fmla="*/ 0 h 4793673"/>
              <a:gd name="connsiteX22" fmla="*/ 1565564 w 7860424"/>
              <a:gd name="connsiteY22" fmla="*/ 13855 h 4793673"/>
              <a:gd name="connsiteX23" fmla="*/ 1662545 w 7860424"/>
              <a:gd name="connsiteY23" fmla="*/ 41564 h 4793673"/>
              <a:gd name="connsiteX24" fmla="*/ 1690255 w 7860424"/>
              <a:gd name="connsiteY24" fmla="*/ 83127 h 4793673"/>
              <a:gd name="connsiteX25" fmla="*/ 1704109 w 7860424"/>
              <a:gd name="connsiteY25" fmla="*/ 124691 h 4793673"/>
              <a:gd name="connsiteX26" fmla="*/ 1745673 w 7860424"/>
              <a:gd name="connsiteY26" fmla="*/ 180109 h 4793673"/>
              <a:gd name="connsiteX27" fmla="*/ 1773382 w 7860424"/>
              <a:gd name="connsiteY27" fmla="*/ 221673 h 4793673"/>
              <a:gd name="connsiteX28" fmla="*/ 1787236 w 7860424"/>
              <a:gd name="connsiteY28" fmla="*/ 263236 h 4793673"/>
              <a:gd name="connsiteX29" fmla="*/ 1801091 w 7860424"/>
              <a:gd name="connsiteY29" fmla="*/ 318655 h 4793673"/>
              <a:gd name="connsiteX30" fmla="*/ 1828800 w 7860424"/>
              <a:gd name="connsiteY30" fmla="*/ 374073 h 4793673"/>
              <a:gd name="connsiteX31" fmla="*/ 1814945 w 7860424"/>
              <a:gd name="connsiteY31" fmla="*/ 872836 h 4793673"/>
              <a:gd name="connsiteX32" fmla="*/ 1773382 w 7860424"/>
              <a:gd name="connsiteY32" fmla="*/ 914400 h 4793673"/>
              <a:gd name="connsiteX33" fmla="*/ 1717964 w 7860424"/>
              <a:gd name="connsiteY33" fmla="*/ 955964 h 4793673"/>
              <a:gd name="connsiteX34" fmla="*/ 1676400 w 7860424"/>
              <a:gd name="connsiteY34" fmla="*/ 997527 h 4793673"/>
              <a:gd name="connsiteX35" fmla="*/ 1593273 w 7860424"/>
              <a:gd name="connsiteY35" fmla="*/ 1052945 h 4793673"/>
              <a:gd name="connsiteX36" fmla="*/ 1551709 w 7860424"/>
              <a:gd name="connsiteY36" fmla="*/ 1080655 h 4793673"/>
              <a:gd name="connsiteX37" fmla="*/ 1357745 w 7860424"/>
              <a:gd name="connsiteY37" fmla="*/ 1136073 h 4793673"/>
              <a:gd name="connsiteX38" fmla="*/ 1246909 w 7860424"/>
              <a:gd name="connsiteY38" fmla="*/ 1163782 h 4793673"/>
              <a:gd name="connsiteX39" fmla="*/ 1191491 w 7860424"/>
              <a:gd name="connsiteY39" fmla="*/ 1191491 h 4793673"/>
              <a:gd name="connsiteX40" fmla="*/ 1108364 w 7860424"/>
              <a:gd name="connsiteY40" fmla="*/ 1260764 h 4793673"/>
              <a:gd name="connsiteX41" fmla="*/ 1066800 w 7860424"/>
              <a:gd name="connsiteY41" fmla="*/ 1274618 h 4793673"/>
              <a:gd name="connsiteX42" fmla="*/ 997527 w 7860424"/>
              <a:gd name="connsiteY42" fmla="*/ 1357745 h 4793673"/>
              <a:gd name="connsiteX43" fmla="*/ 969818 w 7860424"/>
              <a:gd name="connsiteY43" fmla="*/ 1385455 h 4793673"/>
              <a:gd name="connsiteX44" fmla="*/ 942109 w 7860424"/>
              <a:gd name="connsiteY44" fmla="*/ 1427018 h 4793673"/>
              <a:gd name="connsiteX45" fmla="*/ 900545 w 7860424"/>
              <a:gd name="connsiteY45" fmla="*/ 1468582 h 4793673"/>
              <a:gd name="connsiteX46" fmla="*/ 858982 w 7860424"/>
              <a:gd name="connsiteY46" fmla="*/ 1593273 h 4793673"/>
              <a:gd name="connsiteX47" fmla="*/ 845127 w 7860424"/>
              <a:gd name="connsiteY47" fmla="*/ 1634836 h 4793673"/>
              <a:gd name="connsiteX48" fmla="*/ 817418 w 7860424"/>
              <a:gd name="connsiteY48" fmla="*/ 1676400 h 4793673"/>
              <a:gd name="connsiteX49" fmla="*/ 831273 w 7860424"/>
              <a:gd name="connsiteY49" fmla="*/ 1814945 h 4793673"/>
              <a:gd name="connsiteX50" fmla="*/ 858982 w 7860424"/>
              <a:gd name="connsiteY50" fmla="*/ 1953491 h 4793673"/>
              <a:gd name="connsiteX51" fmla="*/ 872836 w 7860424"/>
              <a:gd name="connsiteY51" fmla="*/ 1995055 h 4793673"/>
              <a:gd name="connsiteX52" fmla="*/ 900545 w 7860424"/>
              <a:gd name="connsiteY52" fmla="*/ 2036618 h 4793673"/>
              <a:gd name="connsiteX53" fmla="*/ 928255 w 7860424"/>
              <a:gd name="connsiteY53" fmla="*/ 2064327 h 4793673"/>
              <a:gd name="connsiteX54" fmla="*/ 969818 w 7860424"/>
              <a:gd name="connsiteY54" fmla="*/ 2078182 h 4793673"/>
              <a:gd name="connsiteX55" fmla="*/ 1108364 w 7860424"/>
              <a:gd name="connsiteY55" fmla="*/ 2175164 h 4793673"/>
              <a:gd name="connsiteX56" fmla="*/ 1163782 w 7860424"/>
              <a:gd name="connsiteY56" fmla="*/ 2202873 h 4793673"/>
              <a:gd name="connsiteX57" fmla="*/ 1205345 w 7860424"/>
              <a:gd name="connsiteY57" fmla="*/ 2216727 h 4793673"/>
              <a:gd name="connsiteX58" fmla="*/ 1246909 w 7860424"/>
              <a:gd name="connsiteY58" fmla="*/ 2244436 h 4793673"/>
              <a:gd name="connsiteX59" fmla="*/ 1413164 w 7860424"/>
              <a:gd name="connsiteY59" fmla="*/ 2286000 h 4793673"/>
              <a:gd name="connsiteX60" fmla="*/ 1454727 w 7860424"/>
              <a:gd name="connsiteY60" fmla="*/ 2299855 h 4793673"/>
              <a:gd name="connsiteX61" fmla="*/ 2050473 w 7860424"/>
              <a:gd name="connsiteY61" fmla="*/ 2286000 h 4793673"/>
              <a:gd name="connsiteX62" fmla="*/ 2105891 w 7860424"/>
              <a:gd name="connsiteY62" fmla="*/ 2258291 h 4793673"/>
              <a:gd name="connsiteX63" fmla="*/ 2202873 w 7860424"/>
              <a:gd name="connsiteY63" fmla="*/ 2189018 h 4793673"/>
              <a:gd name="connsiteX64" fmla="*/ 2244436 w 7860424"/>
              <a:gd name="connsiteY64" fmla="*/ 2161309 h 4793673"/>
              <a:gd name="connsiteX65" fmla="*/ 2272145 w 7860424"/>
              <a:gd name="connsiteY65" fmla="*/ 2119745 h 4793673"/>
              <a:gd name="connsiteX66" fmla="*/ 2341418 w 7860424"/>
              <a:gd name="connsiteY66" fmla="*/ 2064327 h 4793673"/>
              <a:gd name="connsiteX67" fmla="*/ 2382982 w 7860424"/>
              <a:gd name="connsiteY67" fmla="*/ 2050473 h 4793673"/>
              <a:gd name="connsiteX68" fmla="*/ 2466109 w 7860424"/>
              <a:gd name="connsiteY68" fmla="*/ 1995055 h 4793673"/>
              <a:gd name="connsiteX69" fmla="*/ 2493818 w 7860424"/>
              <a:gd name="connsiteY69" fmla="*/ 1953491 h 4793673"/>
              <a:gd name="connsiteX70" fmla="*/ 2535382 w 7860424"/>
              <a:gd name="connsiteY70" fmla="*/ 1925782 h 4793673"/>
              <a:gd name="connsiteX71" fmla="*/ 2563091 w 7860424"/>
              <a:gd name="connsiteY71" fmla="*/ 1884218 h 4793673"/>
              <a:gd name="connsiteX72" fmla="*/ 2646218 w 7860424"/>
              <a:gd name="connsiteY72" fmla="*/ 1814945 h 4793673"/>
              <a:gd name="connsiteX73" fmla="*/ 2673927 w 7860424"/>
              <a:gd name="connsiteY73" fmla="*/ 1731818 h 4793673"/>
              <a:gd name="connsiteX74" fmla="*/ 2757055 w 7860424"/>
              <a:gd name="connsiteY74" fmla="*/ 1579418 h 4793673"/>
              <a:gd name="connsiteX75" fmla="*/ 2826327 w 7860424"/>
              <a:gd name="connsiteY75" fmla="*/ 1440873 h 4793673"/>
              <a:gd name="connsiteX76" fmla="*/ 2840182 w 7860424"/>
              <a:gd name="connsiteY76" fmla="*/ 1385455 h 4793673"/>
              <a:gd name="connsiteX77" fmla="*/ 2854036 w 7860424"/>
              <a:gd name="connsiteY77" fmla="*/ 1316182 h 4793673"/>
              <a:gd name="connsiteX78" fmla="*/ 2895600 w 7860424"/>
              <a:gd name="connsiteY78" fmla="*/ 1260764 h 4793673"/>
              <a:gd name="connsiteX79" fmla="*/ 2923309 w 7860424"/>
              <a:gd name="connsiteY79" fmla="*/ 1205345 h 4793673"/>
              <a:gd name="connsiteX80" fmla="*/ 2964873 w 7860424"/>
              <a:gd name="connsiteY80" fmla="*/ 1122218 h 4793673"/>
              <a:gd name="connsiteX81" fmla="*/ 2992582 w 7860424"/>
              <a:gd name="connsiteY81" fmla="*/ 983673 h 4793673"/>
              <a:gd name="connsiteX82" fmla="*/ 3020291 w 7860424"/>
              <a:gd name="connsiteY82" fmla="*/ 914400 h 4793673"/>
              <a:gd name="connsiteX83" fmla="*/ 3048000 w 7860424"/>
              <a:gd name="connsiteY83" fmla="*/ 762000 h 4793673"/>
              <a:gd name="connsiteX84" fmla="*/ 3061855 w 7860424"/>
              <a:gd name="connsiteY84" fmla="*/ 720436 h 4793673"/>
              <a:gd name="connsiteX85" fmla="*/ 3075709 w 7860424"/>
              <a:gd name="connsiteY85" fmla="*/ 623455 h 4793673"/>
              <a:gd name="connsiteX86" fmla="*/ 3103418 w 7860424"/>
              <a:gd name="connsiteY86" fmla="*/ 401782 h 4793673"/>
              <a:gd name="connsiteX87" fmla="*/ 3117273 w 7860424"/>
              <a:gd name="connsiteY87" fmla="*/ 360218 h 4793673"/>
              <a:gd name="connsiteX88" fmla="*/ 3131127 w 7860424"/>
              <a:gd name="connsiteY88" fmla="*/ 304800 h 4793673"/>
              <a:gd name="connsiteX89" fmla="*/ 3172691 w 7860424"/>
              <a:gd name="connsiteY89" fmla="*/ 277091 h 4793673"/>
              <a:gd name="connsiteX90" fmla="*/ 3186545 w 7860424"/>
              <a:gd name="connsiteY90" fmla="*/ 235527 h 4793673"/>
              <a:gd name="connsiteX91" fmla="*/ 3214255 w 7860424"/>
              <a:gd name="connsiteY91" fmla="*/ 207818 h 4793673"/>
              <a:gd name="connsiteX92" fmla="*/ 3297382 w 7860424"/>
              <a:gd name="connsiteY92" fmla="*/ 152400 h 4793673"/>
              <a:gd name="connsiteX93" fmla="*/ 3380509 w 7860424"/>
              <a:gd name="connsiteY93" fmla="*/ 124691 h 4793673"/>
              <a:gd name="connsiteX94" fmla="*/ 3422073 w 7860424"/>
              <a:gd name="connsiteY94" fmla="*/ 110836 h 4793673"/>
              <a:gd name="connsiteX95" fmla="*/ 3477491 w 7860424"/>
              <a:gd name="connsiteY95" fmla="*/ 96982 h 4793673"/>
              <a:gd name="connsiteX96" fmla="*/ 3962400 w 7860424"/>
              <a:gd name="connsiteY96" fmla="*/ 110836 h 4793673"/>
              <a:gd name="connsiteX97" fmla="*/ 4003964 w 7860424"/>
              <a:gd name="connsiteY97" fmla="*/ 124691 h 4793673"/>
              <a:gd name="connsiteX98" fmla="*/ 4087091 w 7860424"/>
              <a:gd name="connsiteY98" fmla="*/ 180109 h 4793673"/>
              <a:gd name="connsiteX99" fmla="*/ 4156364 w 7860424"/>
              <a:gd name="connsiteY99" fmla="*/ 304800 h 4793673"/>
              <a:gd name="connsiteX100" fmla="*/ 4184073 w 7860424"/>
              <a:gd name="connsiteY100" fmla="*/ 360218 h 4793673"/>
              <a:gd name="connsiteX101" fmla="*/ 4211782 w 7860424"/>
              <a:gd name="connsiteY101" fmla="*/ 401782 h 4793673"/>
              <a:gd name="connsiteX102" fmla="*/ 4281055 w 7860424"/>
              <a:gd name="connsiteY102" fmla="*/ 554182 h 4793673"/>
              <a:gd name="connsiteX103" fmla="*/ 4336473 w 7860424"/>
              <a:gd name="connsiteY103" fmla="*/ 637309 h 4793673"/>
              <a:gd name="connsiteX104" fmla="*/ 4364182 w 7860424"/>
              <a:gd name="connsiteY104" fmla="*/ 678873 h 4793673"/>
              <a:gd name="connsiteX105" fmla="*/ 4391891 w 7860424"/>
              <a:gd name="connsiteY105" fmla="*/ 734291 h 4793673"/>
              <a:gd name="connsiteX106" fmla="*/ 4433455 w 7860424"/>
              <a:gd name="connsiteY106" fmla="*/ 789709 h 4793673"/>
              <a:gd name="connsiteX107" fmla="*/ 4488873 w 7860424"/>
              <a:gd name="connsiteY107" fmla="*/ 886691 h 4793673"/>
              <a:gd name="connsiteX108" fmla="*/ 4502727 w 7860424"/>
              <a:gd name="connsiteY108" fmla="*/ 942109 h 4793673"/>
              <a:gd name="connsiteX109" fmla="*/ 4516582 w 7860424"/>
              <a:gd name="connsiteY109" fmla="*/ 983673 h 4793673"/>
              <a:gd name="connsiteX110" fmla="*/ 4530436 w 7860424"/>
              <a:gd name="connsiteY110" fmla="*/ 1094509 h 4793673"/>
              <a:gd name="connsiteX111" fmla="*/ 4502727 w 7860424"/>
              <a:gd name="connsiteY111" fmla="*/ 1898073 h 4793673"/>
              <a:gd name="connsiteX112" fmla="*/ 4488873 w 7860424"/>
              <a:gd name="connsiteY112" fmla="*/ 1939636 h 4793673"/>
              <a:gd name="connsiteX113" fmla="*/ 4475018 w 7860424"/>
              <a:gd name="connsiteY113" fmla="*/ 1995055 h 4793673"/>
              <a:gd name="connsiteX114" fmla="*/ 4405745 w 7860424"/>
              <a:gd name="connsiteY114" fmla="*/ 2092036 h 4793673"/>
              <a:gd name="connsiteX115" fmla="*/ 4364182 w 7860424"/>
              <a:gd name="connsiteY115" fmla="*/ 2175164 h 4793673"/>
              <a:gd name="connsiteX116" fmla="*/ 4322618 w 7860424"/>
              <a:gd name="connsiteY116" fmla="*/ 2202873 h 4793673"/>
              <a:gd name="connsiteX117" fmla="*/ 4267200 w 7860424"/>
              <a:gd name="connsiteY117" fmla="*/ 2244436 h 4793673"/>
              <a:gd name="connsiteX118" fmla="*/ 4197927 w 7860424"/>
              <a:gd name="connsiteY118" fmla="*/ 2355273 h 4793673"/>
              <a:gd name="connsiteX119" fmla="*/ 4170218 w 7860424"/>
              <a:gd name="connsiteY119" fmla="*/ 2396836 h 4793673"/>
              <a:gd name="connsiteX120" fmla="*/ 4128655 w 7860424"/>
              <a:gd name="connsiteY120" fmla="*/ 2466109 h 4793673"/>
              <a:gd name="connsiteX121" fmla="*/ 4073236 w 7860424"/>
              <a:gd name="connsiteY121" fmla="*/ 2479964 h 4793673"/>
              <a:gd name="connsiteX122" fmla="*/ 3990109 w 7860424"/>
              <a:gd name="connsiteY122" fmla="*/ 2535382 h 4793673"/>
              <a:gd name="connsiteX123" fmla="*/ 3906982 w 7860424"/>
              <a:gd name="connsiteY123" fmla="*/ 2604655 h 4793673"/>
              <a:gd name="connsiteX124" fmla="*/ 3823855 w 7860424"/>
              <a:gd name="connsiteY124" fmla="*/ 2632364 h 4793673"/>
              <a:gd name="connsiteX125" fmla="*/ 3740727 w 7860424"/>
              <a:gd name="connsiteY125" fmla="*/ 2673927 h 4793673"/>
              <a:gd name="connsiteX126" fmla="*/ 3643745 w 7860424"/>
              <a:gd name="connsiteY126" fmla="*/ 2715491 h 4793673"/>
              <a:gd name="connsiteX127" fmla="*/ 3560618 w 7860424"/>
              <a:gd name="connsiteY127" fmla="*/ 2729345 h 4793673"/>
              <a:gd name="connsiteX128" fmla="*/ 3477491 w 7860424"/>
              <a:gd name="connsiteY128" fmla="*/ 2757055 h 4793673"/>
              <a:gd name="connsiteX129" fmla="*/ 3394364 w 7860424"/>
              <a:gd name="connsiteY129" fmla="*/ 2812473 h 4793673"/>
              <a:gd name="connsiteX130" fmla="*/ 3352800 w 7860424"/>
              <a:gd name="connsiteY130" fmla="*/ 2840182 h 4793673"/>
              <a:gd name="connsiteX131" fmla="*/ 3241964 w 7860424"/>
              <a:gd name="connsiteY131" fmla="*/ 2923309 h 4793673"/>
              <a:gd name="connsiteX132" fmla="*/ 3186545 w 7860424"/>
              <a:gd name="connsiteY132" fmla="*/ 3020291 h 4793673"/>
              <a:gd name="connsiteX133" fmla="*/ 3172691 w 7860424"/>
              <a:gd name="connsiteY133" fmla="*/ 3075709 h 4793673"/>
              <a:gd name="connsiteX134" fmla="*/ 3131127 w 7860424"/>
              <a:gd name="connsiteY134" fmla="*/ 3131127 h 4793673"/>
              <a:gd name="connsiteX135" fmla="*/ 3103418 w 7860424"/>
              <a:gd name="connsiteY135" fmla="*/ 3172691 h 4793673"/>
              <a:gd name="connsiteX136" fmla="*/ 3089564 w 7860424"/>
              <a:gd name="connsiteY136" fmla="*/ 3214255 h 4793673"/>
              <a:gd name="connsiteX137" fmla="*/ 3061855 w 7860424"/>
              <a:gd name="connsiteY137" fmla="*/ 3255818 h 4793673"/>
              <a:gd name="connsiteX138" fmla="*/ 3034145 w 7860424"/>
              <a:gd name="connsiteY138" fmla="*/ 3311236 h 4793673"/>
              <a:gd name="connsiteX139" fmla="*/ 3020291 w 7860424"/>
              <a:gd name="connsiteY139" fmla="*/ 3366655 h 4793673"/>
              <a:gd name="connsiteX140" fmla="*/ 3006436 w 7860424"/>
              <a:gd name="connsiteY140" fmla="*/ 3408218 h 4793673"/>
              <a:gd name="connsiteX141" fmla="*/ 3020291 w 7860424"/>
              <a:gd name="connsiteY141" fmla="*/ 3713018 h 4793673"/>
              <a:gd name="connsiteX142" fmla="*/ 3048000 w 7860424"/>
              <a:gd name="connsiteY142" fmla="*/ 3754582 h 4793673"/>
              <a:gd name="connsiteX143" fmla="*/ 3089564 w 7860424"/>
              <a:gd name="connsiteY143" fmla="*/ 3810000 h 4793673"/>
              <a:gd name="connsiteX144" fmla="*/ 3131127 w 7860424"/>
              <a:gd name="connsiteY144" fmla="*/ 3851564 h 4793673"/>
              <a:gd name="connsiteX145" fmla="*/ 3158836 w 7860424"/>
              <a:gd name="connsiteY145" fmla="*/ 3893127 h 4793673"/>
              <a:gd name="connsiteX146" fmla="*/ 3297382 w 7860424"/>
              <a:gd name="connsiteY146" fmla="*/ 3976255 h 4793673"/>
              <a:gd name="connsiteX147" fmla="*/ 3408218 w 7860424"/>
              <a:gd name="connsiteY147" fmla="*/ 4045527 h 4793673"/>
              <a:gd name="connsiteX148" fmla="*/ 3505200 w 7860424"/>
              <a:gd name="connsiteY148" fmla="*/ 4087091 h 4793673"/>
              <a:gd name="connsiteX149" fmla="*/ 3629891 w 7860424"/>
              <a:gd name="connsiteY149" fmla="*/ 4128655 h 4793673"/>
              <a:gd name="connsiteX150" fmla="*/ 3699164 w 7860424"/>
              <a:gd name="connsiteY150" fmla="*/ 4142509 h 4793673"/>
              <a:gd name="connsiteX151" fmla="*/ 3740727 w 7860424"/>
              <a:gd name="connsiteY151" fmla="*/ 4156364 h 4793673"/>
              <a:gd name="connsiteX152" fmla="*/ 3810000 w 7860424"/>
              <a:gd name="connsiteY152" fmla="*/ 4170218 h 4793673"/>
              <a:gd name="connsiteX153" fmla="*/ 4378036 w 7860424"/>
              <a:gd name="connsiteY153" fmla="*/ 4184073 h 4793673"/>
              <a:gd name="connsiteX154" fmla="*/ 4447309 w 7860424"/>
              <a:gd name="connsiteY154" fmla="*/ 4156364 h 4793673"/>
              <a:gd name="connsiteX155" fmla="*/ 4530436 w 7860424"/>
              <a:gd name="connsiteY155" fmla="*/ 4142509 h 4793673"/>
              <a:gd name="connsiteX156" fmla="*/ 4655127 w 7860424"/>
              <a:gd name="connsiteY156" fmla="*/ 4100945 h 4793673"/>
              <a:gd name="connsiteX157" fmla="*/ 4696691 w 7860424"/>
              <a:gd name="connsiteY157" fmla="*/ 4073236 h 4793673"/>
              <a:gd name="connsiteX158" fmla="*/ 4765964 w 7860424"/>
              <a:gd name="connsiteY158" fmla="*/ 4059382 h 4793673"/>
              <a:gd name="connsiteX159" fmla="*/ 4807527 w 7860424"/>
              <a:gd name="connsiteY159" fmla="*/ 4045527 h 4793673"/>
              <a:gd name="connsiteX160" fmla="*/ 4876800 w 7860424"/>
              <a:gd name="connsiteY160" fmla="*/ 3976255 h 4793673"/>
              <a:gd name="connsiteX161" fmla="*/ 4918364 w 7860424"/>
              <a:gd name="connsiteY161" fmla="*/ 3893127 h 4793673"/>
              <a:gd name="connsiteX162" fmla="*/ 4959927 w 7860424"/>
              <a:gd name="connsiteY162" fmla="*/ 3726873 h 4793673"/>
              <a:gd name="connsiteX163" fmla="*/ 4973782 w 7860424"/>
              <a:gd name="connsiteY163" fmla="*/ 3657600 h 4793673"/>
              <a:gd name="connsiteX164" fmla="*/ 5001491 w 7860424"/>
              <a:gd name="connsiteY164" fmla="*/ 3588327 h 4793673"/>
              <a:gd name="connsiteX165" fmla="*/ 5015345 w 7860424"/>
              <a:gd name="connsiteY165" fmla="*/ 3505200 h 4793673"/>
              <a:gd name="connsiteX166" fmla="*/ 5029200 w 7860424"/>
              <a:gd name="connsiteY166" fmla="*/ 3463636 h 4793673"/>
              <a:gd name="connsiteX167" fmla="*/ 5056909 w 7860424"/>
              <a:gd name="connsiteY167" fmla="*/ 3200400 h 4793673"/>
              <a:gd name="connsiteX168" fmla="*/ 5070764 w 7860424"/>
              <a:gd name="connsiteY168" fmla="*/ 3144982 h 4793673"/>
              <a:gd name="connsiteX169" fmla="*/ 5084618 w 7860424"/>
              <a:gd name="connsiteY169" fmla="*/ 2770909 h 4793673"/>
              <a:gd name="connsiteX170" fmla="*/ 5112327 w 7860424"/>
              <a:gd name="connsiteY170" fmla="*/ 2673927 h 4793673"/>
              <a:gd name="connsiteX171" fmla="*/ 5153891 w 7860424"/>
              <a:gd name="connsiteY171" fmla="*/ 2493818 h 4793673"/>
              <a:gd name="connsiteX172" fmla="*/ 5195455 w 7860424"/>
              <a:gd name="connsiteY172" fmla="*/ 2355273 h 4793673"/>
              <a:gd name="connsiteX173" fmla="*/ 5223164 w 7860424"/>
              <a:gd name="connsiteY173" fmla="*/ 2313709 h 4793673"/>
              <a:gd name="connsiteX174" fmla="*/ 5237018 w 7860424"/>
              <a:gd name="connsiteY174" fmla="*/ 2272145 h 4793673"/>
              <a:gd name="connsiteX175" fmla="*/ 5320145 w 7860424"/>
              <a:gd name="connsiteY175" fmla="*/ 2189018 h 4793673"/>
              <a:gd name="connsiteX176" fmla="*/ 5347855 w 7860424"/>
              <a:gd name="connsiteY176" fmla="*/ 2161309 h 4793673"/>
              <a:gd name="connsiteX177" fmla="*/ 5430982 w 7860424"/>
              <a:gd name="connsiteY177" fmla="*/ 2105891 h 4793673"/>
              <a:gd name="connsiteX178" fmla="*/ 5472545 w 7860424"/>
              <a:gd name="connsiteY178" fmla="*/ 2078182 h 4793673"/>
              <a:gd name="connsiteX179" fmla="*/ 5611091 w 7860424"/>
              <a:gd name="connsiteY179" fmla="*/ 1967345 h 4793673"/>
              <a:gd name="connsiteX180" fmla="*/ 5652655 w 7860424"/>
              <a:gd name="connsiteY180" fmla="*/ 1953491 h 4793673"/>
              <a:gd name="connsiteX181" fmla="*/ 5694218 w 7860424"/>
              <a:gd name="connsiteY181" fmla="*/ 1925782 h 4793673"/>
              <a:gd name="connsiteX182" fmla="*/ 5763491 w 7860424"/>
              <a:gd name="connsiteY182" fmla="*/ 1801091 h 4793673"/>
              <a:gd name="connsiteX183" fmla="*/ 5791200 w 7860424"/>
              <a:gd name="connsiteY183" fmla="*/ 1593273 h 4793673"/>
              <a:gd name="connsiteX184" fmla="*/ 5805055 w 7860424"/>
              <a:gd name="connsiteY184" fmla="*/ 983673 h 4793673"/>
              <a:gd name="connsiteX185" fmla="*/ 5818909 w 7860424"/>
              <a:gd name="connsiteY185" fmla="*/ 914400 h 4793673"/>
              <a:gd name="connsiteX186" fmla="*/ 5832764 w 7860424"/>
              <a:gd name="connsiteY186" fmla="*/ 831273 h 4793673"/>
              <a:gd name="connsiteX187" fmla="*/ 5874327 w 7860424"/>
              <a:gd name="connsiteY187" fmla="*/ 692727 h 4793673"/>
              <a:gd name="connsiteX188" fmla="*/ 5888182 w 7860424"/>
              <a:gd name="connsiteY188" fmla="*/ 651164 h 4793673"/>
              <a:gd name="connsiteX189" fmla="*/ 6012873 w 7860424"/>
              <a:gd name="connsiteY189" fmla="*/ 581891 h 4793673"/>
              <a:gd name="connsiteX190" fmla="*/ 6054436 w 7860424"/>
              <a:gd name="connsiteY190" fmla="*/ 540327 h 4793673"/>
              <a:gd name="connsiteX191" fmla="*/ 6096000 w 7860424"/>
              <a:gd name="connsiteY191" fmla="*/ 526473 h 4793673"/>
              <a:gd name="connsiteX192" fmla="*/ 6206836 w 7860424"/>
              <a:gd name="connsiteY192" fmla="*/ 484909 h 4793673"/>
              <a:gd name="connsiteX193" fmla="*/ 6359236 w 7860424"/>
              <a:gd name="connsiteY193" fmla="*/ 415636 h 4793673"/>
              <a:gd name="connsiteX194" fmla="*/ 6844145 w 7860424"/>
              <a:gd name="connsiteY194" fmla="*/ 429491 h 4793673"/>
              <a:gd name="connsiteX195" fmla="*/ 6885709 w 7860424"/>
              <a:gd name="connsiteY195" fmla="*/ 443345 h 4793673"/>
              <a:gd name="connsiteX196" fmla="*/ 6941127 w 7860424"/>
              <a:gd name="connsiteY196" fmla="*/ 457200 h 4793673"/>
              <a:gd name="connsiteX197" fmla="*/ 7038109 w 7860424"/>
              <a:gd name="connsiteY197" fmla="*/ 498764 h 4793673"/>
              <a:gd name="connsiteX198" fmla="*/ 7162800 w 7860424"/>
              <a:gd name="connsiteY198" fmla="*/ 568036 h 4793673"/>
              <a:gd name="connsiteX199" fmla="*/ 7232073 w 7860424"/>
              <a:gd name="connsiteY199" fmla="*/ 637309 h 4793673"/>
              <a:gd name="connsiteX200" fmla="*/ 7287491 w 7860424"/>
              <a:gd name="connsiteY200" fmla="*/ 720436 h 4793673"/>
              <a:gd name="connsiteX201" fmla="*/ 7315200 w 7860424"/>
              <a:gd name="connsiteY201" fmla="*/ 775855 h 4793673"/>
              <a:gd name="connsiteX202" fmla="*/ 7356764 w 7860424"/>
              <a:gd name="connsiteY202" fmla="*/ 914400 h 4793673"/>
              <a:gd name="connsiteX203" fmla="*/ 7398327 w 7860424"/>
              <a:gd name="connsiteY203" fmla="*/ 969818 h 4793673"/>
              <a:gd name="connsiteX204" fmla="*/ 7426036 w 7860424"/>
              <a:gd name="connsiteY204" fmla="*/ 1025236 h 4793673"/>
              <a:gd name="connsiteX205" fmla="*/ 7453745 w 7860424"/>
              <a:gd name="connsiteY205" fmla="*/ 1149927 h 4793673"/>
              <a:gd name="connsiteX206" fmla="*/ 7481455 w 7860424"/>
              <a:gd name="connsiteY206" fmla="*/ 1205345 h 4793673"/>
              <a:gd name="connsiteX207" fmla="*/ 7495309 w 7860424"/>
              <a:gd name="connsiteY207" fmla="*/ 1260764 h 4793673"/>
              <a:gd name="connsiteX208" fmla="*/ 7523018 w 7860424"/>
              <a:gd name="connsiteY208" fmla="*/ 1302327 h 4793673"/>
              <a:gd name="connsiteX209" fmla="*/ 7536873 w 7860424"/>
              <a:gd name="connsiteY209" fmla="*/ 1371600 h 4793673"/>
              <a:gd name="connsiteX210" fmla="*/ 7550727 w 7860424"/>
              <a:gd name="connsiteY210" fmla="*/ 1510145 h 4793673"/>
              <a:gd name="connsiteX211" fmla="*/ 7578436 w 7860424"/>
              <a:gd name="connsiteY211" fmla="*/ 1551709 h 4793673"/>
              <a:gd name="connsiteX212" fmla="*/ 7592291 w 7860424"/>
              <a:gd name="connsiteY212" fmla="*/ 1676400 h 4793673"/>
              <a:gd name="connsiteX213" fmla="*/ 7564582 w 7860424"/>
              <a:gd name="connsiteY213" fmla="*/ 2729345 h 4793673"/>
              <a:gd name="connsiteX214" fmla="*/ 7523018 w 7860424"/>
              <a:gd name="connsiteY214" fmla="*/ 2812473 h 4793673"/>
              <a:gd name="connsiteX215" fmla="*/ 7495309 w 7860424"/>
              <a:gd name="connsiteY215" fmla="*/ 2881745 h 4793673"/>
              <a:gd name="connsiteX216" fmla="*/ 7467600 w 7860424"/>
              <a:gd name="connsiteY216" fmla="*/ 2964873 h 4793673"/>
              <a:gd name="connsiteX217" fmla="*/ 7439891 w 7860424"/>
              <a:gd name="connsiteY217" fmla="*/ 3006436 h 4793673"/>
              <a:gd name="connsiteX218" fmla="*/ 7398327 w 7860424"/>
              <a:gd name="connsiteY218" fmla="*/ 3061855 h 4793673"/>
              <a:gd name="connsiteX219" fmla="*/ 7370618 w 7860424"/>
              <a:gd name="connsiteY219" fmla="*/ 3117273 h 4793673"/>
              <a:gd name="connsiteX220" fmla="*/ 7190509 w 7860424"/>
              <a:gd name="connsiteY220" fmla="*/ 3269673 h 4793673"/>
              <a:gd name="connsiteX221" fmla="*/ 7051964 w 7860424"/>
              <a:gd name="connsiteY221" fmla="*/ 3352800 h 4793673"/>
              <a:gd name="connsiteX222" fmla="*/ 7010400 w 7860424"/>
              <a:gd name="connsiteY222" fmla="*/ 3380509 h 4793673"/>
              <a:gd name="connsiteX223" fmla="*/ 6941127 w 7860424"/>
              <a:gd name="connsiteY223" fmla="*/ 3394364 h 4793673"/>
              <a:gd name="connsiteX224" fmla="*/ 6830291 w 7860424"/>
              <a:gd name="connsiteY224" fmla="*/ 3422073 h 4793673"/>
              <a:gd name="connsiteX225" fmla="*/ 6774873 w 7860424"/>
              <a:gd name="connsiteY225" fmla="*/ 3449782 h 4793673"/>
              <a:gd name="connsiteX226" fmla="*/ 6677891 w 7860424"/>
              <a:gd name="connsiteY226" fmla="*/ 3477491 h 4793673"/>
              <a:gd name="connsiteX227" fmla="*/ 6636327 w 7860424"/>
              <a:gd name="connsiteY227" fmla="*/ 3491345 h 4793673"/>
              <a:gd name="connsiteX228" fmla="*/ 6456218 w 7860424"/>
              <a:gd name="connsiteY228" fmla="*/ 3532909 h 4793673"/>
              <a:gd name="connsiteX229" fmla="*/ 6359236 w 7860424"/>
              <a:gd name="connsiteY229" fmla="*/ 3574473 h 4793673"/>
              <a:gd name="connsiteX230" fmla="*/ 6317673 w 7860424"/>
              <a:gd name="connsiteY230" fmla="*/ 3588327 h 4793673"/>
              <a:gd name="connsiteX231" fmla="*/ 6289964 w 7860424"/>
              <a:gd name="connsiteY231" fmla="*/ 3629891 h 4793673"/>
              <a:gd name="connsiteX232" fmla="*/ 6248400 w 7860424"/>
              <a:gd name="connsiteY232" fmla="*/ 3657600 h 4793673"/>
              <a:gd name="connsiteX233" fmla="*/ 6192982 w 7860424"/>
              <a:gd name="connsiteY233" fmla="*/ 3740727 h 4793673"/>
              <a:gd name="connsiteX234" fmla="*/ 6165273 w 7860424"/>
              <a:gd name="connsiteY234" fmla="*/ 3782291 h 4793673"/>
              <a:gd name="connsiteX235" fmla="*/ 6151418 w 7860424"/>
              <a:gd name="connsiteY235" fmla="*/ 3823855 h 4793673"/>
              <a:gd name="connsiteX236" fmla="*/ 6123709 w 7860424"/>
              <a:gd name="connsiteY236" fmla="*/ 3879273 h 4793673"/>
              <a:gd name="connsiteX237" fmla="*/ 6096000 w 7860424"/>
              <a:gd name="connsiteY237" fmla="*/ 3962400 h 4793673"/>
              <a:gd name="connsiteX238" fmla="*/ 6082145 w 7860424"/>
              <a:gd name="connsiteY238" fmla="*/ 4003964 h 4793673"/>
              <a:gd name="connsiteX239" fmla="*/ 6068291 w 7860424"/>
              <a:gd name="connsiteY239" fmla="*/ 4045527 h 4793673"/>
              <a:gd name="connsiteX240" fmla="*/ 6082145 w 7860424"/>
              <a:gd name="connsiteY240" fmla="*/ 4461164 h 4793673"/>
              <a:gd name="connsiteX241" fmla="*/ 6137564 w 7860424"/>
              <a:gd name="connsiteY241" fmla="*/ 4558145 h 4793673"/>
              <a:gd name="connsiteX242" fmla="*/ 6165273 w 7860424"/>
              <a:gd name="connsiteY242" fmla="*/ 4599709 h 4793673"/>
              <a:gd name="connsiteX243" fmla="*/ 6220691 w 7860424"/>
              <a:gd name="connsiteY243" fmla="*/ 4627418 h 4793673"/>
              <a:gd name="connsiteX244" fmla="*/ 6303818 w 7860424"/>
              <a:gd name="connsiteY244" fmla="*/ 4696691 h 4793673"/>
              <a:gd name="connsiteX245" fmla="*/ 6428509 w 7860424"/>
              <a:gd name="connsiteY245" fmla="*/ 4752109 h 4793673"/>
              <a:gd name="connsiteX246" fmla="*/ 6511636 w 7860424"/>
              <a:gd name="connsiteY246" fmla="*/ 4779818 h 4793673"/>
              <a:gd name="connsiteX247" fmla="*/ 6622473 w 7860424"/>
              <a:gd name="connsiteY247" fmla="*/ 4793673 h 4793673"/>
              <a:gd name="connsiteX248" fmla="*/ 7509164 w 7860424"/>
              <a:gd name="connsiteY248" fmla="*/ 4779818 h 4793673"/>
              <a:gd name="connsiteX249" fmla="*/ 7620000 w 7860424"/>
              <a:gd name="connsiteY249" fmla="*/ 4752109 h 4793673"/>
              <a:gd name="connsiteX250" fmla="*/ 7744691 w 7860424"/>
              <a:gd name="connsiteY250" fmla="*/ 4655127 h 4793673"/>
              <a:gd name="connsiteX251" fmla="*/ 7827818 w 7860424"/>
              <a:gd name="connsiteY251" fmla="*/ 4585855 h 4793673"/>
              <a:gd name="connsiteX252" fmla="*/ 7855527 w 7860424"/>
              <a:gd name="connsiteY252" fmla="*/ 4502727 h 479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</a:cxnLst>
            <a:rect l="l" t="t" r="r" b="b"/>
            <a:pathLst>
              <a:path w="7860424" h="4793673">
                <a:moveTo>
                  <a:pt x="0" y="886691"/>
                </a:moveTo>
                <a:cubicBezTo>
                  <a:pt x="41564" y="882073"/>
                  <a:pt x="84120" y="882979"/>
                  <a:pt x="124691" y="872836"/>
                </a:cubicBezTo>
                <a:cubicBezTo>
                  <a:pt x="140845" y="868797"/>
                  <a:pt x="151798" y="853388"/>
                  <a:pt x="166255" y="845127"/>
                </a:cubicBezTo>
                <a:cubicBezTo>
                  <a:pt x="184187" y="834880"/>
                  <a:pt x="202080" y="823949"/>
                  <a:pt x="221673" y="817418"/>
                </a:cubicBezTo>
                <a:cubicBezTo>
                  <a:pt x="244013" y="809972"/>
                  <a:pt x="268227" y="809760"/>
                  <a:pt x="290945" y="803564"/>
                </a:cubicBezTo>
                <a:cubicBezTo>
                  <a:pt x="484318" y="750827"/>
                  <a:pt x="274562" y="795758"/>
                  <a:pt x="443345" y="762000"/>
                </a:cubicBezTo>
                <a:cubicBezTo>
                  <a:pt x="477799" y="739031"/>
                  <a:pt x="500149" y="721649"/>
                  <a:pt x="540327" y="706582"/>
                </a:cubicBezTo>
                <a:cubicBezTo>
                  <a:pt x="558156" y="699896"/>
                  <a:pt x="577272" y="697345"/>
                  <a:pt x="595745" y="692727"/>
                </a:cubicBezTo>
                <a:cubicBezTo>
                  <a:pt x="604982" y="678873"/>
                  <a:pt x="610813" y="662000"/>
                  <a:pt x="623455" y="651164"/>
                </a:cubicBezTo>
                <a:cubicBezTo>
                  <a:pt x="704105" y="582036"/>
                  <a:pt x="667801" y="628990"/>
                  <a:pt x="734291" y="595745"/>
                </a:cubicBezTo>
                <a:cubicBezTo>
                  <a:pt x="749184" y="588298"/>
                  <a:pt x="762000" y="577272"/>
                  <a:pt x="775855" y="568036"/>
                </a:cubicBezTo>
                <a:cubicBezTo>
                  <a:pt x="785091" y="554182"/>
                  <a:pt x="792904" y="539265"/>
                  <a:pt x="803564" y="526473"/>
                </a:cubicBezTo>
                <a:cubicBezTo>
                  <a:pt x="816107" y="511421"/>
                  <a:pt x="833739" y="500853"/>
                  <a:pt x="845127" y="484909"/>
                </a:cubicBezTo>
                <a:cubicBezTo>
                  <a:pt x="857131" y="468103"/>
                  <a:pt x="858232" y="444095"/>
                  <a:pt x="872836" y="429491"/>
                </a:cubicBezTo>
                <a:cubicBezTo>
                  <a:pt x="896384" y="405943"/>
                  <a:pt x="955964" y="374073"/>
                  <a:pt x="955964" y="374073"/>
                </a:cubicBezTo>
                <a:cubicBezTo>
                  <a:pt x="1023484" y="272792"/>
                  <a:pt x="940065" y="379491"/>
                  <a:pt x="1025236" y="318655"/>
                </a:cubicBezTo>
                <a:cubicBezTo>
                  <a:pt x="1046495" y="303470"/>
                  <a:pt x="1080655" y="263236"/>
                  <a:pt x="1080655" y="263236"/>
                </a:cubicBezTo>
                <a:cubicBezTo>
                  <a:pt x="1115476" y="158771"/>
                  <a:pt x="1068506" y="287534"/>
                  <a:pt x="1122218" y="180109"/>
                </a:cubicBezTo>
                <a:cubicBezTo>
                  <a:pt x="1144754" y="135036"/>
                  <a:pt x="1124078" y="136686"/>
                  <a:pt x="1163782" y="96982"/>
                </a:cubicBezTo>
                <a:cubicBezTo>
                  <a:pt x="1175556" y="85208"/>
                  <a:pt x="1192343" y="79675"/>
                  <a:pt x="1205345" y="69273"/>
                </a:cubicBezTo>
                <a:cubicBezTo>
                  <a:pt x="1215545" y="61113"/>
                  <a:pt x="1222855" y="49724"/>
                  <a:pt x="1233055" y="41564"/>
                </a:cubicBezTo>
                <a:cubicBezTo>
                  <a:pt x="1271424" y="10869"/>
                  <a:pt x="1272281" y="14634"/>
                  <a:pt x="1316182" y="0"/>
                </a:cubicBezTo>
                <a:cubicBezTo>
                  <a:pt x="1399309" y="4618"/>
                  <a:pt x="1482650" y="6317"/>
                  <a:pt x="1565564" y="13855"/>
                </a:cubicBezTo>
                <a:cubicBezTo>
                  <a:pt x="1589490" y="16030"/>
                  <a:pt x="1637938" y="33361"/>
                  <a:pt x="1662545" y="41564"/>
                </a:cubicBezTo>
                <a:cubicBezTo>
                  <a:pt x="1671782" y="55418"/>
                  <a:pt x="1682808" y="68234"/>
                  <a:pt x="1690255" y="83127"/>
                </a:cubicBezTo>
                <a:cubicBezTo>
                  <a:pt x="1696786" y="96189"/>
                  <a:pt x="1696863" y="112011"/>
                  <a:pt x="1704109" y="124691"/>
                </a:cubicBezTo>
                <a:cubicBezTo>
                  <a:pt x="1715565" y="144740"/>
                  <a:pt x="1732252" y="161319"/>
                  <a:pt x="1745673" y="180109"/>
                </a:cubicBezTo>
                <a:cubicBezTo>
                  <a:pt x="1755351" y="193659"/>
                  <a:pt x="1764146" y="207818"/>
                  <a:pt x="1773382" y="221673"/>
                </a:cubicBezTo>
                <a:cubicBezTo>
                  <a:pt x="1778000" y="235527"/>
                  <a:pt x="1783224" y="249194"/>
                  <a:pt x="1787236" y="263236"/>
                </a:cubicBezTo>
                <a:cubicBezTo>
                  <a:pt x="1792467" y="281545"/>
                  <a:pt x="1794405" y="300826"/>
                  <a:pt x="1801091" y="318655"/>
                </a:cubicBezTo>
                <a:cubicBezTo>
                  <a:pt x="1808343" y="337993"/>
                  <a:pt x="1819564" y="355600"/>
                  <a:pt x="1828800" y="374073"/>
                </a:cubicBezTo>
                <a:cubicBezTo>
                  <a:pt x="1824182" y="540327"/>
                  <a:pt x="1831914" y="707385"/>
                  <a:pt x="1814945" y="872836"/>
                </a:cubicBezTo>
                <a:cubicBezTo>
                  <a:pt x="1812946" y="892327"/>
                  <a:pt x="1788258" y="901649"/>
                  <a:pt x="1773382" y="914400"/>
                </a:cubicBezTo>
                <a:cubicBezTo>
                  <a:pt x="1755850" y="929428"/>
                  <a:pt x="1735496" y="940937"/>
                  <a:pt x="1717964" y="955964"/>
                </a:cubicBezTo>
                <a:cubicBezTo>
                  <a:pt x="1703088" y="968715"/>
                  <a:pt x="1691866" y="985498"/>
                  <a:pt x="1676400" y="997527"/>
                </a:cubicBezTo>
                <a:cubicBezTo>
                  <a:pt x="1650113" y="1017972"/>
                  <a:pt x="1620982" y="1034472"/>
                  <a:pt x="1593273" y="1052945"/>
                </a:cubicBezTo>
                <a:cubicBezTo>
                  <a:pt x="1579418" y="1062182"/>
                  <a:pt x="1567506" y="1075389"/>
                  <a:pt x="1551709" y="1080655"/>
                </a:cubicBezTo>
                <a:cubicBezTo>
                  <a:pt x="1472482" y="1107064"/>
                  <a:pt x="1444727" y="1118677"/>
                  <a:pt x="1357745" y="1136073"/>
                </a:cubicBezTo>
                <a:cubicBezTo>
                  <a:pt x="1317081" y="1144205"/>
                  <a:pt x="1284188" y="1147805"/>
                  <a:pt x="1246909" y="1163782"/>
                </a:cubicBezTo>
                <a:cubicBezTo>
                  <a:pt x="1227926" y="1171918"/>
                  <a:pt x="1208297" y="1179487"/>
                  <a:pt x="1191491" y="1191491"/>
                </a:cubicBezTo>
                <a:cubicBezTo>
                  <a:pt x="1120001" y="1242555"/>
                  <a:pt x="1181655" y="1224119"/>
                  <a:pt x="1108364" y="1260764"/>
                </a:cubicBezTo>
                <a:cubicBezTo>
                  <a:pt x="1095302" y="1267295"/>
                  <a:pt x="1080655" y="1270000"/>
                  <a:pt x="1066800" y="1274618"/>
                </a:cubicBezTo>
                <a:cubicBezTo>
                  <a:pt x="968074" y="1373344"/>
                  <a:pt x="1074677" y="1261307"/>
                  <a:pt x="997527" y="1357745"/>
                </a:cubicBezTo>
                <a:cubicBezTo>
                  <a:pt x="989367" y="1367945"/>
                  <a:pt x="977978" y="1375255"/>
                  <a:pt x="969818" y="1385455"/>
                </a:cubicBezTo>
                <a:cubicBezTo>
                  <a:pt x="959416" y="1398457"/>
                  <a:pt x="952769" y="1414226"/>
                  <a:pt x="942109" y="1427018"/>
                </a:cubicBezTo>
                <a:cubicBezTo>
                  <a:pt x="929566" y="1442070"/>
                  <a:pt x="914400" y="1454727"/>
                  <a:pt x="900545" y="1468582"/>
                </a:cubicBezTo>
                <a:lnTo>
                  <a:pt x="858982" y="1593273"/>
                </a:lnTo>
                <a:cubicBezTo>
                  <a:pt x="854364" y="1607127"/>
                  <a:pt x="853228" y="1622685"/>
                  <a:pt x="845127" y="1634836"/>
                </a:cubicBezTo>
                <a:lnTo>
                  <a:pt x="817418" y="1676400"/>
                </a:lnTo>
                <a:cubicBezTo>
                  <a:pt x="822036" y="1722582"/>
                  <a:pt x="824388" y="1769046"/>
                  <a:pt x="831273" y="1814945"/>
                </a:cubicBezTo>
                <a:cubicBezTo>
                  <a:pt x="838259" y="1861521"/>
                  <a:pt x="844089" y="1908811"/>
                  <a:pt x="858982" y="1953491"/>
                </a:cubicBezTo>
                <a:cubicBezTo>
                  <a:pt x="863600" y="1967346"/>
                  <a:pt x="866305" y="1981993"/>
                  <a:pt x="872836" y="1995055"/>
                </a:cubicBezTo>
                <a:cubicBezTo>
                  <a:pt x="880282" y="2009948"/>
                  <a:pt x="890143" y="2023616"/>
                  <a:pt x="900545" y="2036618"/>
                </a:cubicBezTo>
                <a:cubicBezTo>
                  <a:pt x="908705" y="2046818"/>
                  <a:pt x="917054" y="2057606"/>
                  <a:pt x="928255" y="2064327"/>
                </a:cubicBezTo>
                <a:cubicBezTo>
                  <a:pt x="940778" y="2071841"/>
                  <a:pt x="955964" y="2073564"/>
                  <a:pt x="969818" y="2078182"/>
                </a:cubicBezTo>
                <a:cubicBezTo>
                  <a:pt x="1004569" y="2104245"/>
                  <a:pt x="1074255" y="2158109"/>
                  <a:pt x="1108364" y="2175164"/>
                </a:cubicBezTo>
                <a:cubicBezTo>
                  <a:pt x="1126837" y="2184400"/>
                  <a:pt x="1144799" y="2194737"/>
                  <a:pt x="1163782" y="2202873"/>
                </a:cubicBezTo>
                <a:cubicBezTo>
                  <a:pt x="1177205" y="2208626"/>
                  <a:pt x="1191491" y="2212109"/>
                  <a:pt x="1205345" y="2216727"/>
                </a:cubicBezTo>
                <a:cubicBezTo>
                  <a:pt x="1219200" y="2225963"/>
                  <a:pt x="1231693" y="2237673"/>
                  <a:pt x="1246909" y="2244436"/>
                </a:cubicBezTo>
                <a:cubicBezTo>
                  <a:pt x="1312775" y="2273710"/>
                  <a:pt x="1343458" y="2274382"/>
                  <a:pt x="1413164" y="2286000"/>
                </a:cubicBezTo>
                <a:cubicBezTo>
                  <a:pt x="1427018" y="2290618"/>
                  <a:pt x="1440123" y="2299855"/>
                  <a:pt x="1454727" y="2299855"/>
                </a:cubicBezTo>
                <a:cubicBezTo>
                  <a:pt x="1653363" y="2299855"/>
                  <a:pt x="1852241" y="2298653"/>
                  <a:pt x="2050473" y="2286000"/>
                </a:cubicBezTo>
                <a:cubicBezTo>
                  <a:pt x="2071084" y="2284684"/>
                  <a:pt x="2087959" y="2268538"/>
                  <a:pt x="2105891" y="2258291"/>
                </a:cubicBezTo>
                <a:cubicBezTo>
                  <a:pt x="2138547" y="2239631"/>
                  <a:pt x="2173131" y="2210262"/>
                  <a:pt x="2202873" y="2189018"/>
                </a:cubicBezTo>
                <a:cubicBezTo>
                  <a:pt x="2216422" y="2179340"/>
                  <a:pt x="2230582" y="2170545"/>
                  <a:pt x="2244436" y="2161309"/>
                </a:cubicBezTo>
                <a:cubicBezTo>
                  <a:pt x="2253672" y="2147454"/>
                  <a:pt x="2261743" y="2132747"/>
                  <a:pt x="2272145" y="2119745"/>
                </a:cubicBezTo>
                <a:cubicBezTo>
                  <a:pt x="2289325" y="2098270"/>
                  <a:pt x="2317418" y="2076327"/>
                  <a:pt x="2341418" y="2064327"/>
                </a:cubicBezTo>
                <a:cubicBezTo>
                  <a:pt x="2354480" y="2057796"/>
                  <a:pt x="2369127" y="2055091"/>
                  <a:pt x="2382982" y="2050473"/>
                </a:cubicBezTo>
                <a:cubicBezTo>
                  <a:pt x="2452547" y="1946124"/>
                  <a:pt x="2358751" y="2066627"/>
                  <a:pt x="2466109" y="1995055"/>
                </a:cubicBezTo>
                <a:cubicBezTo>
                  <a:pt x="2479964" y="1985819"/>
                  <a:pt x="2482044" y="1965265"/>
                  <a:pt x="2493818" y="1953491"/>
                </a:cubicBezTo>
                <a:cubicBezTo>
                  <a:pt x="2505592" y="1941717"/>
                  <a:pt x="2521527" y="1935018"/>
                  <a:pt x="2535382" y="1925782"/>
                </a:cubicBezTo>
                <a:cubicBezTo>
                  <a:pt x="2544618" y="1911927"/>
                  <a:pt x="2550299" y="1894878"/>
                  <a:pt x="2563091" y="1884218"/>
                </a:cubicBezTo>
                <a:cubicBezTo>
                  <a:pt x="2624229" y="1833269"/>
                  <a:pt x="2614449" y="1886426"/>
                  <a:pt x="2646218" y="1814945"/>
                </a:cubicBezTo>
                <a:cubicBezTo>
                  <a:pt x="2658080" y="1788255"/>
                  <a:pt x="2660865" y="1757942"/>
                  <a:pt x="2673927" y="1731818"/>
                </a:cubicBezTo>
                <a:cubicBezTo>
                  <a:pt x="2736792" y="1606089"/>
                  <a:pt x="2706432" y="1655351"/>
                  <a:pt x="2757055" y="1579418"/>
                </a:cubicBezTo>
                <a:cubicBezTo>
                  <a:pt x="2792066" y="1474385"/>
                  <a:pt x="2767239" y="1519657"/>
                  <a:pt x="2826327" y="1440873"/>
                </a:cubicBezTo>
                <a:cubicBezTo>
                  <a:pt x="2830945" y="1422400"/>
                  <a:pt x="2836051" y="1404043"/>
                  <a:pt x="2840182" y="1385455"/>
                </a:cubicBezTo>
                <a:cubicBezTo>
                  <a:pt x="2845290" y="1362467"/>
                  <a:pt x="2844472" y="1337701"/>
                  <a:pt x="2854036" y="1316182"/>
                </a:cubicBezTo>
                <a:cubicBezTo>
                  <a:pt x="2863414" y="1295081"/>
                  <a:pt x="2883362" y="1280345"/>
                  <a:pt x="2895600" y="1260764"/>
                </a:cubicBezTo>
                <a:cubicBezTo>
                  <a:pt x="2906546" y="1243250"/>
                  <a:pt x="2913062" y="1223277"/>
                  <a:pt x="2923309" y="1205345"/>
                </a:cubicBezTo>
                <a:cubicBezTo>
                  <a:pt x="2966282" y="1130141"/>
                  <a:pt x="2939470" y="1198426"/>
                  <a:pt x="2964873" y="1122218"/>
                </a:cubicBezTo>
                <a:cubicBezTo>
                  <a:pt x="2971695" y="1081282"/>
                  <a:pt x="2978802" y="1025014"/>
                  <a:pt x="2992582" y="983673"/>
                </a:cubicBezTo>
                <a:cubicBezTo>
                  <a:pt x="3000447" y="960080"/>
                  <a:pt x="3012427" y="937994"/>
                  <a:pt x="3020291" y="914400"/>
                </a:cubicBezTo>
                <a:cubicBezTo>
                  <a:pt x="3040825" y="852796"/>
                  <a:pt x="3033578" y="834109"/>
                  <a:pt x="3048000" y="762000"/>
                </a:cubicBezTo>
                <a:cubicBezTo>
                  <a:pt x="3050864" y="747679"/>
                  <a:pt x="3057237" y="734291"/>
                  <a:pt x="3061855" y="720436"/>
                </a:cubicBezTo>
                <a:cubicBezTo>
                  <a:pt x="3066473" y="688109"/>
                  <a:pt x="3071485" y="655836"/>
                  <a:pt x="3075709" y="623455"/>
                </a:cubicBezTo>
                <a:cubicBezTo>
                  <a:pt x="3085340" y="549614"/>
                  <a:pt x="3079869" y="472427"/>
                  <a:pt x="3103418" y="401782"/>
                </a:cubicBezTo>
                <a:cubicBezTo>
                  <a:pt x="3108036" y="387927"/>
                  <a:pt x="3113261" y="374260"/>
                  <a:pt x="3117273" y="360218"/>
                </a:cubicBezTo>
                <a:cubicBezTo>
                  <a:pt x="3122504" y="341909"/>
                  <a:pt x="3120565" y="320643"/>
                  <a:pt x="3131127" y="304800"/>
                </a:cubicBezTo>
                <a:cubicBezTo>
                  <a:pt x="3140363" y="290945"/>
                  <a:pt x="3158836" y="286327"/>
                  <a:pt x="3172691" y="277091"/>
                </a:cubicBezTo>
                <a:cubicBezTo>
                  <a:pt x="3177309" y="263236"/>
                  <a:pt x="3179031" y="248050"/>
                  <a:pt x="3186545" y="235527"/>
                </a:cubicBezTo>
                <a:cubicBezTo>
                  <a:pt x="3193266" y="224326"/>
                  <a:pt x="3203805" y="215655"/>
                  <a:pt x="3214255" y="207818"/>
                </a:cubicBezTo>
                <a:cubicBezTo>
                  <a:pt x="3240897" y="187837"/>
                  <a:pt x="3265789" y="162931"/>
                  <a:pt x="3297382" y="152400"/>
                </a:cubicBezTo>
                <a:lnTo>
                  <a:pt x="3380509" y="124691"/>
                </a:lnTo>
                <a:cubicBezTo>
                  <a:pt x="3394364" y="120073"/>
                  <a:pt x="3407905" y="114378"/>
                  <a:pt x="3422073" y="110836"/>
                </a:cubicBezTo>
                <a:lnTo>
                  <a:pt x="3477491" y="96982"/>
                </a:lnTo>
                <a:cubicBezTo>
                  <a:pt x="3639127" y="101600"/>
                  <a:pt x="3800921" y="102337"/>
                  <a:pt x="3962400" y="110836"/>
                </a:cubicBezTo>
                <a:cubicBezTo>
                  <a:pt x="3976984" y="111604"/>
                  <a:pt x="3991198" y="117599"/>
                  <a:pt x="4003964" y="124691"/>
                </a:cubicBezTo>
                <a:cubicBezTo>
                  <a:pt x="4033075" y="140864"/>
                  <a:pt x="4087091" y="180109"/>
                  <a:pt x="4087091" y="180109"/>
                </a:cubicBezTo>
                <a:cubicBezTo>
                  <a:pt x="4144182" y="351383"/>
                  <a:pt x="4078593" y="195921"/>
                  <a:pt x="4156364" y="304800"/>
                </a:cubicBezTo>
                <a:cubicBezTo>
                  <a:pt x="4168368" y="321606"/>
                  <a:pt x="4173826" y="342286"/>
                  <a:pt x="4184073" y="360218"/>
                </a:cubicBezTo>
                <a:cubicBezTo>
                  <a:pt x="4192334" y="374675"/>
                  <a:pt x="4202546" y="387927"/>
                  <a:pt x="4211782" y="401782"/>
                </a:cubicBezTo>
                <a:cubicBezTo>
                  <a:pt x="4231398" y="460631"/>
                  <a:pt x="4239753" y="492229"/>
                  <a:pt x="4281055" y="554182"/>
                </a:cubicBezTo>
                <a:lnTo>
                  <a:pt x="4336473" y="637309"/>
                </a:lnTo>
                <a:cubicBezTo>
                  <a:pt x="4345709" y="651164"/>
                  <a:pt x="4356735" y="663980"/>
                  <a:pt x="4364182" y="678873"/>
                </a:cubicBezTo>
                <a:cubicBezTo>
                  <a:pt x="4373418" y="697346"/>
                  <a:pt x="4380945" y="716777"/>
                  <a:pt x="4391891" y="734291"/>
                </a:cubicBezTo>
                <a:cubicBezTo>
                  <a:pt x="4404129" y="753872"/>
                  <a:pt x="4420034" y="770919"/>
                  <a:pt x="4433455" y="789709"/>
                </a:cubicBezTo>
                <a:cubicBezTo>
                  <a:pt x="4466091" y="835400"/>
                  <a:pt x="4461815" y="832576"/>
                  <a:pt x="4488873" y="886691"/>
                </a:cubicBezTo>
                <a:cubicBezTo>
                  <a:pt x="4493491" y="905164"/>
                  <a:pt x="4497496" y="923800"/>
                  <a:pt x="4502727" y="942109"/>
                </a:cubicBezTo>
                <a:cubicBezTo>
                  <a:pt x="4506739" y="956151"/>
                  <a:pt x="4513970" y="969304"/>
                  <a:pt x="4516582" y="983673"/>
                </a:cubicBezTo>
                <a:cubicBezTo>
                  <a:pt x="4523242" y="1020305"/>
                  <a:pt x="4525818" y="1057564"/>
                  <a:pt x="4530436" y="1094509"/>
                </a:cubicBezTo>
                <a:cubicBezTo>
                  <a:pt x="4521200" y="1362364"/>
                  <a:pt x="4515892" y="1630383"/>
                  <a:pt x="4502727" y="1898073"/>
                </a:cubicBezTo>
                <a:cubicBezTo>
                  <a:pt x="4502010" y="1912659"/>
                  <a:pt x="4492885" y="1925594"/>
                  <a:pt x="4488873" y="1939636"/>
                </a:cubicBezTo>
                <a:cubicBezTo>
                  <a:pt x="4483642" y="1957945"/>
                  <a:pt x="4482519" y="1977553"/>
                  <a:pt x="4475018" y="1995055"/>
                </a:cubicBezTo>
                <a:cubicBezTo>
                  <a:pt x="4468265" y="2010812"/>
                  <a:pt x="4410476" y="2085728"/>
                  <a:pt x="4405745" y="2092036"/>
                </a:cubicBezTo>
                <a:cubicBezTo>
                  <a:pt x="4394477" y="2125841"/>
                  <a:pt x="4391040" y="2148306"/>
                  <a:pt x="4364182" y="2175164"/>
                </a:cubicBezTo>
                <a:cubicBezTo>
                  <a:pt x="4352408" y="2186938"/>
                  <a:pt x="4336168" y="2193195"/>
                  <a:pt x="4322618" y="2202873"/>
                </a:cubicBezTo>
                <a:cubicBezTo>
                  <a:pt x="4303828" y="2216294"/>
                  <a:pt x="4283528" y="2228108"/>
                  <a:pt x="4267200" y="2244436"/>
                </a:cubicBezTo>
                <a:cubicBezTo>
                  <a:pt x="4223049" y="2288587"/>
                  <a:pt x="4227193" y="2304058"/>
                  <a:pt x="4197927" y="2355273"/>
                </a:cubicBezTo>
                <a:cubicBezTo>
                  <a:pt x="4189666" y="2369730"/>
                  <a:pt x="4179043" y="2382716"/>
                  <a:pt x="4170218" y="2396836"/>
                </a:cubicBezTo>
                <a:cubicBezTo>
                  <a:pt x="4155946" y="2419671"/>
                  <a:pt x="4149100" y="2448584"/>
                  <a:pt x="4128655" y="2466109"/>
                </a:cubicBezTo>
                <a:cubicBezTo>
                  <a:pt x="4114198" y="2478501"/>
                  <a:pt x="4091709" y="2475346"/>
                  <a:pt x="4073236" y="2479964"/>
                </a:cubicBezTo>
                <a:cubicBezTo>
                  <a:pt x="3940653" y="2612547"/>
                  <a:pt x="4110408" y="2455184"/>
                  <a:pt x="3990109" y="2535382"/>
                </a:cubicBezTo>
                <a:cubicBezTo>
                  <a:pt x="3924863" y="2578879"/>
                  <a:pt x="3974967" y="2574439"/>
                  <a:pt x="3906982" y="2604655"/>
                </a:cubicBezTo>
                <a:cubicBezTo>
                  <a:pt x="3880292" y="2616518"/>
                  <a:pt x="3848157" y="2616163"/>
                  <a:pt x="3823855" y="2632364"/>
                </a:cubicBezTo>
                <a:cubicBezTo>
                  <a:pt x="3743977" y="2685616"/>
                  <a:pt x="3821034" y="2639510"/>
                  <a:pt x="3740727" y="2673927"/>
                </a:cubicBezTo>
                <a:cubicBezTo>
                  <a:pt x="3695114" y="2693475"/>
                  <a:pt x="3688732" y="2705494"/>
                  <a:pt x="3643745" y="2715491"/>
                </a:cubicBezTo>
                <a:cubicBezTo>
                  <a:pt x="3616323" y="2721585"/>
                  <a:pt x="3588327" y="2724727"/>
                  <a:pt x="3560618" y="2729345"/>
                </a:cubicBezTo>
                <a:cubicBezTo>
                  <a:pt x="3532909" y="2738582"/>
                  <a:pt x="3501793" y="2740853"/>
                  <a:pt x="3477491" y="2757055"/>
                </a:cubicBezTo>
                <a:lnTo>
                  <a:pt x="3394364" y="2812473"/>
                </a:lnTo>
                <a:cubicBezTo>
                  <a:pt x="3380509" y="2821709"/>
                  <a:pt x="3367693" y="2832735"/>
                  <a:pt x="3352800" y="2840182"/>
                </a:cubicBezTo>
                <a:cubicBezTo>
                  <a:pt x="3287855" y="2872654"/>
                  <a:pt x="3294480" y="2862040"/>
                  <a:pt x="3241964" y="2923309"/>
                </a:cubicBezTo>
                <a:cubicBezTo>
                  <a:pt x="3218467" y="2950722"/>
                  <a:pt x="3202268" y="2988846"/>
                  <a:pt x="3186545" y="3020291"/>
                </a:cubicBezTo>
                <a:cubicBezTo>
                  <a:pt x="3181927" y="3038764"/>
                  <a:pt x="3181206" y="3058678"/>
                  <a:pt x="3172691" y="3075709"/>
                </a:cubicBezTo>
                <a:cubicBezTo>
                  <a:pt x="3162364" y="3096362"/>
                  <a:pt x="3144548" y="3112337"/>
                  <a:pt x="3131127" y="3131127"/>
                </a:cubicBezTo>
                <a:cubicBezTo>
                  <a:pt x="3121449" y="3144677"/>
                  <a:pt x="3112654" y="3158836"/>
                  <a:pt x="3103418" y="3172691"/>
                </a:cubicBezTo>
                <a:cubicBezTo>
                  <a:pt x="3098800" y="3186546"/>
                  <a:pt x="3096095" y="3201193"/>
                  <a:pt x="3089564" y="3214255"/>
                </a:cubicBezTo>
                <a:cubicBezTo>
                  <a:pt x="3082118" y="3229148"/>
                  <a:pt x="3070116" y="3241361"/>
                  <a:pt x="3061855" y="3255818"/>
                </a:cubicBezTo>
                <a:cubicBezTo>
                  <a:pt x="3051608" y="3273750"/>
                  <a:pt x="3043382" y="3292763"/>
                  <a:pt x="3034145" y="3311236"/>
                </a:cubicBezTo>
                <a:cubicBezTo>
                  <a:pt x="3029527" y="3329709"/>
                  <a:pt x="3025522" y="3348346"/>
                  <a:pt x="3020291" y="3366655"/>
                </a:cubicBezTo>
                <a:cubicBezTo>
                  <a:pt x="3016279" y="3380697"/>
                  <a:pt x="3006436" y="3393614"/>
                  <a:pt x="3006436" y="3408218"/>
                </a:cubicBezTo>
                <a:cubicBezTo>
                  <a:pt x="3006436" y="3509923"/>
                  <a:pt x="3008173" y="3612038"/>
                  <a:pt x="3020291" y="3713018"/>
                </a:cubicBezTo>
                <a:cubicBezTo>
                  <a:pt x="3022275" y="3729551"/>
                  <a:pt x="3038322" y="3741032"/>
                  <a:pt x="3048000" y="3754582"/>
                </a:cubicBezTo>
                <a:cubicBezTo>
                  <a:pt x="3061421" y="3773372"/>
                  <a:pt x="3074537" y="3792468"/>
                  <a:pt x="3089564" y="3810000"/>
                </a:cubicBezTo>
                <a:cubicBezTo>
                  <a:pt x="3102315" y="3824876"/>
                  <a:pt x="3118584" y="3836512"/>
                  <a:pt x="3131127" y="3851564"/>
                </a:cubicBezTo>
                <a:cubicBezTo>
                  <a:pt x="3141787" y="3864356"/>
                  <a:pt x="3146305" y="3882162"/>
                  <a:pt x="3158836" y="3893127"/>
                </a:cubicBezTo>
                <a:cubicBezTo>
                  <a:pt x="3268741" y="3989292"/>
                  <a:pt x="3206229" y="3915486"/>
                  <a:pt x="3297382" y="3976255"/>
                </a:cubicBezTo>
                <a:cubicBezTo>
                  <a:pt x="3410325" y="4051551"/>
                  <a:pt x="3322667" y="4017011"/>
                  <a:pt x="3408218" y="4045527"/>
                </a:cubicBezTo>
                <a:cubicBezTo>
                  <a:pt x="3475684" y="4090504"/>
                  <a:pt x="3422126" y="4061529"/>
                  <a:pt x="3505200" y="4087091"/>
                </a:cubicBezTo>
                <a:cubicBezTo>
                  <a:pt x="3547075" y="4099976"/>
                  <a:pt x="3586930" y="4120063"/>
                  <a:pt x="3629891" y="4128655"/>
                </a:cubicBezTo>
                <a:cubicBezTo>
                  <a:pt x="3652982" y="4133273"/>
                  <a:pt x="3676319" y="4136798"/>
                  <a:pt x="3699164" y="4142509"/>
                </a:cubicBezTo>
                <a:cubicBezTo>
                  <a:pt x="3713332" y="4146051"/>
                  <a:pt x="3726559" y="4152822"/>
                  <a:pt x="3740727" y="4156364"/>
                </a:cubicBezTo>
                <a:cubicBezTo>
                  <a:pt x="3763572" y="4162075"/>
                  <a:pt x="3786909" y="4165600"/>
                  <a:pt x="3810000" y="4170218"/>
                </a:cubicBezTo>
                <a:cubicBezTo>
                  <a:pt x="3994593" y="4293278"/>
                  <a:pt x="3866964" y="4219729"/>
                  <a:pt x="4378036" y="4184073"/>
                </a:cubicBezTo>
                <a:cubicBezTo>
                  <a:pt x="4402845" y="4182342"/>
                  <a:pt x="4423316" y="4162908"/>
                  <a:pt x="4447309" y="4156364"/>
                </a:cubicBezTo>
                <a:cubicBezTo>
                  <a:pt x="4474410" y="4148973"/>
                  <a:pt x="4502727" y="4147127"/>
                  <a:pt x="4530436" y="4142509"/>
                </a:cubicBezTo>
                <a:cubicBezTo>
                  <a:pt x="4716854" y="4049302"/>
                  <a:pt x="4440258" y="4181522"/>
                  <a:pt x="4655127" y="4100945"/>
                </a:cubicBezTo>
                <a:cubicBezTo>
                  <a:pt x="4670718" y="4095098"/>
                  <a:pt x="4681100" y="4079083"/>
                  <a:pt x="4696691" y="4073236"/>
                </a:cubicBezTo>
                <a:cubicBezTo>
                  <a:pt x="4718740" y="4064968"/>
                  <a:pt x="4743119" y="4065093"/>
                  <a:pt x="4765964" y="4059382"/>
                </a:cubicBezTo>
                <a:cubicBezTo>
                  <a:pt x="4780132" y="4055840"/>
                  <a:pt x="4793673" y="4050145"/>
                  <a:pt x="4807527" y="4045527"/>
                </a:cubicBezTo>
                <a:cubicBezTo>
                  <a:pt x="4881420" y="3934689"/>
                  <a:pt x="4784434" y="4068621"/>
                  <a:pt x="4876800" y="3976255"/>
                </a:cubicBezTo>
                <a:cubicBezTo>
                  <a:pt x="4903657" y="3949398"/>
                  <a:pt x="4907096" y="3926931"/>
                  <a:pt x="4918364" y="3893127"/>
                </a:cubicBezTo>
                <a:cubicBezTo>
                  <a:pt x="4950772" y="3633850"/>
                  <a:pt x="4906696" y="3886566"/>
                  <a:pt x="4959927" y="3726873"/>
                </a:cubicBezTo>
                <a:cubicBezTo>
                  <a:pt x="4967374" y="3704533"/>
                  <a:pt x="4967015" y="3680155"/>
                  <a:pt x="4973782" y="3657600"/>
                </a:cubicBezTo>
                <a:cubicBezTo>
                  <a:pt x="4980928" y="3633779"/>
                  <a:pt x="4992255" y="3611418"/>
                  <a:pt x="5001491" y="3588327"/>
                </a:cubicBezTo>
                <a:cubicBezTo>
                  <a:pt x="5006109" y="3560618"/>
                  <a:pt x="5009251" y="3532622"/>
                  <a:pt x="5015345" y="3505200"/>
                </a:cubicBezTo>
                <a:cubicBezTo>
                  <a:pt x="5018513" y="3490944"/>
                  <a:pt x="5026799" y="3478041"/>
                  <a:pt x="5029200" y="3463636"/>
                </a:cubicBezTo>
                <a:cubicBezTo>
                  <a:pt x="5039946" y="3399164"/>
                  <a:pt x="5048033" y="3262531"/>
                  <a:pt x="5056909" y="3200400"/>
                </a:cubicBezTo>
                <a:cubicBezTo>
                  <a:pt x="5059602" y="3181550"/>
                  <a:pt x="5066146" y="3163455"/>
                  <a:pt x="5070764" y="3144982"/>
                </a:cubicBezTo>
                <a:cubicBezTo>
                  <a:pt x="5075382" y="3020291"/>
                  <a:pt x="5076585" y="2895427"/>
                  <a:pt x="5084618" y="2770909"/>
                </a:cubicBezTo>
                <a:cubicBezTo>
                  <a:pt x="5086009" y="2749343"/>
                  <a:pt x="5104728" y="2696726"/>
                  <a:pt x="5112327" y="2673927"/>
                </a:cubicBezTo>
                <a:cubicBezTo>
                  <a:pt x="5135486" y="2488660"/>
                  <a:pt x="5108200" y="2630893"/>
                  <a:pt x="5153891" y="2493818"/>
                </a:cubicBezTo>
                <a:cubicBezTo>
                  <a:pt x="5166800" y="2455089"/>
                  <a:pt x="5174038" y="2387398"/>
                  <a:pt x="5195455" y="2355273"/>
                </a:cubicBezTo>
                <a:lnTo>
                  <a:pt x="5223164" y="2313709"/>
                </a:lnTo>
                <a:cubicBezTo>
                  <a:pt x="5227782" y="2299854"/>
                  <a:pt x="5228052" y="2283673"/>
                  <a:pt x="5237018" y="2272145"/>
                </a:cubicBezTo>
                <a:cubicBezTo>
                  <a:pt x="5261076" y="2241213"/>
                  <a:pt x="5292436" y="2216727"/>
                  <a:pt x="5320145" y="2189018"/>
                </a:cubicBezTo>
                <a:cubicBezTo>
                  <a:pt x="5329382" y="2179782"/>
                  <a:pt x="5336986" y="2168555"/>
                  <a:pt x="5347855" y="2161309"/>
                </a:cubicBezTo>
                <a:lnTo>
                  <a:pt x="5430982" y="2105891"/>
                </a:lnTo>
                <a:cubicBezTo>
                  <a:pt x="5444836" y="2096655"/>
                  <a:pt x="5460771" y="2089956"/>
                  <a:pt x="5472545" y="2078182"/>
                </a:cubicBezTo>
                <a:cubicBezTo>
                  <a:pt x="5511468" y="2039260"/>
                  <a:pt x="5565616" y="1982503"/>
                  <a:pt x="5611091" y="1967345"/>
                </a:cubicBezTo>
                <a:lnTo>
                  <a:pt x="5652655" y="1953491"/>
                </a:lnTo>
                <a:cubicBezTo>
                  <a:pt x="5666509" y="1944255"/>
                  <a:pt x="5683253" y="1938313"/>
                  <a:pt x="5694218" y="1925782"/>
                </a:cubicBezTo>
                <a:cubicBezTo>
                  <a:pt x="5745521" y="1867149"/>
                  <a:pt x="5744462" y="1858178"/>
                  <a:pt x="5763491" y="1801091"/>
                </a:cubicBezTo>
                <a:cubicBezTo>
                  <a:pt x="5774496" y="1735059"/>
                  <a:pt x="5788719" y="1659024"/>
                  <a:pt x="5791200" y="1593273"/>
                </a:cubicBezTo>
                <a:cubicBezTo>
                  <a:pt x="5798865" y="1390165"/>
                  <a:pt x="5796766" y="1186756"/>
                  <a:pt x="5805055" y="983673"/>
                </a:cubicBezTo>
                <a:cubicBezTo>
                  <a:pt x="5806015" y="960144"/>
                  <a:pt x="5814697" y="937568"/>
                  <a:pt x="5818909" y="914400"/>
                </a:cubicBezTo>
                <a:cubicBezTo>
                  <a:pt x="5823934" y="886762"/>
                  <a:pt x="5827255" y="858819"/>
                  <a:pt x="5832764" y="831273"/>
                </a:cubicBezTo>
                <a:cubicBezTo>
                  <a:pt x="5843234" y="778924"/>
                  <a:pt x="5856654" y="745746"/>
                  <a:pt x="5874327" y="692727"/>
                </a:cubicBezTo>
                <a:cubicBezTo>
                  <a:pt x="5878945" y="678873"/>
                  <a:pt x="5876031" y="659265"/>
                  <a:pt x="5888182" y="651164"/>
                </a:cubicBezTo>
                <a:cubicBezTo>
                  <a:pt x="5983460" y="587644"/>
                  <a:pt x="5939716" y="606276"/>
                  <a:pt x="6012873" y="581891"/>
                </a:cubicBezTo>
                <a:cubicBezTo>
                  <a:pt x="6026727" y="568036"/>
                  <a:pt x="6038133" y="551195"/>
                  <a:pt x="6054436" y="540327"/>
                </a:cubicBezTo>
                <a:cubicBezTo>
                  <a:pt x="6066587" y="532226"/>
                  <a:pt x="6082938" y="533004"/>
                  <a:pt x="6096000" y="526473"/>
                </a:cubicBezTo>
                <a:cubicBezTo>
                  <a:pt x="6191137" y="478906"/>
                  <a:pt x="6073183" y="511641"/>
                  <a:pt x="6206836" y="484909"/>
                </a:cubicBezTo>
                <a:cubicBezTo>
                  <a:pt x="6330735" y="422960"/>
                  <a:pt x="6278486" y="442554"/>
                  <a:pt x="6359236" y="415636"/>
                </a:cubicBezTo>
                <a:cubicBezTo>
                  <a:pt x="6520872" y="420254"/>
                  <a:pt x="6682666" y="420992"/>
                  <a:pt x="6844145" y="429491"/>
                </a:cubicBezTo>
                <a:cubicBezTo>
                  <a:pt x="6858729" y="430259"/>
                  <a:pt x="6871667" y="439333"/>
                  <a:pt x="6885709" y="443345"/>
                </a:cubicBezTo>
                <a:cubicBezTo>
                  <a:pt x="6904018" y="448576"/>
                  <a:pt x="6922818" y="451969"/>
                  <a:pt x="6941127" y="457200"/>
                </a:cubicBezTo>
                <a:cubicBezTo>
                  <a:pt x="6977610" y="467624"/>
                  <a:pt x="7004523" y="478612"/>
                  <a:pt x="7038109" y="498764"/>
                </a:cubicBezTo>
                <a:cubicBezTo>
                  <a:pt x="7157205" y="570222"/>
                  <a:pt x="7079198" y="540170"/>
                  <a:pt x="7162800" y="568036"/>
                </a:cubicBezTo>
                <a:cubicBezTo>
                  <a:pt x="7273632" y="734286"/>
                  <a:pt x="7102767" y="489532"/>
                  <a:pt x="7232073" y="637309"/>
                </a:cubicBezTo>
                <a:cubicBezTo>
                  <a:pt x="7254003" y="662371"/>
                  <a:pt x="7272598" y="690650"/>
                  <a:pt x="7287491" y="720436"/>
                </a:cubicBezTo>
                <a:cubicBezTo>
                  <a:pt x="7296727" y="738909"/>
                  <a:pt x="7307948" y="756517"/>
                  <a:pt x="7315200" y="775855"/>
                </a:cubicBezTo>
                <a:cubicBezTo>
                  <a:pt x="7345030" y="855401"/>
                  <a:pt x="7309396" y="819664"/>
                  <a:pt x="7356764" y="914400"/>
                </a:cubicBezTo>
                <a:cubicBezTo>
                  <a:pt x="7367090" y="935053"/>
                  <a:pt x="7386089" y="950237"/>
                  <a:pt x="7398327" y="969818"/>
                </a:cubicBezTo>
                <a:cubicBezTo>
                  <a:pt x="7409273" y="987332"/>
                  <a:pt x="7416800" y="1006763"/>
                  <a:pt x="7426036" y="1025236"/>
                </a:cubicBezTo>
                <a:cubicBezTo>
                  <a:pt x="7429796" y="1044038"/>
                  <a:pt x="7445362" y="1127573"/>
                  <a:pt x="7453745" y="1149927"/>
                </a:cubicBezTo>
                <a:cubicBezTo>
                  <a:pt x="7460997" y="1169265"/>
                  <a:pt x="7472218" y="1186872"/>
                  <a:pt x="7481455" y="1205345"/>
                </a:cubicBezTo>
                <a:cubicBezTo>
                  <a:pt x="7486073" y="1223818"/>
                  <a:pt x="7487808" y="1243262"/>
                  <a:pt x="7495309" y="1260764"/>
                </a:cubicBezTo>
                <a:cubicBezTo>
                  <a:pt x="7501868" y="1276069"/>
                  <a:pt x="7517171" y="1286736"/>
                  <a:pt x="7523018" y="1302327"/>
                </a:cubicBezTo>
                <a:cubicBezTo>
                  <a:pt x="7531286" y="1324376"/>
                  <a:pt x="7532255" y="1348509"/>
                  <a:pt x="7536873" y="1371600"/>
                </a:cubicBezTo>
                <a:cubicBezTo>
                  <a:pt x="7541491" y="1417782"/>
                  <a:pt x="7540291" y="1464922"/>
                  <a:pt x="7550727" y="1510145"/>
                </a:cubicBezTo>
                <a:cubicBezTo>
                  <a:pt x="7554471" y="1526370"/>
                  <a:pt x="7574397" y="1535555"/>
                  <a:pt x="7578436" y="1551709"/>
                </a:cubicBezTo>
                <a:cubicBezTo>
                  <a:pt x="7588579" y="1592280"/>
                  <a:pt x="7587673" y="1634836"/>
                  <a:pt x="7592291" y="1676400"/>
                </a:cubicBezTo>
                <a:cubicBezTo>
                  <a:pt x="7583055" y="2027382"/>
                  <a:pt x="7585951" y="2378893"/>
                  <a:pt x="7564582" y="2729345"/>
                </a:cubicBezTo>
                <a:cubicBezTo>
                  <a:pt x="7562696" y="2760268"/>
                  <a:pt x="7535838" y="2784270"/>
                  <a:pt x="7523018" y="2812473"/>
                </a:cubicBezTo>
                <a:cubicBezTo>
                  <a:pt x="7512727" y="2835113"/>
                  <a:pt x="7503808" y="2858373"/>
                  <a:pt x="7495309" y="2881745"/>
                </a:cubicBezTo>
                <a:cubicBezTo>
                  <a:pt x="7485327" y="2909195"/>
                  <a:pt x="7483802" y="2940570"/>
                  <a:pt x="7467600" y="2964873"/>
                </a:cubicBezTo>
                <a:cubicBezTo>
                  <a:pt x="7458364" y="2978727"/>
                  <a:pt x="7449569" y="2992887"/>
                  <a:pt x="7439891" y="3006436"/>
                </a:cubicBezTo>
                <a:cubicBezTo>
                  <a:pt x="7426469" y="3025226"/>
                  <a:pt x="7410565" y="3042274"/>
                  <a:pt x="7398327" y="3061855"/>
                </a:cubicBezTo>
                <a:cubicBezTo>
                  <a:pt x="7387381" y="3079369"/>
                  <a:pt x="7383298" y="3100971"/>
                  <a:pt x="7370618" y="3117273"/>
                </a:cubicBezTo>
                <a:cubicBezTo>
                  <a:pt x="7328773" y="3171073"/>
                  <a:pt x="7242497" y="3235014"/>
                  <a:pt x="7190509" y="3269673"/>
                </a:cubicBezTo>
                <a:cubicBezTo>
                  <a:pt x="6987164" y="3405236"/>
                  <a:pt x="7201067" y="3267599"/>
                  <a:pt x="7051964" y="3352800"/>
                </a:cubicBezTo>
                <a:cubicBezTo>
                  <a:pt x="7037507" y="3361061"/>
                  <a:pt x="7025991" y="3374662"/>
                  <a:pt x="7010400" y="3380509"/>
                </a:cubicBezTo>
                <a:cubicBezTo>
                  <a:pt x="6988351" y="3388777"/>
                  <a:pt x="6963972" y="3388653"/>
                  <a:pt x="6941127" y="3394364"/>
                </a:cubicBezTo>
                <a:cubicBezTo>
                  <a:pt x="6770717" y="3436966"/>
                  <a:pt x="7085625" y="3371005"/>
                  <a:pt x="6830291" y="3422073"/>
                </a:cubicBezTo>
                <a:cubicBezTo>
                  <a:pt x="6811818" y="3431309"/>
                  <a:pt x="6793856" y="3441646"/>
                  <a:pt x="6774873" y="3449782"/>
                </a:cubicBezTo>
                <a:cubicBezTo>
                  <a:pt x="6741663" y="3464015"/>
                  <a:pt x="6713032" y="3467451"/>
                  <a:pt x="6677891" y="3477491"/>
                </a:cubicBezTo>
                <a:cubicBezTo>
                  <a:pt x="6663849" y="3481503"/>
                  <a:pt x="6650369" y="3487333"/>
                  <a:pt x="6636327" y="3491345"/>
                </a:cubicBezTo>
                <a:cubicBezTo>
                  <a:pt x="6586460" y="3505593"/>
                  <a:pt x="6494720" y="3523283"/>
                  <a:pt x="6456218" y="3532909"/>
                </a:cubicBezTo>
                <a:cubicBezTo>
                  <a:pt x="6404238" y="3545904"/>
                  <a:pt x="6414740" y="3550686"/>
                  <a:pt x="6359236" y="3574473"/>
                </a:cubicBezTo>
                <a:cubicBezTo>
                  <a:pt x="6345813" y="3580226"/>
                  <a:pt x="6331527" y="3583709"/>
                  <a:pt x="6317673" y="3588327"/>
                </a:cubicBezTo>
                <a:cubicBezTo>
                  <a:pt x="6308437" y="3602182"/>
                  <a:pt x="6301738" y="3618117"/>
                  <a:pt x="6289964" y="3629891"/>
                </a:cubicBezTo>
                <a:cubicBezTo>
                  <a:pt x="6278190" y="3641665"/>
                  <a:pt x="6259365" y="3645069"/>
                  <a:pt x="6248400" y="3657600"/>
                </a:cubicBezTo>
                <a:cubicBezTo>
                  <a:pt x="6226470" y="3682662"/>
                  <a:pt x="6211455" y="3713018"/>
                  <a:pt x="6192982" y="3740727"/>
                </a:cubicBezTo>
                <a:cubicBezTo>
                  <a:pt x="6183746" y="3754582"/>
                  <a:pt x="6170539" y="3766494"/>
                  <a:pt x="6165273" y="3782291"/>
                </a:cubicBezTo>
                <a:cubicBezTo>
                  <a:pt x="6160655" y="3796146"/>
                  <a:pt x="6157171" y="3810432"/>
                  <a:pt x="6151418" y="3823855"/>
                </a:cubicBezTo>
                <a:cubicBezTo>
                  <a:pt x="6143282" y="3842838"/>
                  <a:pt x="6131379" y="3860097"/>
                  <a:pt x="6123709" y="3879273"/>
                </a:cubicBezTo>
                <a:cubicBezTo>
                  <a:pt x="6112861" y="3906392"/>
                  <a:pt x="6105236" y="3934691"/>
                  <a:pt x="6096000" y="3962400"/>
                </a:cubicBezTo>
                <a:lnTo>
                  <a:pt x="6082145" y="4003964"/>
                </a:lnTo>
                <a:lnTo>
                  <a:pt x="6068291" y="4045527"/>
                </a:lnTo>
                <a:cubicBezTo>
                  <a:pt x="6072909" y="4184073"/>
                  <a:pt x="6073759" y="4322795"/>
                  <a:pt x="6082145" y="4461164"/>
                </a:cubicBezTo>
                <a:cubicBezTo>
                  <a:pt x="6084527" y="4500470"/>
                  <a:pt x="6116924" y="4529249"/>
                  <a:pt x="6137564" y="4558145"/>
                </a:cubicBezTo>
                <a:cubicBezTo>
                  <a:pt x="6147242" y="4571695"/>
                  <a:pt x="6152481" y="4589049"/>
                  <a:pt x="6165273" y="4599709"/>
                </a:cubicBezTo>
                <a:cubicBezTo>
                  <a:pt x="6181139" y="4612931"/>
                  <a:pt x="6203885" y="4615414"/>
                  <a:pt x="6220691" y="4627418"/>
                </a:cubicBezTo>
                <a:cubicBezTo>
                  <a:pt x="6335308" y="4709287"/>
                  <a:pt x="6193876" y="4633867"/>
                  <a:pt x="6303818" y="4696691"/>
                </a:cubicBezTo>
                <a:cubicBezTo>
                  <a:pt x="6341930" y="4718469"/>
                  <a:pt x="6387685" y="4737264"/>
                  <a:pt x="6428509" y="4752109"/>
                </a:cubicBezTo>
                <a:cubicBezTo>
                  <a:pt x="6455958" y="4762091"/>
                  <a:pt x="6482654" y="4776195"/>
                  <a:pt x="6511636" y="4779818"/>
                </a:cubicBezTo>
                <a:lnTo>
                  <a:pt x="6622473" y="4793673"/>
                </a:lnTo>
                <a:cubicBezTo>
                  <a:pt x="6918037" y="4789055"/>
                  <a:pt x="7213821" y="4792124"/>
                  <a:pt x="7509164" y="4779818"/>
                </a:cubicBezTo>
                <a:cubicBezTo>
                  <a:pt x="7547213" y="4778233"/>
                  <a:pt x="7620000" y="4752109"/>
                  <a:pt x="7620000" y="4752109"/>
                </a:cubicBezTo>
                <a:cubicBezTo>
                  <a:pt x="7830103" y="4612040"/>
                  <a:pt x="7614464" y="4763649"/>
                  <a:pt x="7744691" y="4655127"/>
                </a:cubicBezTo>
                <a:cubicBezTo>
                  <a:pt x="7860424" y="4558683"/>
                  <a:pt x="7706391" y="4707282"/>
                  <a:pt x="7827818" y="4585855"/>
                </a:cubicBezTo>
                <a:cubicBezTo>
                  <a:pt x="7844178" y="4520418"/>
                  <a:pt x="7833158" y="4547467"/>
                  <a:pt x="7855527" y="4502727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357951" y="2000250"/>
            <a:ext cx="571488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071935" y="4286250"/>
            <a:ext cx="571504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14813" y="1643063"/>
            <a:ext cx="428625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000250" y="1857375"/>
            <a:ext cx="428625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143875" y="3143250"/>
            <a:ext cx="428625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643834" y="5929313"/>
            <a:ext cx="571479" cy="42862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214810" y="157161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2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143372" y="4214818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429388" y="1928803"/>
            <a:ext cx="3571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4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143900" y="3071810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786710" y="5857892"/>
            <a:ext cx="47641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6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000232" y="1785926"/>
            <a:ext cx="50006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1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142976" y="857233"/>
            <a:ext cx="25003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Тропинка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Чистописания!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pic>
        <p:nvPicPr>
          <p:cNvPr id="3109" name="Picture 4" descr="E:\Документы Оля\Картинки\Cartoon Landscapes\LANDS008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4643438"/>
            <a:ext cx="149542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Прямоугольник 42"/>
          <p:cNvSpPr/>
          <p:nvPr/>
        </p:nvSpPr>
        <p:spPr>
          <a:xfrm>
            <a:off x="3214678" y="2214554"/>
            <a:ext cx="257176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Дубрава С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ловарных слов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650708" y="4500570"/>
            <a:ext cx="31356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Водопад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Словосочетаний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000760" y="2143117"/>
            <a:ext cx="29289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Площадь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Признаков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830996" y="3426652"/>
            <a:ext cx="32678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Станция Проверь себя</a:t>
            </a:r>
            <a:r>
              <a:rPr lang="ru-RU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</a:t>
            </a:r>
            <a:endParaRPr lang="ru-RU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128704" y="5934670"/>
            <a:ext cx="21018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Знаем всё!</a:t>
            </a: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</a:t>
            </a:r>
          </a:p>
        </p:txBody>
      </p:sp>
      <p:pic>
        <p:nvPicPr>
          <p:cNvPr id="3115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5286375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6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1071563"/>
            <a:ext cx="6524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71625" y="2214563"/>
          <a:ext cx="785813" cy="102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Clip" r:id="rId5" imgW="1031001" imgH="1159877" progId="">
                  <p:embed/>
                </p:oleObj>
              </mc:Choice>
              <mc:Fallback>
                <p:oleObj name="Clip" r:id="rId5" imgW="1031001" imgH="115987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25" y="2214563"/>
                        <a:ext cx="785813" cy="1020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19" name="Picture 13" descr="D:\Всячина\С комп. курсов\Рисунки\5000 забавных изображений\Cartoon Landscapes\LANDS042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4753">
            <a:off x="954088" y="2590800"/>
            <a:ext cx="6715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0" name="Picture 5" descr="E:\Документы Оля\Картинки\Cartoon Landscapes\LANDS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1825">
            <a:off x="5029200" y="1676400"/>
            <a:ext cx="60801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 descr="http://grovit.cz/ZABAVNY_majka57/GIF/domky/domky1/d29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571480"/>
            <a:ext cx="1952622" cy="1679256"/>
          </a:xfrm>
          <a:prstGeom prst="rect">
            <a:avLst/>
          </a:prstGeom>
          <a:noFill/>
        </p:spPr>
      </p:pic>
      <p:pic>
        <p:nvPicPr>
          <p:cNvPr id="3" name="Picture 6" descr="http://grovit.cz/ZABAVNY_majka57/GIF/domky/domky1/d32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2143116"/>
            <a:ext cx="1162458" cy="1357322"/>
          </a:xfrm>
          <a:prstGeom prst="rect">
            <a:avLst/>
          </a:prstGeom>
          <a:noFill/>
        </p:spPr>
      </p:pic>
      <p:pic>
        <p:nvPicPr>
          <p:cNvPr id="49" name="Picture 6" descr="http://tana.ucoz.ru/_ld/34/69552015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41173"/>
            <a:ext cx="1227157" cy="1101811"/>
          </a:xfrm>
          <a:prstGeom prst="rect">
            <a:avLst/>
          </a:prstGeom>
          <a:noFill/>
        </p:spPr>
      </p:pic>
      <p:pic>
        <p:nvPicPr>
          <p:cNvPr id="50" name="Picture 12" descr="http://im2-tub-kz.yandex.net/i?id=57676e645b0e3f149da73804c0b20194-23-144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86512" y="4143380"/>
            <a:ext cx="1785950" cy="1143008"/>
          </a:xfrm>
          <a:prstGeom prst="flowChartPunchedTape">
            <a:avLst/>
          </a:prstGeom>
          <a:noFill/>
        </p:spPr>
      </p:pic>
      <p:pic>
        <p:nvPicPr>
          <p:cNvPr id="4" name="Picture 4" descr="Анимашки Птицы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715272" y="214290"/>
            <a:ext cx="1600200" cy="1009650"/>
          </a:xfrm>
          <a:prstGeom prst="rect">
            <a:avLst/>
          </a:prstGeom>
          <a:noFill/>
        </p:spPr>
      </p:pic>
      <p:pic>
        <p:nvPicPr>
          <p:cNvPr id="52" name="Picture 16" descr="Анимашки Погода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86578" y="3000372"/>
            <a:ext cx="885828" cy="600076"/>
          </a:xfrm>
          <a:prstGeom prst="rect">
            <a:avLst/>
          </a:prstGeom>
          <a:noFill/>
        </p:spPr>
      </p:pic>
      <p:pic>
        <p:nvPicPr>
          <p:cNvPr id="53" name="Picture 18" descr="Блестяшки Растения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28794" y="2786058"/>
            <a:ext cx="1680894" cy="1071570"/>
          </a:xfrm>
          <a:prstGeom prst="rect">
            <a:avLst/>
          </a:prstGeom>
          <a:noFill/>
        </p:spPr>
      </p:pic>
      <p:pic>
        <p:nvPicPr>
          <p:cNvPr id="54" name="Picture 5" descr="1300f1f15dd4f5a23d5d5cf40879c350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857884" y="5286388"/>
            <a:ext cx="1047750" cy="1047750"/>
          </a:xfrm>
          <a:prstGeom prst="rect">
            <a:avLst/>
          </a:prstGeom>
          <a:noFill/>
        </p:spPr>
      </p:pic>
      <p:pic>
        <p:nvPicPr>
          <p:cNvPr id="56" name="Picture 5" descr="chel6"/>
          <p:cNvPicPr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20211586">
            <a:off x="514938" y="4177635"/>
            <a:ext cx="25527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189084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53134E-6 C -0.00729 0.01874 -0.01459 0.0377 -0.01407 0.05505 C -0.01354 0.0724 -0.01441 0.08998 0.00312 0.10363 C 0.02066 0.11728 0.06111 0.14434 0.09097 0.13717 C 0.12083 0.13 0.15937 0.10155 0.18281 0.06037 C 0.20625 0.0192 0.22031 -0.07009 0.23142 -0.11057 C 0.24253 -0.15105 0.24375 -0.16748 0.24948 -0.18182 C 0.25521 -0.19616 0.26041 -0.19639 0.26562 -0.19662 " pathEditMode="relative" ptsTypes="aaaaaa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179388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8964613" y="0"/>
            <a:ext cx="179387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 flipH="1">
            <a:off x="0" y="0"/>
            <a:ext cx="9144000" cy="1889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 flipH="1">
            <a:off x="0" y="6669088"/>
            <a:ext cx="9144000" cy="1889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5400000">
            <a:off x="-4763" y="4763"/>
            <a:ext cx="404813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 rot="11051002">
            <a:off x="8739188" y="0"/>
            <a:ext cx="404812" cy="39528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6462713"/>
            <a:ext cx="404813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 rot="16200000">
            <a:off x="8743951" y="6457950"/>
            <a:ext cx="404812" cy="3952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5400000">
            <a:off x="6786563" y="5072063"/>
            <a:ext cx="428625" cy="1428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899590" y="4681835"/>
            <a:ext cx="70567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Трусливый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, косой,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пушистый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0" y="588210"/>
            <a:ext cx="7969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Прекрасная, солнечная, морозная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1196752"/>
            <a:ext cx="24482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tx2">
                    <a:lumMod val="50000"/>
                  </a:schemeClr>
                </a:solidFill>
              </a:rPr>
              <a:t>(погода)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99591" y="1844824"/>
            <a:ext cx="7416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Сладкий, яблочный, горячий, ароматный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2492896"/>
            <a:ext cx="2857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sz="3200" i="1" dirty="0">
                <a:solidFill>
                  <a:schemeClr val="tx2">
                    <a:lumMod val="50000"/>
                  </a:schemeClr>
                </a:solidFill>
              </a:rPr>
              <a:t>пирог</a:t>
            </a:r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0" y="3496360"/>
            <a:ext cx="67687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Вкусное, парное, коровье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92080" y="4019580"/>
            <a:ext cx="2794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</a:rPr>
              <a:t>(молоко</a:t>
            </a:r>
            <a:r>
              <a:rPr lang="ru-RU" sz="3200" i="1" dirty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5517232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sz="3200" i="1" dirty="0">
                <a:solidFill>
                  <a:schemeClr val="tx2">
                    <a:lumMod val="50000"/>
                  </a:schemeClr>
                </a:solidFill>
              </a:rPr>
              <a:t>заяц)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10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1615</TotalTime>
  <Words>504</Words>
  <Application>Microsoft Office PowerPoint</Application>
  <PresentationFormat>Экран (4:3)</PresentationFormat>
  <Paragraphs>230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Clip</vt:lpstr>
      <vt:lpstr>Презентация PowerPoint</vt:lpstr>
      <vt:lpstr>Презентация PowerPoint</vt:lpstr>
      <vt:lpstr>Карточка самооценки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Admin</cp:lastModifiedBy>
  <cp:revision>79</cp:revision>
  <dcterms:created xsi:type="dcterms:W3CDTF">2010-03-02T14:01:59Z</dcterms:created>
  <dcterms:modified xsi:type="dcterms:W3CDTF">2019-05-02T09:12:03Z</dcterms:modified>
</cp:coreProperties>
</file>