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298E-A485-46CF-BE42-13A214B54ED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F5A6-B576-4893-9A52-580505917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768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298E-A485-46CF-BE42-13A214B54ED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F5A6-B576-4893-9A52-580505917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232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298E-A485-46CF-BE42-13A214B54ED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F5A6-B576-4893-9A52-580505917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213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298E-A485-46CF-BE42-13A214B54ED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F5A6-B576-4893-9A52-580505917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539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298E-A485-46CF-BE42-13A214B54ED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F5A6-B576-4893-9A52-580505917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996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298E-A485-46CF-BE42-13A214B54ED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F5A6-B576-4893-9A52-580505917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810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298E-A485-46CF-BE42-13A214B54ED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F5A6-B576-4893-9A52-580505917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587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298E-A485-46CF-BE42-13A214B54ED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F5A6-B576-4893-9A52-580505917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557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298E-A485-46CF-BE42-13A214B54ED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F5A6-B576-4893-9A52-580505917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28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298E-A485-46CF-BE42-13A214B54ED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F5A6-B576-4893-9A52-580505917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545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298E-A485-46CF-BE42-13A214B54ED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5F5A6-B576-4893-9A52-580505917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99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2298E-A485-46CF-BE42-13A214B54ED4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5F5A6-B576-4893-9A52-580505917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58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lshoyvopros.ru/questions/2153507-zagadka-mordochka-usataja-spinka-polosataja-zverjok-pushistyj-melkij-sm.html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dn.goods.ru/big1/medias/images/969/100022814450b0.jpg" TargetMode="External"/><Relationship Id="rId5" Type="http://schemas.openxmlformats.org/officeDocument/2006/relationships/hyperlink" Target="https://wallpaperscave.ru/images/original/18/06-14/animals-tiger-57580.jpg" TargetMode="External"/><Relationship Id="rId4" Type="http://schemas.openxmlformats.org/officeDocument/2006/relationships/hyperlink" Target="https://s1.1zoom.ru/b4657/735/Cats_Branches_Ginger_color_541468_2048x115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4632" cy="261972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по русскому языку: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"Имена прилагательные в загадках"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3886200"/>
            <a:ext cx="3744416" cy="1752600"/>
          </a:xfrm>
        </p:spPr>
        <p:txBody>
          <a:bodyPr>
            <a:normAutofit fontScale="92500"/>
          </a:bodyPr>
          <a:lstStyle/>
          <a:p>
            <a:pPr algn="l">
              <a:lnSpc>
                <a:spcPct val="110000"/>
              </a:lnSpc>
            </a:pPr>
            <a:r>
              <a:rPr lang="ru-RU" sz="2000" b="1" dirty="0" smtClean="0">
                <a:solidFill>
                  <a:schemeClr val="tx1"/>
                </a:solidFill>
              </a:rPr>
              <a:t>Выполнил:</a:t>
            </a:r>
          </a:p>
          <a:p>
            <a:pPr algn="l">
              <a:lnSpc>
                <a:spcPct val="110000"/>
              </a:lnSpc>
            </a:pPr>
            <a:r>
              <a:rPr lang="ru-RU" sz="2000" b="1" dirty="0" smtClean="0">
                <a:solidFill>
                  <a:schemeClr val="tx1"/>
                </a:solidFill>
              </a:rPr>
              <a:t>обучающийся 3 класса </a:t>
            </a:r>
          </a:p>
          <a:p>
            <a:pPr algn="l">
              <a:lnSpc>
                <a:spcPct val="110000"/>
              </a:lnSpc>
            </a:pPr>
            <a:r>
              <a:rPr lang="ru-RU" sz="2000" b="1" dirty="0" smtClean="0">
                <a:solidFill>
                  <a:schemeClr val="tx1"/>
                </a:solidFill>
              </a:rPr>
              <a:t>МКОУ </a:t>
            </a:r>
            <a:r>
              <a:rPr lang="ru-RU" sz="2000" b="1" dirty="0" err="1" smtClean="0">
                <a:solidFill>
                  <a:schemeClr val="tx1"/>
                </a:solidFill>
              </a:rPr>
              <a:t>Бутурлиновская</a:t>
            </a:r>
            <a:r>
              <a:rPr lang="ru-RU" sz="2000" b="1" dirty="0" smtClean="0">
                <a:solidFill>
                  <a:schemeClr val="tx1"/>
                </a:solidFill>
              </a:rPr>
              <a:t> ООШ № 9</a:t>
            </a:r>
          </a:p>
          <a:p>
            <a:pPr algn="l">
              <a:lnSpc>
                <a:spcPct val="110000"/>
              </a:lnSpc>
            </a:pPr>
            <a:r>
              <a:rPr lang="ru-RU" sz="2000" b="1" dirty="0" smtClean="0">
                <a:solidFill>
                  <a:schemeClr val="tx1"/>
                </a:solidFill>
              </a:rPr>
              <a:t>Ермолов Олег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627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473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19872" y="404664"/>
            <a:ext cx="48965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/>
              <a:t>Спинка полосатая, 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/>
              <a:t>Мордочка  усатая.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/>
              <a:t>Прыгает, резвится,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/>
              <a:t>А собак боится!</a:t>
            </a:r>
            <a:endParaRPr lang="ru-RU" sz="3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645024"/>
            <a:ext cx="4255903" cy="2837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174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99792" y="620688"/>
            <a:ext cx="4824536" cy="3330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/>
              <a:t>В Африке живет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/>
              <a:t>Полосатый кот.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/>
              <a:t>Он мышей не ловит ,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/>
              <a:t>Пугает он народ.</a:t>
            </a:r>
            <a:endParaRPr lang="ru-RU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949161"/>
            <a:ext cx="4355976" cy="2450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298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79712" y="692696"/>
            <a:ext cx="6912768" cy="1493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маленький в квартире пруд.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нем рыбки пестрые живут.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249488"/>
            <a:ext cx="4608512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298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2967335"/>
            <a:ext cx="84249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www.bolshoyvopros.ru/questions/2153507-zagadka-mordochka-usataja-spinka-polosataja-zverjok-pushistyj-melkij-sm.html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s1.1zoom.ru/b4657/735/Cats_Branches_Ginger_color_541468_2048x1152.jpg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wallpaperscave.ru/images/original/18/06-14/animals-tiger-57580.jpg</a:t>
            </a:r>
            <a:endParaRPr lang="ru-RU" dirty="0" smtClean="0"/>
          </a:p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cdn.goods.ru/big1/medias/images/969/100022814450b0.jpg</a:t>
            </a:r>
            <a:endParaRPr lang="ru-RU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45296" y="692696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Источники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113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71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Проект по русскому языку: "Имена прилагательные в загадках"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русскому языку: "Имена прилагательные в загадках"</dc:title>
  <dc:creator>Admin</dc:creator>
  <cp:lastModifiedBy>Admin</cp:lastModifiedBy>
  <cp:revision>3</cp:revision>
  <dcterms:created xsi:type="dcterms:W3CDTF">2019-04-09T17:20:18Z</dcterms:created>
  <dcterms:modified xsi:type="dcterms:W3CDTF">2019-05-02T08:52:37Z</dcterms:modified>
</cp:coreProperties>
</file>