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4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857232"/>
            <a:ext cx="4357718" cy="24288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Сергий Радонежский. Семьсот лет спустя…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://www.lipetskinfo.ru/photo/theme/046/864/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7977" cy="68580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Варницкий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монастырь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AutoShape 2" descr="https://upload.wikimedia.org/wikipedia/commons/a/aa/Varni8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upload.wikimedia.org/wikipedia/commons/a/aa/Varni8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://s1.fotokto.ru/photo/full/294/2947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394995" cy="4944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857232"/>
            <a:ext cx="4000528" cy="11430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Радонеж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AutoShape 2" descr="https://img-fotki.yandex.ru/get/6832/191486894.3af/0_12fb86_e4dabbb_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www.orfey.net/upload/iblock/576/576095ced3bebd7fc3f89565f4e5d5b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img-fotki.yandex.ru/get/6832/191486894.3af/0_12fb86_e4dabbb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img-fotki.yandex.ru/get/480548/99239988.1b8/0_196ad1_732c35e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img-c.photosight.ru/f48/6081788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12007"/>
            <a:ext cx="9144000" cy="3745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 descr="http://s2.fotokto.ru/photo/full/365/36595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500562" cy="30644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Какое имя до монашеского пострига носил Сергий?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  <a:ln>
            <a:solidFill>
              <a:srgbClr val="FF0000"/>
            </a:solidFill>
          </a:ln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Варфоломей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Иоанн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3. Стефан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https://i.ytimg.com/vi/F781i0G-i-s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71810"/>
            <a:ext cx="457200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5016"/>
            <a:ext cx="8643998" cy="78581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Видение отроку Варфоломею</a:t>
            </a:r>
            <a:endParaRPr lang="ru-RU" sz="3200" dirty="0"/>
          </a:p>
        </p:txBody>
      </p:sp>
      <p:sp>
        <p:nvSpPr>
          <p:cNvPr id="25602" name="AutoShape 2" descr="https://www.tretyakovgalleryshop.ru/image/cache/data/repro/artlib_gallery-5885-o-1200x1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www.k-istine.ru/images/ikons/sergiy_radonezhski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143800" cy="53578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5016"/>
            <a:ext cx="8001056" cy="78581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Возведение святой обители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&amp;Tcy;&amp;rcy;&amp;ocy;&amp;icy;&amp;tscy;&amp;iecy;-&amp;Scy;&amp;iecy;&amp;rcy;&amp;gcy;&amp;icy;&amp;iecy;&amp;vcy;&amp;acy; &amp;lcy;&amp;acy;&amp;vcy;&amp;rcy;&amp;acy;. &amp;KHcy;&amp;ucy;&amp;dcy;&amp;ocy;&amp;zhcy;&amp;ncy;&amp;icy;&amp;kcy; &amp;Acy;&amp;pcy;&amp;ocy;&amp;lcy;&amp;lcy;&amp;icy;&amp;ncy;&amp;acy;&amp;rcy;&amp;icy;&amp;jcy; &amp;Vcy;&amp;acy;&amp;scy;&amp;ncy;&amp;iecy;&amp;tscy;&amp;ocy;&amp;vcy;, 1908 - 19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85728"/>
            <a:ext cx="7429552" cy="52149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ruskline.ru/images/2011/21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0"/>
            <a:ext cx="4857752" cy="3714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6626" name="AutoShape 2" descr="https://ii1.photoclub.by/images/main54/548674_ma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ii1.photoclub.by/images/main54/548674_ma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2" name="Picture 8" descr="http://kudago.com/media/images/place/35/ff/35ff5480ca8b3cf421553edb3fc5e43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4429124" cy="37073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6634" name="Picture 10" descr="http://s3.fotokto.ru/photo/full/288/2887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571876"/>
            <a:ext cx="4643438" cy="32861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6636" name="Picture 12" descr="http://www.bankgorodov.ru/public/photos/sights/13992840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571876"/>
            <a:ext cx="4500562" cy="32861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Каким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важным событием был ознаменован 1380 год?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401080" cy="3911609"/>
          </a:xfrm>
          <a:ln>
            <a:solidFill>
              <a:srgbClr val="FF0000"/>
            </a:solidFill>
          </a:ln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Ледовым побоищем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Куликовской битвой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3. Бородинским сражением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 descr="https://diabetdieta.ru/files/2017/02/prichiny-saharnogo-diabe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diabetdieta.ru/files/2017/02/prichiny-saharnogo-diabe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diabetdieta.ru/files/2017/02/prichiny-saharnogo-diabe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howtopassiveincome.net/wp-content/uploads/2015/09/stick-man-thinking-7iao5r6K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aftershock.news/sites/default/files/u14368/teasers/420429965%5B1%5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50" y="2928934"/>
            <a:ext cx="2338051" cy="2959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Куликовская битва (1380 г.)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multigood.ru/wp-content/uploads/2018/05/%D0%9F%D1%80%D0%B8%D1%81%D0%B5%D0%BA%D0%B8%D0%BD-%D0%BA%D1%83%D0%BB%D0%B8%D0%BA%D0%BE%D0%B2%D1%81%D0%BA%D0%B0%D1%8F-%D0%B1%D0%B8%D1%82%D0%B2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84535"/>
            <a:ext cx="7429552" cy="47326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Какой князь возглавил русские войска, выступившие против Мамая?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329642" cy="3840171"/>
          </a:xfrm>
          <a:ln>
            <a:solidFill>
              <a:srgbClr val="FF0000"/>
            </a:solidFill>
          </a:ln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Ярослав Мудрый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Александр Невский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3. Дмитрий Донской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6386" name="AutoShape 2" descr="https://1.bp.blogspot.com/-9jIpAloBvjs/WtrECZnntOI/AAAAAAAAAEE/cOMKyd6j01kcJmF5C7RLCAzjREV29lCgwCLcBGAs/s1600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c.pxhere.com/photos/9c/23/question_question_mark_help_response_symbol_icon_characters_problem-1403204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c.pxhere.com/photos/9c/23/question_question_mark_help_response_symbol_icon_characters_problem-1403204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1.bp.blogspot.com/-9jIpAloBvjs/WtrECZnntOI/AAAAAAAAAEE/cOMKyd6j01kcJmF5C7RLCAzjREV29lCgwCLcBGAs/s1600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s://1.bp.blogspot.com/-9jIpAloBvjs/WtrECZnntOI/AAAAAAAAAEE/cOMKyd6j01kcJmF5C7RLCAzjREV29lCgwCLcBGAs/s1600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https://vmesty.com/uploads/topics/preview/00/00/00/04/2f387daa6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vmesty.com/uploads/topics/preview/00/00/00/04/2f387daa6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ie.toluna.com/dpolls_images/2017/10/23/983c684a-653d-47b5-b028-1c5df0279b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http://socvesti.ru/wp-content/uploads/2017/08/pamyatka1-e15027795352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2500306"/>
            <a:ext cx="3203604" cy="3473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sp>
        <p:nvSpPr>
          <p:cNvPr id="17410" name="AutoShape 2" descr="https://upload.wikimedia.org/wikipedia/commons/7/79/%D0%92%D1%8B%D1%81%D1%82%D1%83%D0%BF%D0%BB%D0%B5%D0%BD%D0%B8%D0%B5_%D1%80%D1%83%D1%81%D1%81%D0%BA%D0%BE%D0%B3%D0%BE_%D0%B2%D0%BE%D0%B9%D1%81%D0%BA%D0%B0_%28%D1%81%D1%82%D0%B0%D1%80%D0%B8%D0%BD%D0%BD%D0%B0%D1%8F_%D0%BC%D0%B8%D0%BD%D0%B8%D0%B0%D1%82%D1%8E%D1%80%D0%B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upload.wikimedia.org/wikipedia/commons/7/79/%D0%92%D1%8B%D1%81%D1%82%D1%83%D0%BF%D0%BB%D0%B5%D0%BD%D0%B8%D0%B5_%D1%80%D1%83%D1%81%D1%81%D0%BA%D0%BE%D0%B3%D0%BE_%D0%B2%D0%BE%D0%B9%D1%81%D0%BA%D0%B0_%28%D1%81%D1%82%D0%B0%D1%80%D0%B8%D0%BD%D0%BD%D0%B0%D1%8F_%D0%BC%D0%B8%D0%BD%D0%B8%D0%B0%D1%82%D1%8E%D1%80%D0%B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upload.wikimedia.org/wikipedia/commons/7/79/%D0%92%D1%8B%D1%81%D1%82%D1%83%D0%BF%D0%BB%D0%B5%D0%BD%D0%B8%D0%B5_%D1%80%D1%83%D1%81%D1%81%D0%BA%D0%BE%D0%B3%D0%BE_%D0%B2%D0%BE%D0%B9%D1%81%D0%BA%D0%B0_%28%D1%81%D1%82%D0%B0%D1%80%D0%B8%D0%BD%D0%BD%D0%B0%D1%8F_%D0%BC%D0%B8%D0%BD%D0%B8%D0%B0%D1%82%D1%8E%D1%80%D0%B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upload.wikimedia.org/wikipedia/commons/thumb/7/79/%D0%92%D1%8B%D1%81%D1%82%D1%83%D0%BF%D0%BB%D0%B5%D0%BD%D0%B8%D0%B5_%D1%80%D1%83%D1%81%D1%81%D0%BA%D0%BE%D0%B3%D0%BE_%D0%B2%D0%BE%D0%B9%D1%81%D0%BA%D0%B0_%28%D1%81%D1%82%D0%B0%D1%80%D0%B8%D0%BD%D0%BD%D0%B0%D1%8F_%D0%BC%D0%B8%D0%BD%D0%B8%D0%B0%D1%82%D1%8E%D1%80%D0%B0%29.jpg/220px-%D0%92%D1%8B%D1%81%D1%82%D1%83%D0%BF%D0%BB%D0%B5%D0%BD%D0%B8%D0%B5_%D1%80%D1%83%D1%81%D1%81%D0%BA%D0%BE%D0%B3%D0%BE_%D0%B2%D0%BE%D0%B9%D1%81%D0%BA%D0%B0_%28%D1%81%D1%82%D0%B0%D1%80%D0%B8%D0%BD%D0%BD%D0%B0%D1%8F_%D0%BC%D0%B8%D0%BD%D0%B8%D0%B0%D1%82%D1%8E%D1%80%D0%B0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img-fotki.yandex.ru/get/2712/225044291.1fd/0_10ce4c_a5a9fc4f_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img-fotki.yandex.ru/get/2712/225044291.1fd/0_10ce4c_a5a9fc4f_X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s://cdn-s-static.arzamas.academy/x/416-zorin-sldjfl234ikSDFWPgdlbvp5002kfdgDGF/img/gallery/1/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4" name="Picture 16" descr="http://stagrad.by/wp-content/uploads/2018/09/28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357298"/>
            <a:ext cx="3571900" cy="470300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7426" name="Picture 18" descr="http://pokrov.pro/wp-content/uploads/2017/06/portr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3566403" cy="47148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571480"/>
            <a:ext cx="3471858" cy="5572164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Преподобный Сергий благословляет князя Дмитрия на битву с Мамаем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www.forumimage.ru/uploads/20120725/1343194114170092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4429156" cy="5666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00702"/>
            <a:ext cx="3429024" cy="78581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Пересвет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Ослябя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www.kremonk.org.ua/wp-content/uploads/2013/09/osliabi_i_peres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71480"/>
            <a:ext cx="4816425" cy="5719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8436" name="AutoShape 4" descr="https://upload.wikimedia.org/wikipedia/commons/thumb/3/35/%D0%9F%D0%B5%D1%80%D0%B5%D1%81%D0%B2%D0%B5%D1%82_%D0%B8_%D0%9E%D1%81%D0%BB%D1%8F%D0%B1%D1%8F.jpg/348px-%D0%9F%D0%B5%D1%80%D0%B5%D1%81%D0%B2%D0%B5%D1%82_%D0%B8_%D0%9E%D1%81%D0%BB%D1%8F%D0%B1%D1%8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://900igr.net/up/datas/263002/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3611910" cy="495530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229600" cy="857248"/>
          </a:xfrm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Поединок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Пересвета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Челубеем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на Куликовом поле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AutoShape 2" descr="https://shkolazhizni.ru/img/content/i190/190737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i.simpalsmedia.com/999.md/BoardImages/900x900/157c914f8a7559483d5f855a6f3ade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9140"/>
            <a:ext cx="8716487" cy="50201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Почему преподобный Сергий получил прозвище «Радонежский»?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58204" cy="485778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Родился в селе Радонеж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2. Семья Сергия переехала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	жить в Радонеж после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	разорения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3. Построил в Радонеже</a:t>
            </a:r>
          </a:p>
          <a:p>
            <a:pPr lvl="1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монастырь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AutoShape 2" descr="https://us.123rf.com/450wm/amasterpics123/amasterpics1231308/amasterpics123130800014/21579276-3d-man-sitting-and-thinking-on-red-question-marks-box-isolated-over-white-background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us.123rf.com/450wm/amasterpics123/amasterpics1231308/amasterpics123130800014/21579276-3d-man-sitting-and-thinking-on-red-question-marks-box-isolated-over-white-background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us.123rf.com/450wm/amasterpics123/amasterpics1231308/amasterpics123130800014/21579276-3d-man-sitting-and-thinking-on-red-question-marks-box-isolated-over-white-background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s://a.d-cd.net/d206c3es-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s://a.d-cd.net/d206c3es-19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https://a.d-cd.net/d206c3es-19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https://c.pxhere.com/photos/9c/23/question_question_mark_help_response_symbol_icon_characters_problem-1403204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http://www.flexibleproduction.com/wp-content/uploads/2017/11/convie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3000372"/>
            <a:ext cx="3357586" cy="305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108</Words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Сергий Радонежский. Семьсот лет спустя…</vt:lpstr>
      <vt:lpstr>Каким важным событием был ознаменован 1380 год? </vt:lpstr>
      <vt:lpstr>Куликовская битва (1380 г.)</vt:lpstr>
      <vt:lpstr>  Какой князь возглавил русские войска, выступившие против Мамая? </vt:lpstr>
      <vt:lpstr>Дмитрий Донской</vt:lpstr>
      <vt:lpstr>Преподобный Сергий благословляет князя Дмитрия на битву с Мамаем</vt:lpstr>
      <vt:lpstr>Пересвет и Ослябя</vt:lpstr>
      <vt:lpstr>Поединок Пересвета с Челубеем  на Куликовом поле</vt:lpstr>
      <vt:lpstr>Почему преподобный Сергий получил прозвище «Радонежский»?</vt:lpstr>
      <vt:lpstr>Варницкий монастырь</vt:lpstr>
      <vt:lpstr>Радонеж</vt:lpstr>
      <vt:lpstr>Какое имя до монашеского пострига носил Сергий?</vt:lpstr>
      <vt:lpstr>Видение отроку Варфоломею</vt:lpstr>
      <vt:lpstr>Возведение святой обители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34</cp:revision>
  <dcterms:modified xsi:type="dcterms:W3CDTF">2019-05-02T16:24:28Z</dcterms:modified>
</cp:coreProperties>
</file>