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91%D0%B5%D1%82%D1%85%D0%BE%D0%B2%D0%B5%D0%BD,_%D0%9B%D1%8E%D0%B4%D0%B2%D0%B8%D0%B3_%D0%B2%D0%B0%D0%B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o.mail.ru/search_images?q=%D0%BF%D0%BE%D1%80%D1%82%D1%80%D0%B5%D1%82%20%D0%BB%D1%83%D0%B8%20%D0%B1%D1%80%D0%B0%D0%B9%D0%BB%D1%8C&amp;fr=web&amp;rch=l&amp;jsa=1#w=509&amp;h=699&amp;s=88141&amp;pic=http%3A%2F%2Fimg0.liveinternet.ru%2Fimages%2Fattach%2Fb%2F3%2F48%2F498%2F48498556_bligh.jpg&amp;page=http%3A%2F%2Fwww.liveinternet.ru%2Fusers%2F4880563%2Frubric%2F3493713%2F&amp;pretty=http%3A%2F%2Fliveinternet.ru&amp;descr=%D0%9C%D0%B5%D1%82%D0%BA%D0%B8%3A%20%7C%20%D0%A7%D0%B5%D1%82%D0%B2%D0%B5%D1%80%D0%B3%2C%2013%20%D0%A1%D0%B5%D0%BD%D1%82%D1%8F%D0%B1%D1%80%D1%8F%202012%20%D0%B3.%2014%3A36%20(%7C...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268761"/>
            <a:ext cx="7414592" cy="216023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Знаменитые люди с ограниченными возможностями здоровья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Работу выполнила ученица 9 класса,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Чупракова Ксения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97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2.imgsmail.ru/imgpreview?key=http%3A//upload.wikimedia.org/wikipedia/commons/thumb/6/6f/Beethoven.jpg/250px-Beethoven.jpg&amp;mb=wikipedia_preview_001&amp;w=10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43589" y="3140968"/>
            <a:ext cx="309634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Людвиг ван Бетховен (1770-1827)</a:t>
            </a:r>
            <a:endParaRPr lang="ru-RU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ambria" pitchFamily="18" charset="0"/>
              </a:rPr>
              <a:t>     </a:t>
            </a:r>
            <a:r>
              <a:rPr lang="ru-RU" dirty="0" smtClean="0">
                <a:latin typeface="Cambria Math" pitchFamily="18" charset="0"/>
                <a:ea typeface="Cambria Math" pitchFamily="18" charset="0"/>
                <a:cs typeface="Utsaah" pitchFamily="34" charset="0"/>
              </a:rPr>
              <a:t>Немецкий композитор, представитель венской классической школы. В 1796г., будучи уже известным композитором, Бетховен начал терять слух: у него развился тинит – воспаление внутреннего уха. К 1802г. Бетховен полностью оглох, но именно с этого времени он создал свои самые известные произведения:                 Героическая симфония, опера                            « Фиделио», фортепианные сонаты,        Торжественная месса, Девятая                         симфония с хором.</a:t>
            </a:r>
            <a:endParaRPr lang="ru-RU" dirty="0">
              <a:latin typeface="Cambria Math" pitchFamily="18" charset="0"/>
              <a:ea typeface="Cambria Math" pitchFamily="18" charset="0"/>
              <a:cs typeface="Utsaah" pitchFamily="34" charset="0"/>
            </a:endParaRP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1979712" y="6021288"/>
            <a:ext cx="1042416" cy="39434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8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o3.imgsmail.ru/imgpreview?key=http%3A//img0.liveinternet.ru/images/attach/b/3/48/498/48498556_bligh.jpg&amp;mb=imgdb_preview_93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3933056"/>
            <a:ext cx="2592288" cy="280831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cs typeface="Aharoni" pitchFamily="2" charset="-79"/>
              </a:rPr>
              <a:t>Луи Брайль (1809-1852)</a:t>
            </a:r>
            <a:endParaRPr lang="ru-RU" dirty="0">
              <a:solidFill>
                <a:srgbClr val="00B05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Comic Sans MS" pitchFamily="66" charset="0"/>
                <a:ea typeface="NSimSun" pitchFamily="49" charset="-122"/>
              </a:rPr>
              <a:t>Французский тифлопедагог. В 3-х летнем возрасте Брайль поранил себе глаз шорным ножом, от чего развилось симпатическое воспаление глаз, и он ослеп. В 1829г. Луи Брайль разработал используемый до настоящего времени во всем мире рельефно-точечный шрифт для слепых – шрифт Брайля. Кроме букв и цифр на основе тех же принципов он разработал нотопись и преподавал                     музыку слепым.</a:t>
            </a:r>
            <a:endParaRPr lang="ru-RU" dirty="0">
              <a:latin typeface="Comic Sans MS" pitchFamily="66" charset="0"/>
              <a:ea typeface="NSimSun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171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аресьев Алексей Петрович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2160" y="3717032"/>
            <a:ext cx="2400672" cy="29523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74676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9900CC"/>
                </a:solidFill>
              </a:rPr>
              <a:t>Алексей Маресьев (1916-2001)</a:t>
            </a:r>
            <a:endParaRPr lang="ru-RU" dirty="0">
              <a:solidFill>
                <a:srgbClr val="9900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5446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smtClean="0">
                <a:ea typeface="NSimSun" pitchFamily="49" charset="-122"/>
              </a:rPr>
              <a:t>Легендарный лётчик, Герой Советского Союза. 4 апреля 1942г. В районе так называемого «Демянского котла» (Новгородская область) в бою с немцами его самолёт был подбит, а сам Алексей тяжело ранен. 18 суток раненый в ноги лётчик ползком пробирался к линии фронта. В госпитале ему ампутировали обе ноги. Но он, выписавшись из больницы, снова сел за штурвал самолёта.                                 Всего за время войны совершил                            86 боевых вылетов, сбил 11                                  самолётов врага: 4 до ранения и                                  7 – после ранения. Маресьев стал                       прототипом героя повести Бориса                             Полевого « Повесть о настоящем             человеке».</a:t>
            </a:r>
            <a:endParaRPr lang="ru-RU" dirty="0">
              <a:ea typeface="NSimSun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83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entury Schoolbook" pitchFamily="18" charset="0"/>
              </a:rPr>
              <a:t>Сергей Шилов</a:t>
            </a:r>
            <a:endParaRPr lang="ru-RU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11256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Corbel" pitchFamily="34" charset="0"/>
              </a:rPr>
              <a:t>     Шестикратный чемпион параолимпийских игр, семикратный чемпион мира и двукратный обладатель Кубка Мира по лыжным гонкам. Родился 1 октября 1970г. в городе Пскове. С 1982 г. начал заниматься спортивным ориентированием. В 1986г., возвращаясь с соревнований из Эстонии, попал в автомобильную аварию, в которой получил тяжёлую травму позвоночника. С того времени занимается инвалидным спортом. Принимает                                  участие в соревнованиях по                                                     лыжным гонкам и биатлону.</a:t>
            </a:r>
            <a:endParaRPr lang="ru-RU" dirty="0">
              <a:latin typeface="Corbel" pitchFamily="34" charset="0"/>
            </a:endParaRPr>
          </a:p>
        </p:txBody>
      </p:sp>
      <p:pic>
        <p:nvPicPr>
          <p:cNvPr id="4" name="Рисунок 3" descr="article5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4005064"/>
            <a:ext cx="2376264" cy="25396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9127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6167" y="2967335"/>
            <a:ext cx="81916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5188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</TotalTime>
  <Words>349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Знаменитые люди с ограниченными возможностями здоровья</vt:lpstr>
      <vt:lpstr>Людвиг ван Бетховен (1770-1827)</vt:lpstr>
      <vt:lpstr>Луи Брайль (1809-1852)</vt:lpstr>
      <vt:lpstr>Алексей Маресьев (1916-2001)</vt:lpstr>
      <vt:lpstr>Сергей Шилов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Знаменитые люди с ограниченными возможностями здоровья</dc:title>
  <dc:creator>Наталья</dc:creator>
  <cp:lastModifiedBy>Админ</cp:lastModifiedBy>
  <cp:revision>14</cp:revision>
  <dcterms:created xsi:type="dcterms:W3CDTF">2013-12-16T02:45:24Z</dcterms:created>
  <dcterms:modified xsi:type="dcterms:W3CDTF">2018-05-14T23:06:01Z</dcterms:modified>
</cp:coreProperties>
</file>