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7.png" ContentType="image/png"/>
  <Override PartName="/ppt/media/image5.jpeg" ContentType="image/jpeg"/>
  <Override PartName="/ppt/media/image6.jpeg" ContentType="image/jpeg"/>
  <Override PartName="/ppt/media/image8.jpeg" ContentType="image/jpeg"/>
  <Override PartName="/ppt/media/image9.png" ContentType="image/png"/>
  <Override PartName="/ppt/media/image10.jpeg" ContentType="image/jpeg"/>
  <Override PartName="/ppt/media/image11.jpeg" ContentType="image/jpeg"/>
  <Override PartName="/ppt/media/image12.jpeg" ContentType="image/jpeg"/>
  <Override PartName="/ppt/media/image13.png" ContentType="image/pn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перемещения страницы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28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88A4F396-B9EC-4939-8B6A-EC6D8890A2DE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61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0064B158-D266-4817-AED8-04235DE0F38D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70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395C9791-35EE-4549-B855-927D973339F7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64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155D580B-E042-4461-BCCB-853E305E132F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rm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67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2538DF90-9CC6-4604-9714-299ED01CF834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13BCC3E5-B01F-4E96-B980-D299907E491F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2.5.19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CC88CDCC-C813-4CCF-9F32-C12949A056B0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7F4067F5-3C3E-4396-9D03-EFF3D2414607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2.5.19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8F13C733-E879-476F-8B46-B7929DEABD74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929E1DA1-0A85-4368-92F6-C9B80FCB8FFE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2.5.19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4727B6D1-A08A-4150-A2F9-92B16E03F096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5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jpeg"/><Relationship Id="rId3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jpeg"/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683640" y="188640"/>
            <a:ext cx="7272360" cy="1484280"/>
          </a:xfrm>
          <a:prstGeom prst="rect">
            <a:avLst/>
          </a:prstGeom>
          <a:noFill/>
          <a:ln w="25560"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1" lang="ru-RU" sz="6000" spc="-1" strike="noStrike">
                <a:solidFill>
                  <a:srgbClr val="cf2e2b"/>
                </a:solidFill>
                <a:latin typeface="Calibri"/>
              </a:rPr>
              <a:t>   </a:t>
            </a:r>
            <a:r>
              <a:rPr b="1" lang="ru-RU" sz="6000" spc="-1" strike="noStrike">
                <a:solidFill>
                  <a:srgbClr val="cf2e2b"/>
                </a:solidFill>
                <a:latin typeface="Calibri"/>
              </a:rPr>
              <a:t>Что такое доброта?  </a:t>
            </a:r>
            <a:endParaRPr b="0" lang="ru-RU" sz="6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0" name="Picture 2" descr=""/>
          <p:cNvPicPr/>
          <p:nvPr/>
        </p:nvPicPr>
        <p:blipFill>
          <a:blip r:embed="rId1"/>
          <a:stretch/>
        </p:blipFill>
        <p:spPr>
          <a:xfrm>
            <a:off x="1835640" y="1556640"/>
            <a:ext cx="5040360" cy="4608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Picture 2" descr=""/>
          <p:cNvPicPr/>
          <p:nvPr/>
        </p:nvPicPr>
        <p:blipFill>
          <a:blip r:embed="rId1"/>
          <a:stretch/>
        </p:blipFill>
        <p:spPr>
          <a:xfrm>
            <a:off x="5148000" y="1124640"/>
            <a:ext cx="3816000" cy="4752000"/>
          </a:xfrm>
          <a:prstGeom prst="rect">
            <a:avLst/>
          </a:prstGeom>
          <a:ln>
            <a:noFill/>
          </a:ln>
        </p:spPr>
      </p:pic>
      <p:pic>
        <p:nvPicPr>
          <p:cNvPr id="148" name="Picture 4" descr=""/>
          <p:cNvPicPr/>
          <p:nvPr/>
        </p:nvPicPr>
        <p:blipFill>
          <a:blip r:embed="rId2"/>
          <a:stretch/>
        </p:blipFill>
        <p:spPr>
          <a:xfrm>
            <a:off x="179640" y="1052640"/>
            <a:ext cx="4392000" cy="4824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8" descr=""/>
          <p:cNvPicPr/>
          <p:nvPr/>
        </p:nvPicPr>
        <p:blipFill>
          <a:blip r:embed="rId1"/>
          <a:stretch/>
        </p:blipFill>
        <p:spPr>
          <a:xfrm>
            <a:off x="323640" y="548640"/>
            <a:ext cx="3168000" cy="5616360"/>
          </a:xfrm>
          <a:prstGeom prst="rect">
            <a:avLst/>
          </a:prstGeom>
          <a:ln>
            <a:noFill/>
          </a:ln>
        </p:spPr>
      </p:pic>
      <p:pic>
        <p:nvPicPr>
          <p:cNvPr id="150" name="Picture 3" descr=""/>
          <p:cNvPicPr/>
          <p:nvPr/>
        </p:nvPicPr>
        <p:blipFill>
          <a:blip r:embed="rId2"/>
          <a:stretch/>
        </p:blipFill>
        <p:spPr>
          <a:xfrm>
            <a:off x="4212000" y="620640"/>
            <a:ext cx="4536000" cy="5589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457200" y="404640"/>
            <a:ext cx="8074800" cy="791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87000"/>
          </a:bodyPr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cf2e2b"/>
                </a:solidFill>
                <a:latin typeface="Calibri"/>
              </a:rPr>
              <a:t>Ангел – хранитель!</a:t>
            </a:r>
            <a:endParaRPr b="0" lang="ru-RU" sz="6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2" name="Picture 2" descr=""/>
          <p:cNvPicPr/>
          <p:nvPr/>
        </p:nvPicPr>
        <p:blipFill>
          <a:blip r:embed="rId1"/>
          <a:stretch/>
        </p:blipFill>
        <p:spPr>
          <a:xfrm>
            <a:off x="179640" y="1412640"/>
            <a:ext cx="4608000" cy="4608000"/>
          </a:xfrm>
          <a:prstGeom prst="rect">
            <a:avLst/>
          </a:prstGeom>
          <a:ln>
            <a:noFill/>
          </a:ln>
        </p:spPr>
      </p:pic>
      <p:pic>
        <p:nvPicPr>
          <p:cNvPr id="153" name="Picture 2" descr=""/>
          <p:cNvPicPr/>
          <p:nvPr/>
        </p:nvPicPr>
        <p:blipFill>
          <a:blip r:embed="rId2"/>
          <a:stretch/>
        </p:blipFill>
        <p:spPr>
          <a:xfrm>
            <a:off x="5004000" y="1412640"/>
            <a:ext cx="3816000" cy="4680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" dur="indefinite" restart="never" nodeType="tmRoot">
          <p:childTnLst>
            <p:seq>
              <p:cTn id="2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Picture 3" descr=""/>
          <p:cNvPicPr/>
          <p:nvPr/>
        </p:nvPicPr>
        <p:blipFill>
          <a:blip r:embed="rId1"/>
          <a:stretch/>
        </p:blipFill>
        <p:spPr>
          <a:xfrm>
            <a:off x="539640" y="764640"/>
            <a:ext cx="3384000" cy="5256360"/>
          </a:xfrm>
          <a:prstGeom prst="rect">
            <a:avLst/>
          </a:prstGeom>
          <a:ln>
            <a:noFill/>
          </a:ln>
        </p:spPr>
      </p:pic>
      <p:pic>
        <p:nvPicPr>
          <p:cNvPr id="155" name="Picture 4" descr=""/>
          <p:cNvPicPr/>
          <p:nvPr/>
        </p:nvPicPr>
        <p:blipFill>
          <a:blip r:embed="rId2"/>
          <a:stretch/>
        </p:blipFill>
        <p:spPr>
          <a:xfrm>
            <a:off x="4644000" y="476640"/>
            <a:ext cx="4176000" cy="5472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" dur="indefinite" restart="never" nodeType="tmRoot">
          <p:childTnLst>
            <p:seq>
              <p:cTn id="2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10800000" cy="6974280"/>
          </a:xfrm>
          <a:prstGeom prst="rect">
            <a:avLst/>
          </a:prstGeom>
          <a:ln>
            <a:noFill/>
          </a:ln>
        </p:spPr>
      </p:pic>
      <p:sp>
        <p:nvSpPr>
          <p:cNvPr id="157" name="CustomShape 1"/>
          <p:cNvSpPr/>
          <p:nvPr/>
        </p:nvSpPr>
        <p:spPr>
          <a:xfrm>
            <a:off x="251640" y="3244320"/>
            <a:ext cx="12130560" cy="100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6000" spc="-1" strike="noStrike">
                <a:solidFill>
                  <a:srgbClr val="cf2e2b"/>
                </a:solidFill>
                <a:latin typeface="Calibri"/>
              </a:rPr>
              <a:t>   </a:t>
            </a:r>
            <a:endParaRPr b="0" lang="ru-RU" sz="6000" spc="-1" strike="noStrike"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251640" y="3244320"/>
            <a:ext cx="12130560" cy="100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6000" spc="-1" strike="noStrike">
                <a:solidFill>
                  <a:srgbClr val="cf2e2b"/>
                </a:solidFill>
                <a:latin typeface="Calibri"/>
              </a:rPr>
              <a:t>СПАСИБО ЗА ВНИМАНИЕ!</a:t>
            </a:r>
            <a:endParaRPr b="0" lang="ru-RU" sz="6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" dur="indefinite" restart="never" nodeType="tmRoot">
          <p:childTnLst>
            <p:seq>
              <p:cTn id="2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457200" y="274680"/>
            <a:ext cx="8229240" cy="99360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cf2e2b"/>
                </a:solidFill>
                <a:latin typeface="Calibri"/>
              </a:rPr>
              <a:t>Добрая улица</a:t>
            </a:r>
            <a:endParaRPr b="0" lang="ru-RU" sz="6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2" name="Picture 2" descr=""/>
          <p:cNvPicPr/>
          <p:nvPr/>
        </p:nvPicPr>
        <p:blipFill>
          <a:blip r:embed="rId1"/>
          <a:stretch/>
        </p:blipFill>
        <p:spPr>
          <a:xfrm>
            <a:off x="323640" y="1268640"/>
            <a:ext cx="8568720" cy="5112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Picture 3" descr=""/>
          <p:cNvPicPr/>
          <p:nvPr/>
        </p:nvPicPr>
        <p:blipFill>
          <a:blip r:embed="rId1"/>
          <a:stretch/>
        </p:blipFill>
        <p:spPr>
          <a:xfrm>
            <a:off x="1475640" y="188640"/>
            <a:ext cx="6624360" cy="6381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просто_так.Y7cyQ.avi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ransition>
    <p:dissolve/>
  </p:transition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827640" y="332640"/>
            <a:ext cx="7416360" cy="863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cf2e2b"/>
                </a:solidFill>
                <a:latin typeface="Calibri"/>
              </a:rPr>
              <a:t>Вежливая улица</a:t>
            </a:r>
            <a:endParaRPr b="0" lang="ru-RU" sz="6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6" name="Picture 3" descr=""/>
          <p:cNvPicPr/>
          <p:nvPr/>
        </p:nvPicPr>
        <p:blipFill>
          <a:blip r:embed="rId1"/>
          <a:stretch/>
        </p:blipFill>
        <p:spPr>
          <a:xfrm>
            <a:off x="179640" y="1268640"/>
            <a:ext cx="8784720" cy="5256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457200" y="116640"/>
            <a:ext cx="8229240" cy="1151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cf2e2b"/>
                </a:solidFill>
                <a:latin typeface="Calibri"/>
              </a:rPr>
              <a:t>Трудовая улица</a:t>
            </a:r>
            <a:endParaRPr b="0" lang="ru-RU" sz="6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38" name="Picture 2" descr=""/>
          <p:cNvPicPr/>
          <p:nvPr/>
        </p:nvPicPr>
        <p:blipFill>
          <a:blip r:embed="rId1"/>
          <a:stretch/>
        </p:blipFill>
        <p:spPr>
          <a:xfrm>
            <a:off x="179640" y="1196640"/>
            <a:ext cx="8856720" cy="5472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3" descr=""/>
          <p:cNvPicPr/>
          <p:nvPr/>
        </p:nvPicPr>
        <p:blipFill>
          <a:blip r:embed="rId1"/>
          <a:stretch/>
        </p:blipFill>
        <p:spPr>
          <a:xfrm>
            <a:off x="107640" y="3141000"/>
            <a:ext cx="2267640" cy="3206520"/>
          </a:xfrm>
          <a:prstGeom prst="rect">
            <a:avLst/>
          </a:prstGeom>
          <a:ln>
            <a:noFill/>
          </a:ln>
        </p:spPr>
      </p:pic>
      <p:pic>
        <p:nvPicPr>
          <p:cNvPr id="140" name="Picture 5" descr=""/>
          <p:cNvPicPr/>
          <p:nvPr/>
        </p:nvPicPr>
        <p:blipFill>
          <a:blip r:embed="rId2"/>
          <a:stretch/>
        </p:blipFill>
        <p:spPr>
          <a:xfrm>
            <a:off x="1763640" y="116640"/>
            <a:ext cx="3809520" cy="2542680"/>
          </a:xfrm>
          <a:prstGeom prst="rect">
            <a:avLst/>
          </a:prstGeom>
          <a:ln>
            <a:noFill/>
          </a:ln>
        </p:spPr>
      </p:pic>
      <p:pic>
        <p:nvPicPr>
          <p:cNvPr id="141" name="Picture 6" descr=""/>
          <p:cNvPicPr/>
          <p:nvPr/>
        </p:nvPicPr>
        <p:blipFill>
          <a:blip r:embed="rId3"/>
          <a:stretch/>
        </p:blipFill>
        <p:spPr>
          <a:xfrm>
            <a:off x="2627640" y="2781000"/>
            <a:ext cx="3312000" cy="3744000"/>
          </a:xfrm>
          <a:prstGeom prst="rect">
            <a:avLst/>
          </a:prstGeom>
          <a:ln>
            <a:noFill/>
          </a:ln>
        </p:spPr>
      </p:pic>
      <p:pic>
        <p:nvPicPr>
          <p:cNvPr id="142" name="Picture 8" descr=""/>
          <p:cNvPicPr/>
          <p:nvPr/>
        </p:nvPicPr>
        <p:blipFill>
          <a:blip r:embed="rId4"/>
          <a:stretch/>
        </p:blipFill>
        <p:spPr>
          <a:xfrm>
            <a:off x="6012000" y="836640"/>
            <a:ext cx="2963880" cy="5616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Picture 3" descr=""/>
          <p:cNvPicPr/>
          <p:nvPr/>
        </p:nvPicPr>
        <p:blipFill>
          <a:blip r:embed="rId1"/>
          <a:stretch/>
        </p:blipFill>
        <p:spPr>
          <a:xfrm>
            <a:off x="179640" y="980640"/>
            <a:ext cx="3528000" cy="4608000"/>
          </a:xfrm>
          <a:prstGeom prst="rect">
            <a:avLst/>
          </a:prstGeom>
          <a:ln>
            <a:noFill/>
          </a:ln>
        </p:spPr>
      </p:pic>
      <p:pic>
        <p:nvPicPr>
          <p:cNvPr id="144" name="Picture 2" descr=""/>
          <p:cNvPicPr/>
          <p:nvPr/>
        </p:nvPicPr>
        <p:blipFill>
          <a:blip r:embed="rId2"/>
          <a:stretch/>
        </p:blipFill>
        <p:spPr>
          <a:xfrm>
            <a:off x="4140000" y="620640"/>
            <a:ext cx="4752000" cy="5616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icture 3" descr=""/>
          <p:cNvPicPr/>
          <p:nvPr/>
        </p:nvPicPr>
        <p:blipFill>
          <a:blip r:embed="rId1"/>
          <a:stretch/>
        </p:blipFill>
        <p:spPr>
          <a:xfrm>
            <a:off x="323640" y="548640"/>
            <a:ext cx="3672000" cy="5616360"/>
          </a:xfrm>
          <a:prstGeom prst="rect">
            <a:avLst/>
          </a:prstGeom>
          <a:ln>
            <a:noFill/>
          </a:ln>
        </p:spPr>
      </p:pic>
      <p:pic>
        <p:nvPicPr>
          <p:cNvPr id="146" name="Picture 4" descr=""/>
          <p:cNvPicPr/>
          <p:nvPr/>
        </p:nvPicPr>
        <p:blipFill>
          <a:blip r:embed="rId2"/>
          <a:stretch/>
        </p:blipFill>
        <p:spPr>
          <a:xfrm>
            <a:off x="3852000" y="260640"/>
            <a:ext cx="5040360" cy="6237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</TotalTime>
  <Application>LibreOfficeDev/6.1.0.0.beta1$Windows_X86_64 LibreOffice_project/8c76dfe1284e211954c30f219b3a38dcdd82f8a0</Application>
  <Words>24</Words>
  <Paragraphs>11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2018-11-16T18:32:11Z</dcterms:created>
  <dc:creator>List</dc:creator>
  <dc:description/>
  <dc:language>ru-RU</dc:language>
  <cp:lastModifiedBy/>
  <dcterms:modified xsi:type="dcterms:W3CDTF">2019-05-02T22:35:48Z</dcterms:modified>
  <cp:revision>30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1</vt:i4>
  </property>
  <property fmtid="{D5CDD505-2E9C-101B-9397-08002B2CF9AE}" pid="7" name="Notes">
    <vt:i4>4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14</vt:i4>
  </property>
</Properties>
</file>