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78" r:id="rId4"/>
    <p:sldId id="279" r:id="rId5"/>
    <p:sldId id="263" r:id="rId6"/>
    <p:sldId id="280" r:id="rId7"/>
    <p:sldId id="264" r:id="rId8"/>
    <p:sldId id="281" r:id="rId9"/>
    <p:sldId id="289" r:id="rId10"/>
    <p:sldId id="282" r:id="rId11"/>
    <p:sldId id="270" r:id="rId12"/>
    <p:sldId id="283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988840"/>
            <a:ext cx="51845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435280" cy="4536504"/>
          </a:xfrm>
          <a:noFill/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ДОБРЫЕ ДЕЛА МАЛЫШЕЙ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МЛАДШЕЙ ГРУППЫ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«СКАЗКА»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60032" y="404664"/>
            <a:ext cx="3923928" cy="3785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/>
            </a:r>
            <a:b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</a:br>
            <a:r>
              <a:rPr lang="ru-RU" sz="2400" b="1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БЕЛЫЙ ЦВЕТОК </a:t>
            </a: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появился в нашем букете.</a:t>
            </a:r>
            <a:b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Ребята с заботой о своих игрушках - помыли их. </a:t>
            </a:r>
            <a:b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</a:br>
            <a:r>
              <a:rPr lang="ru-RU" sz="2400" b="1" i="1" dirty="0">
                <a:solidFill>
                  <a:srgbClr val="7030A0"/>
                </a:solidFill>
                <a:latin typeface="Constantia" panose="02030602050306030303" pitchFamily="18" charset="0"/>
              </a:rPr>
              <a:t>Чистота, красота...))) Какое хорошее и доброе дело!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3355752" cy="4525963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6092" y="400506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Льется в ванночку вода.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Эй, игрушки, все сюда!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Утки, зайчики и кошки,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Я помою вас немножко!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Лапочки и уши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Обольем  из душа,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Ну-ка, не лениться!</a:t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Кто не хочет мыться</a:t>
            </a:r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?</a:t>
            </a:r>
            <a:endParaRPr lang="ru-RU" sz="2000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5036" y="384087"/>
            <a:ext cx="2361729" cy="22306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143139"/>
            <a:ext cx="4603866" cy="3450474"/>
          </a:xfrm>
          <a:prstGeom prst="round2Diag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92" y="371060"/>
            <a:ext cx="3165828" cy="3600000"/>
          </a:xfrm>
          <a:prstGeom prst="round2DiagRect">
            <a:avLst/>
          </a:prstGeom>
          <a:ln w="381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81906" y="188640"/>
            <a:ext cx="512293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В нашей группе, полной добрых детских сердец, расцвел  «Букет добрых дел»!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2004522"/>
            <a:ext cx="4104456" cy="4592830"/>
          </a:xfrm>
          <a:prstGeom prst="round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lava\Desktop\hello_html_7db5f51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56999">
            <a:off x="7141126" y="2468187"/>
            <a:ext cx="1704691" cy="112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lava\Desktop\hello_html_7db5f51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1773">
            <a:off x="4795465" y="4473531"/>
            <a:ext cx="3093285" cy="204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lava\Desktop\hello_html_7db5f51b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271" y="3569502"/>
            <a:ext cx="2438400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lava\Desktop\hello_html_7db5f51b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49949">
            <a:off x="7102243" y="808858"/>
            <a:ext cx="1321262" cy="87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lava\Desktop\hello_html_7db5f51b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877" y="327480"/>
            <a:ext cx="1006788" cy="66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517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Акцию добра мы назвали     «Букет добрых дел»</a:t>
            </a:r>
          </a:p>
          <a:p>
            <a:pPr marL="0" indent="0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Дети, родители, воспитатели делали  добрые  дела  и создавали «Букет добрых дел» из цветов, которые символизируют эти добрые дела.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Составление букета </a:t>
            </a:r>
            <a:r>
              <a:rPr lang="ru-RU" sz="24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"Добрых </a:t>
            </a:r>
            <a:r>
              <a:rPr lang="ru-RU" sz="24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дел»</a:t>
            </a:r>
            <a:endParaRPr lang="ru-RU" sz="2400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н</a:t>
            </a:r>
            <a:r>
              <a:rPr lang="ru-RU" sz="24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ачался с    </a:t>
            </a:r>
            <a:r>
              <a:rPr lang="ru-RU" sz="2400" b="1" i="1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ЖЕЛТОГО   ЦВЕТКА</a:t>
            </a:r>
            <a:r>
              <a:rPr lang="ru-RU" sz="2400" b="1" i="1" dirty="0">
                <a:solidFill>
                  <a:srgbClr val="FFFF00"/>
                </a:solidFill>
                <a:latin typeface="Constantia" panose="02030602050306030303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Constantia" panose="02030602050306030303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Дети любят птиц и, конечно же, мы их кормим не только в </a:t>
            </a:r>
            <a:r>
              <a:rPr lang="ru-RU" sz="24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желтый день)))) </a:t>
            </a:r>
            <a:r>
              <a:rPr lang="ru-RU" sz="24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За доброту детских сердец - </a:t>
            </a:r>
            <a:r>
              <a:rPr lang="ru-RU" sz="24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прекрасный </a:t>
            </a:r>
            <a:r>
              <a:rPr lang="ru-RU" sz="24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цветок!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5262" y="2564904"/>
            <a:ext cx="4899226" cy="3577456"/>
          </a:xfrm>
          <a:prstGeom prst="round2Diag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2127632"/>
            <a:ext cx="2664296" cy="4253696"/>
          </a:xfrm>
          <a:prstGeom prst="ellipse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2048" y="459850"/>
            <a:ext cx="4572000" cy="175432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Красный цветок </a:t>
            </a:r>
            <a:r>
              <a:rPr lang="ru-RU" sz="36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— оказание помощи</a:t>
            </a:r>
          </a:p>
          <a:p>
            <a:r>
              <a:rPr lang="ru-RU" sz="36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взрослым   </a:t>
            </a:r>
            <a:endParaRPr lang="ru-RU" sz="3600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pic>
        <p:nvPicPr>
          <p:cNvPr id="2" name="Picture 3" descr="C:\Users\SAMSANG\Desktop\ДОБРО\P90408-1529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048" y="2636912"/>
            <a:ext cx="3766550" cy="3384376"/>
          </a:xfrm>
          <a:prstGeom prst="round2Diag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836712"/>
            <a:ext cx="3312368" cy="5184576"/>
          </a:xfrm>
          <a:prstGeom prst="ellipse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44008" y="273496"/>
            <a:ext cx="41144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 </a:t>
            </a: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группе  </a:t>
            </a:r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полдничать хотят</a:t>
            </a: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, </a:t>
            </a:r>
            <a:endParaRPr lang="ru-RU" sz="2000" b="1" i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Все </a:t>
            </a:r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>вокруг помочь </a:t>
            </a:r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спешат: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Блюдца с булочкой носить,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Чтоб детишек угостить.</a:t>
            </a:r>
          </a:p>
          <a:p>
            <a:endParaRPr lang="ru-RU" sz="2000" b="1" i="1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  <a:t/>
            </a:r>
            <a:br>
              <a:rPr lang="ru-RU" sz="2000" b="1" i="1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endParaRPr lang="ru-RU" sz="2000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870874"/>
            <a:ext cx="38353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Мы  дорожки подметаем,</a:t>
            </a:r>
          </a:p>
          <a:p>
            <a:r>
              <a:rPr lang="ru-RU" sz="20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Листья в кучи собираем.</a:t>
            </a:r>
          </a:p>
          <a:p>
            <a:r>
              <a:rPr lang="ru-RU" sz="20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Чтоб гуляя, малыши</a:t>
            </a:r>
          </a:p>
          <a:p>
            <a:r>
              <a:rPr lang="ru-RU" sz="20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Веселились от души!</a:t>
            </a:r>
          </a:p>
          <a:p>
            <a:endParaRPr lang="ru-RU" sz="2000" b="1" i="1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5" descr="C:\Users\SAMSANG\Desktop\ДОБРО\P90408-1530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56" y="336593"/>
            <a:ext cx="4079936" cy="5972727"/>
          </a:xfrm>
          <a:prstGeom prst="round2Diag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AMSANG\Desktop\ДОБРО\P90408-1530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4532" y="2204865"/>
            <a:ext cx="3913940" cy="4104456"/>
          </a:xfrm>
          <a:prstGeom prst="round2Diag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3" y="51499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Constantia" panose="02030602050306030303" pitchFamily="18" charset="0"/>
              </a:rPr>
              <a:t>"Букет добрых дел" </a:t>
            </a:r>
            <a:b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Constantia" panose="02030602050306030303" pitchFamily="18" charset="0"/>
              </a:rPr>
              <a:t>Зеленый цветок — "Уход за растениями"</a:t>
            </a:r>
          </a:p>
        </p:txBody>
      </p:sp>
      <p:pic>
        <p:nvPicPr>
          <p:cNvPr id="1026" name="Picture 2" descr="C:\Users\Slava\Desktop\987073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20285">
            <a:off x="693698" y="3550013"/>
            <a:ext cx="4057947" cy="353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lava\Desktop\9870738 - копи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4873">
            <a:off x="3106069" y="1448352"/>
            <a:ext cx="3235798" cy="234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lava\Desktop\9870738 - копия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71924">
            <a:off x="6208097" y="767641"/>
            <a:ext cx="2157018" cy="1879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3" y="827314"/>
            <a:ext cx="3149799" cy="5265582"/>
          </a:xfrm>
          <a:prstGeom prst="ellipse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4579347"/>
            <a:ext cx="446449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В нашей группе на окне,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Во зелёной во стране,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В расписных горшочках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Подросли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цветочки.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Любим мы их поливать</a:t>
            </a:r>
          </a:p>
          <a:p>
            <a:r>
              <a:rPr lang="ru-RU" sz="2400" b="1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 «витамины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» им давать!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rPr>
              <a:t>                   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pic>
        <p:nvPicPr>
          <p:cNvPr id="2050" name="Picture 2" descr="C:\Users\SAMSANG\Desktop\ДОБРО\P90408-1447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51833"/>
            <a:ext cx="4464495" cy="4213271"/>
          </a:xfrm>
          <a:prstGeom prst="round2Diag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AMSANG\Desktop\ДОБРО\20190320_1611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1833"/>
            <a:ext cx="3672407" cy="2915408"/>
          </a:xfrm>
          <a:prstGeom prst="round2Diag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AMSANG\Desktop\ДОБРО\P90408-1615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401" y="3284984"/>
            <a:ext cx="3672406" cy="3384376"/>
          </a:xfrm>
          <a:prstGeom prst="round2Diag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313020"/>
            <a:ext cx="4572000" cy="33855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2800" b="1" i="1" dirty="0">
                <a:solidFill>
                  <a:srgbClr val="0070C0"/>
                </a:solidFill>
                <a:latin typeface="Constantia" panose="02030602050306030303" pitchFamily="18" charset="0"/>
              </a:rPr>
              <a:t>Хорошие и добрые дела продолжаются! Дети </a:t>
            </a:r>
            <a:r>
              <a:rPr lang="ru-RU" sz="2800" b="1" i="1" dirty="0" smtClean="0">
                <a:solidFill>
                  <a:srgbClr val="0070C0"/>
                </a:solidFill>
                <a:latin typeface="Constantia" panose="02030602050306030303" pitchFamily="18" charset="0"/>
              </a:rPr>
              <a:t>вместе с взрослыми  помогали  «вылечить» книжки и </a:t>
            </a:r>
            <a:r>
              <a:rPr lang="ru-RU" sz="2800" b="1" i="1" dirty="0">
                <a:solidFill>
                  <a:srgbClr val="0070C0"/>
                </a:solidFill>
                <a:latin typeface="Constantia" panose="02030602050306030303" pitchFamily="18" charset="0"/>
              </a:rPr>
              <a:t>"добавили" в наш букет СИНИЙ ЦВЕТОК.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850" y="4698562"/>
            <a:ext cx="1285875" cy="356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101250" cy="4320480"/>
          </a:xfrm>
          <a:prstGeom prst="round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Безымянный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332656"/>
            <a:ext cx="4320480" cy="3744415"/>
          </a:xfrm>
          <a:prstGeom prst="round2Diag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708920"/>
            <a:ext cx="4495345" cy="3600000"/>
          </a:xfrm>
          <a:prstGeom prst="round2Diag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1162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125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 Выборова</dc:creator>
  <cp:lastModifiedBy>SAMSANG</cp:lastModifiedBy>
  <cp:revision>127</cp:revision>
  <dcterms:created xsi:type="dcterms:W3CDTF">2017-11-05T11:55:52Z</dcterms:created>
  <dcterms:modified xsi:type="dcterms:W3CDTF">2019-05-03T14:40:09Z</dcterms:modified>
</cp:coreProperties>
</file>