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824E2B-1B27-47C1-A208-1738845DF2EF}" type="datetimeFigureOut">
              <a:rPr lang="ru-RU" smtClean="0"/>
              <a:pPr/>
              <a:t>11.01.2018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8ED351-6CF3-4CC9-812E-9F916657C48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bobych.ru/referat/97/22409/1.html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492896"/>
            <a:ext cx="8420472" cy="15841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Направление: Экологическая тема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экология кольского полуострова 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3933056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Автор: Богомолова Т.К.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Класс: 4 «А»,МБОУ СОШ №23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Руководитель: Шурыгина М.С.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260648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Муниципальный этап Всероссийской олимпиады научно- исследовательских и учебно- исследовательских проектов детей и молодёжи по проблемам защиты окружающей среды «Человек- Земля- Космос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5517232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Мурманск </a:t>
            </a:r>
            <a:endParaRPr lang="ru-RU" sz="1600" dirty="0"/>
          </a:p>
          <a:p>
            <a:r>
              <a:rPr lang="ru-RU" sz="1600" dirty="0" smtClean="0"/>
              <a:t>     2017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764704"/>
            <a:ext cx="7272808" cy="1584176"/>
          </a:xfrm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2500" lnSpcReduction="20000"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Экология </a:t>
            </a:r>
            <a:r>
              <a:rPr lang="ru-RU" sz="3600" dirty="0" smtClean="0">
                <a:solidFill>
                  <a:schemeClr val="bg1"/>
                </a:solidFill>
              </a:rPr>
              <a:t>- </a:t>
            </a:r>
            <a:r>
              <a:rPr lang="ru-RU" sz="3900" dirty="0" smtClean="0">
                <a:solidFill>
                  <a:schemeClr val="bg1"/>
                </a:solidFill>
              </a:rPr>
              <a:t>это наука, изучающая взаимоотношения живой и неживой природы.</a:t>
            </a:r>
            <a:endParaRPr lang="ru-RU" sz="3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nature_wonderwordz_11-1024x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564904"/>
            <a:ext cx="3110746" cy="1944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oriole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4005064"/>
            <a:ext cx="3600400" cy="240101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548680"/>
            <a:ext cx="7086600" cy="1584176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Термин </a:t>
            </a:r>
            <a:r>
              <a:rPr lang="ru-RU" sz="3600" b="1" dirty="0" smtClean="0">
                <a:solidFill>
                  <a:schemeClr val="bg1"/>
                </a:solidFill>
              </a:rPr>
              <a:t>экология</a:t>
            </a:r>
            <a:r>
              <a:rPr lang="ru-RU" sz="3600" dirty="0" smtClean="0">
                <a:solidFill>
                  <a:schemeClr val="bg1"/>
                </a:solidFill>
              </a:rPr>
              <a:t> в науку ввёл немецкий биолог Эрнст Геккель в 1886 году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470px-Ernst_Haeckel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844824"/>
            <a:ext cx="3540696" cy="452003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476672"/>
            <a:ext cx="684076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На Кольском полуострове высокая степень антропогенного воздействия. Здесь на одного человека добывается примерно 150 тонн полезных ископаемых, что представляет огромную опасность для окружающей среды. </a:t>
            </a:r>
          </a:p>
        </p:txBody>
      </p:sp>
      <p:pic>
        <p:nvPicPr>
          <p:cNvPr id="4" name="Рисунок 3" descr="73de948f80f3141798bdca06e4ae3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3356992"/>
            <a:ext cx="3960440" cy="2970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445624" cy="49971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Как помочь природе Кольского полуострова избежать опасного воздействия?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Необходимо строительство новых очистных сооружений, </a:t>
            </a:r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согласование любой хозяйственной деятельности и связанных с ней природоохранных мероприятий, с одной стороны, между властными органами, природопользователем, общественностью и отдельными гражданами, а с другой стороны, с основными стратегическими задачами экологической безопасности. 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img17.jpg"/>
          <p:cNvPicPr>
            <a:picLocks noChangeAspect="1"/>
          </p:cNvPicPr>
          <p:nvPr/>
        </p:nvPicPr>
        <p:blipFill>
          <a:blip r:embed="rId2" cstate="print"/>
          <a:srcRect l="5389" t="4114" r="3599" b="11558"/>
          <a:stretch>
            <a:fillRect/>
          </a:stretch>
        </p:blipFill>
        <p:spPr>
          <a:xfrm>
            <a:off x="5855848" y="4725143"/>
            <a:ext cx="2964623" cy="206016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39552" y="333232"/>
            <a:ext cx="813690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Мероприятия по охране природы предусматривают такую организацию хозяйства, при которой природный ресурсы возобновляются в основном естественным путем.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Times New Roman" panose="02020603050405020304" pitchFamily="18" charset="0"/>
              </a:rPr>
              <a:t>Мурманской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Calibri" pitchFamily="34" charset="0"/>
                <a:cs typeface="Arial" pitchFamily="34" charset="0"/>
              </a:rPr>
              <a:t> области созданы Лапландский и Кандалакшский государственный заповедники: один близ города Мончегорска, другой – на островах Белого и Баренцева морей. В результате охраны животных увеличилась численность диких северных оленей, лосей, морских птиц. Успешно прижились в регионе ондатра и американская норка.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fdae8c88c8f638a483a28cc11aa364f1.jpg"/>
          <p:cNvPicPr>
            <a:picLocks noChangeAspect="1"/>
          </p:cNvPicPr>
          <p:nvPr/>
        </p:nvPicPr>
        <p:blipFill>
          <a:blip r:embed="rId2" cstate="print"/>
          <a:srcRect b="21125"/>
          <a:stretch>
            <a:fillRect/>
          </a:stretch>
        </p:blipFill>
        <p:spPr>
          <a:xfrm>
            <a:off x="4211960" y="4221088"/>
            <a:ext cx="4101754" cy="22322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bg1"/>
                </a:solidFill>
              </a:rPr>
              <a:t>Человек и природа. В этой вечной проблеме наступил решительный перелом. Совсем недавно мы подходили к ней слишком примитивно, в духе ходячих представлений о покорении природы человеком и неизбежной борьбе человека с природой. Беззаботно противопоставляя себя природе, люди забывали о том, что сами- то они тоже часть природы. Продлить наше существование на планете можно только при условии, если мы найдем возможность жить в гармонии с нею.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850106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44824"/>
            <a:ext cx="8363272" cy="403244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1. Семёнов- </a:t>
            </a:r>
            <a:r>
              <a:rPr lang="ru-RU" sz="2400" dirty="0" err="1" smtClean="0">
                <a:solidFill>
                  <a:schemeClr val="bg1"/>
                </a:solidFill>
              </a:rPr>
              <a:t>Тян</a:t>
            </a:r>
            <a:r>
              <a:rPr lang="ru-RU" sz="2400" dirty="0" smtClean="0">
                <a:solidFill>
                  <a:schemeClr val="bg1"/>
                </a:solidFill>
              </a:rPr>
              <a:t>- </a:t>
            </a:r>
            <a:r>
              <a:rPr lang="ru-RU" sz="2400" dirty="0" err="1" smtClean="0">
                <a:solidFill>
                  <a:schemeClr val="bg1"/>
                </a:solidFill>
              </a:rPr>
              <a:t>Шанский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О. И . </a:t>
            </a:r>
            <a:r>
              <a:rPr lang="ru-RU" sz="2400" dirty="0" smtClean="0">
                <a:solidFill>
                  <a:schemeClr val="bg1"/>
                </a:solidFill>
              </a:rPr>
              <a:t>Лапландский заповедник.- Мурманское книжное издательство, 1975 г</a:t>
            </a:r>
            <a:r>
              <a:rPr lang="ru-RU" sz="2400" dirty="0" smtClean="0">
                <a:solidFill>
                  <a:schemeClr val="bg1"/>
                </a:solidFill>
              </a:rPr>
              <a:t>. – 260 с.</a:t>
            </a:r>
            <a:endParaRPr lang="ru-RU" sz="2400" dirty="0" smtClean="0">
              <a:solidFill>
                <a:schemeClr val="bg1"/>
              </a:solidFill>
            </a:endParaRP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dirty="0" smtClean="0">
                <a:solidFill>
                  <a:schemeClr val="bg1"/>
                </a:solidFill>
              </a:rPr>
              <a:t>2. Семёнов- </a:t>
            </a:r>
            <a:r>
              <a:rPr lang="ru-RU" sz="2400" dirty="0" err="1">
                <a:solidFill>
                  <a:schemeClr val="bg1"/>
                </a:solidFill>
              </a:rPr>
              <a:t>Тян</a:t>
            </a:r>
            <a:r>
              <a:rPr lang="ru-RU" sz="2400" dirty="0">
                <a:solidFill>
                  <a:schemeClr val="bg1"/>
                </a:solidFill>
              </a:rPr>
              <a:t>- </a:t>
            </a:r>
            <a:r>
              <a:rPr lang="ru-RU" sz="2400" dirty="0" err="1">
                <a:solidFill>
                  <a:schemeClr val="bg1"/>
                </a:solidFill>
              </a:rPr>
              <a:t>Шанский</a:t>
            </a:r>
            <a:r>
              <a:rPr lang="ru-RU" sz="2400" dirty="0">
                <a:solidFill>
                  <a:schemeClr val="bg1"/>
                </a:solidFill>
              </a:rPr>
              <a:t> О. И . </a:t>
            </a:r>
            <a:r>
              <a:rPr lang="ru-RU" sz="2400" dirty="0" smtClean="0">
                <a:solidFill>
                  <a:schemeClr val="bg1"/>
                </a:solidFill>
              </a:rPr>
              <a:t>Звери Мурманской области. - </a:t>
            </a:r>
            <a:r>
              <a:rPr lang="ru-RU" sz="2400" dirty="0">
                <a:solidFill>
                  <a:schemeClr val="bg1"/>
                </a:solidFill>
              </a:rPr>
              <a:t>Мурманское книжное издательство, </a:t>
            </a:r>
            <a:r>
              <a:rPr lang="ru-RU" sz="2400" dirty="0" smtClean="0">
                <a:solidFill>
                  <a:schemeClr val="bg1"/>
                </a:solidFill>
              </a:rPr>
              <a:t>1982 </a:t>
            </a:r>
            <a:r>
              <a:rPr lang="ru-RU" sz="2400" dirty="0">
                <a:solidFill>
                  <a:schemeClr val="bg1"/>
                </a:solidFill>
              </a:rPr>
              <a:t>г</a:t>
            </a:r>
            <a:r>
              <a:rPr lang="ru-RU" sz="2400" dirty="0" smtClean="0">
                <a:solidFill>
                  <a:schemeClr val="bg1"/>
                </a:solidFill>
              </a:rPr>
              <a:t>. – 174 с.</a:t>
            </a:r>
            <a:endParaRPr lang="ru-RU" sz="2400" dirty="0">
              <a:solidFill>
                <a:schemeClr val="bg1"/>
              </a:solidFill>
            </a:endParaRP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dirty="0" smtClean="0">
                <a:solidFill>
                  <a:schemeClr val="bg1"/>
                </a:solidFill>
              </a:rPr>
              <a:t>3. Смирнов </a:t>
            </a:r>
            <a:r>
              <a:rPr lang="ru-RU" sz="2400" dirty="0" smtClean="0">
                <a:solidFill>
                  <a:schemeClr val="bg1"/>
                </a:solidFill>
              </a:rPr>
              <a:t>В.А </a:t>
            </a:r>
            <a:r>
              <a:rPr lang="ru-RU" sz="2400" dirty="0" smtClean="0">
                <a:solidFill>
                  <a:schemeClr val="bg1"/>
                </a:solidFill>
              </a:rPr>
              <a:t>. Живое вокруг нас.-Мурманское книжное издательство, 1985 г</a:t>
            </a:r>
            <a:r>
              <a:rPr lang="ru-RU" sz="2400" dirty="0" smtClean="0">
                <a:solidFill>
                  <a:schemeClr val="bg1"/>
                </a:solidFill>
              </a:rPr>
              <a:t>.- 104 с.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ru-RU" sz="2400" dirty="0" smtClean="0">
                <a:solidFill>
                  <a:schemeClr val="bg1"/>
                </a:solidFill>
              </a:rPr>
              <a:t>4. </a:t>
            </a:r>
            <a:r>
              <a:rPr lang="ru-RU" sz="2400" dirty="0">
                <a:solidFill>
                  <a:schemeClr val="bg1"/>
                </a:solidFill>
              </a:rPr>
              <a:t>Энциклопедия: природа, население, экономика. “</a:t>
            </a:r>
            <a:r>
              <a:rPr lang="ru-RU" sz="2400" dirty="0" err="1">
                <a:solidFill>
                  <a:schemeClr val="bg1"/>
                </a:solidFill>
              </a:rPr>
              <a:t>Аванта</a:t>
            </a:r>
            <a:r>
              <a:rPr lang="ru-RU" sz="2400" dirty="0">
                <a:solidFill>
                  <a:schemeClr val="bg1"/>
                </a:solidFill>
              </a:rPr>
              <a:t>+”, 1999г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buClr>
                <a:prstClr val="white">
                  <a:shade val="95000"/>
                </a:prstClr>
              </a:buClr>
            </a:pPr>
            <a:r>
              <a:rPr lang="ru-RU" sz="2400" dirty="0" smtClean="0">
                <a:solidFill>
                  <a:schemeClr val="bg1"/>
                </a:solidFill>
                <a:latin typeface="Cambria"/>
                <a:ea typeface="Times New Roman"/>
                <a:cs typeface="Times New Roman"/>
              </a:rPr>
              <a:t>5.   Электронные ресурсы:    </a:t>
            </a:r>
            <a:r>
              <a:rPr lang="en-US" sz="2400" dirty="0" err="1" smtClean="0">
                <a:solidFill>
                  <a:schemeClr val="bg1"/>
                </a:solidFill>
                <a:hlinkClick r:id="rId2"/>
              </a:rPr>
              <a:t>referat</a:t>
            </a:r>
            <a:r>
              <a:rPr lang="en-US" sz="2400" dirty="0" smtClean="0">
                <a:solidFill>
                  <a:schemeClr val="bg1"/>
                </a:solidFill>
                <a:hlinkClick r:id="rId2"/>
              </a:rPr>
              <a:t>/97/22409/1.html</a:t>
            </a:r>
            <a:endParaRPr lang="ru-RU" sz="2400" dirty="0">
              <a:solidFill>
                <a:schemeClr val="bg1"/>
              </a:solidFill>
            </a:endParaRPr>
          </a:p>
          <a:p>
            <a:pPr marL="530352" indent="-457200">
              <a:buFont typeface="+mj-lt"/>
              <a:buAutoNum type="arabicPeriod"/>
            </a:pPr>
            <a:endParaRPr lang="ru-RU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383</TotalTime>
  <Words>346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    Направление: Экологическая тема экология кольского полуострова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  <vt:lpstr>Источники: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Власть разума</dc:title>
  <dc:creator>Nataliya</dc:creator>
  <cp:lastModifiedBy>Марина</cp:lastModifiedBy>
  <cp:revision>42</cp:revision>
  <dcterms:created xsi:type="dcterms:W3CDTF">2017-12-17T14:23:11Z</dcterms:created>
  <dcterms:modified xsi:type="dcterms:W3CDTF">2018-01-11T20:08:51Z</dcterms:modified>
</cp:coreProperties>
</file>