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4B179D4-518D-43CE-8647-9F2F8F7A3C06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3B3D736-9FC3-48B8-BFF7-9DF9822AD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79D4-518D-43CE-8647-9F2F8F7A3C06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D736-9FC3-48B8-BFF7-9DF9822AD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79D4-518D-43CE-8647-9F2F8F7A3C06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D736-9FC3-48B8-BFF7-9DF9822AD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4B179D4-518D-43CE-8647-9F2F8F7A3C06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3B3D736-9FC3-48B8-BFF7-9DF9822AD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4B179D4-518D-43CE-8647-9F2F8F7A3C06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3B3D736-9FC3-48B8-BFF7-9DF9822AD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79D4-518D-43CE-8647-9F2F8F7A3C06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D736-9FC3-48B8-BFF7-9DF9822AD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79D4-518D-43CE-8647-9F2F8F7A3C06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D736-9FC3-48B8-BFF7-9DF9822AD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B179D4-518D-43CE-8647-9F2F8F7A3C06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3B3D736-9FC3-48B8-BFF7-9DF9822AD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179D4-518D-43CE-8647-9F2F8F7A3C06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3D736-9FC3-48B8-BFF7-9DF9822AD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4B179D4-518D-43CE-8647-9F2F8F7A3C06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3B3D736-9FC3-48B8-BFF7-9DF9822AD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B179D4-518D-43CE-8647-9F2F8F7A3C06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3B3D736-9FC3-48B8-BFF7-9DF9822AD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4B179D4-518D-43CE-8647-9F2F8F7A3C06}" type="datetimeFigureOut">
              <a:rPr lang="ru-RU" smtClean="0"/>
              <a:pPr/>
              <a:t>11.01.2018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3B3D736-9FC3-48B8-BFF7-9DF9822AD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&#1069;&#1082;&#1086;&#1083;&#1086;&#1075;&#1080;&#1095;&#1077;&#1089;&#1082;&#1072;&#1103;_&#1087;&#1088;&#1086;&#1073;&#1083;&#1077;&#1084;&#1072;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1772816"/>
            <a:ext cx="7319166" cy="23361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Направление «Экологическая тема</a:t>
            </a:r>
            <a:r>
              <a:rPr lang="ru-RU" sz="2400" dirty="0" smtClean="0"/>
              <a:t>»</a:t>
            </a:r>
            <a:br>
              <a:rPr lang="ru-RU" sz="24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dirty="0" smtClean="0"/>
              <a:t>Экологические </a:t>
            </a:r>
            <a:r>
              <a:rPr lang="ru-RU" dirty="0" smtClean="0"/>
              <a:t>проблемы </a:t>
            </a:r>
            <a:r>
              <a:rPr lang="ru-RU" dirty="0" smtClean="0"/>
              <a:t>Земли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643446"/>
            <a:ext cx="5076056" cy="1161818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 smtClean="0"/>
              <a:t>Автор</a:t>
            </a:r>
            <a:r>
              <a:rPr lang="en-US" sz="1600" dirty="0" smtClean="0"/>
              <a:t>:</a:t>
            </a:r>
            <a:r>
              <a:rPr lang="ru-RU" sz="1600" dirty="0" smtClean="0"/>
              <a:t> Косарева А. А. </a:t>
            </a:r>
          </a:p>
          <a:p>
            <a:r>
              <a:rPr lang="ru-RU" sz="1600" dirty="0" smtClean="0"/>
              <a:t>Класс </a:t>
            </a:r>
            <a:r>
              <a:rPr lang="en-US" sz="1600" dirty="0" smtClean="0"/>
              <a:t>4</a:t>
            </a:r>
            <a:r>
              <a:rPr lang="ru-RU" sz="1600" dirty="0" smtClean="0"/>
              <a:t>а МБОУ СОШ №23 г. </a:t>
            </a:r>
            <a:r>
              <a:rPr lang="ru-RU" sz="1600" dirty="0"/>
              <a:t>М</a:t>
            </a:r>
            <a:r>
              <a:rPr lang="ru-RU" sz="1600" dirty="0" smtClean="0"/>
              <a:t>урманск</a:t>
            </a:r>
          </a:p>
          <a:p>
            <a:pPr lvl="0">
              <a:buClr>
                <a:srgbClr val="FE8637"/>
              </a:buClr>
            </a:pPr>
            <a:r>
              <a:rPr lang="ru-RU" sz="1600" dirty="0" smtClean="0"/>
              <a:t>Руководитель</a:t>
            </a:r>
            <a:r>
              <a:rPr lang="en-US" sz="1600" dirty="0" smtClean="0"/>
              <a:t>:</a:t>
            </a:r>
            <a:r>
              <a:rPr lang="ru-RU" sz="1600" dirty="0" smtClean="0"/>
              <a:t> Шурыгина М. С. </a:t>
            </a:r>
          </a:p>
          <a:p>
            <a:pPr lvl="0">
              <a:buClr>
                <a:srgbClr val="FE8637"/>
              </a:buClr>
            </a:pPr>
            <a:r>
              <a:rPr lang="ru-RU" sz="1600" dirty="0"/>
              <a:t>у</a:t>
            </a:r>
            <a:r>
              <a:rPr lang="ru-RU" sz="1600" dirty="0" smtClean="0"/>
              <a:t>читель начальных </a:t>
            </a:r>
            <a:r>
              <a:rPr lang="ru-RU" sz="1600" b="1" dirty="0" smtClean="0"/>
              <a:t>к</a:t>
            </a:r>
            <a:r>
              <a:rPr lang="ru-RU" sz="1600" dirty="0" smtClean="0"/>
              <a:t>лассов </a:t>
            </a:r>
            <a:r>
              <a:rPr lang="ru-RU" sz="1600" dirty="0">
                <a:solidFill>
                  <a:srgbClr val="575F6D"/>
                </a:solidFill>
              </a:rPr>
              <a:t>МБОУ СОШ №</a:t>
            </a:r>
            <a:r>
              <a:rPr lang="ru-RU" sz="1600" dirty="0" smtClean="0">
                <a:solidFill>
                  <a:srgbClr val="575F6D"/>
                </a:solidFill>
              </a:rPr>
              <a:t>23</a:t>
            </a:r>
            <a:endParaRPr lang="ru-RU" sz="1600" dirty="0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7290" y="785794"/>
            <a:ext cx="67151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Муниципальный этап Всероссийской олимпиады научно-исследовательских и учебно-исследовательских проектов детей и молодёжи  по проблемам защиты окружающей среды «Человек-Земля-Космос»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71736" y="5929330"/>
            <a:ext cx="4572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Мурманск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2017 г.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Экологические проблемы нашей планеты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 экологическим проблемам относятся важные задачи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     1. Проблемы загрязнения окружающей среды. </a:t>
            </a:r>
          </a:p>
          <a:p>
            <a:pPr marL="0" indent="0">
              <a:buNone/>
            </a:pPr>
            <a:r>
              <a:rPr lang="ru-RU" dirty="0" smtClean="0"/>
              <a:t>     2. Проблемы парникового эффекта. </a:t>
            </a:r>
          </a:p>
          <a:p>
            <a:pPr marL="0" indent="0">
              <a:buNone/>
            </a:pPr>
            <a:r>
              <a:rPr lang="ru-RU" dirty="0" smtClean="0"/>
              <a:t>     3. Разрушение озонового слоя.</a:t>
            </a:r>
          </a:p>
          <a:p>
            <a:r>
              <a:rPr lang="ru-RU" dirty="0" smtClean="0"/>
              <a:t>Результаты человеческой деятельности привели к тому, что все оболочки Земли пропитаны отходами. Загрязнения почвы и воды приводят к тому, что гибнут животные и рыбы. Накопление бытовых отходов и ядовитых веществ приводят к уничтожению всех живых организмов.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580926"/>
          </a:xfrm>
        </p:spPr>
        <p:txBody>
          <a:bodyPr>
            <a:normAutofit/>
          </a:bodyPr>
          <a:lstStyle/>
          <a:p>
            <a:r>
              <a:rPr lang="ru-RU" dirty="0" smtClean="0"/>
              <a:t>Влияние человека на природу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917767"/>
            <a:ext cx="7816952" cy="472579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300" dirty="0" smtClean="0"/>
              <a:t>Есть плюсы и минусы влияния человека на природу.</a:t>
            </a:r>
          </a:p>
          <a:p>
            <a:pPr marL="0" indent="0">
              <a:buNone/>
            </a:pPr>
            <a:endParaRPr lang="ru-RU" sz="2300" dirty="0" smtClean="0"/>
          </a:p>
          <a:p>
            <a:pPr marL="514350" indent="-514350">
              <a:buNone/>
            </a:pPr>
            <a:r>
              <a:rPr lang="ru-RU" sz="2300" dirty="0" smtClean="0"/>
              <a:t>Минусы</a:t>
            </a:r>
          </a:p>
          <a:p>
            <a:pPr marL="0" indent="-514350">
              <a:buNone/>
            </a:pPr>
            <a:r>
              <a:rPr lang="ru-RU" sz="2300" dirty="0" smtClean="0"/>
              <a:t>1. Вырубки лесов, связанные со строительством.</a:t>
            </a:r>
            <a:r>
              <a:rPr lang="en-US" sz="2300" dirty="0" smtClean="0"/>
              <a:t> </a:t>
            </a:r>
            <a:endParaRPr lang="ru-RU" sz="2300" dirty="0" smtClean="0"/>
          </a:p>
          <a:p>
            <a:pPr marL="0" indent="-514350">
              <a:buNone/>
            </a:pPr>
            <a:r>
              <a:rPr lang="ru-RU" sz="2300" dirty="0" smtClean="0"/>
              <a:t>2. Загрязнение почвы.</a:t>
            </a:r>
          </a:p>
          <a:p>
            <a:pPr marL="0" indent="-514350">
              <a:buNone/>
            </a:pPr>
            <a:r>
              <a:rPr lang="ru-RU" sz="2300" dirty="0" smtClean="0"/>
              <a:t>3. Уничтожение растений и животных.</a:t>
            </a:r>
          </a:p>
          <a:p>
            <a:pPr marL="0" indent="-514350">
              <a:buNone/>
            </a:pPr>
            <a:r>
              <a:rPr lang="ru-RU" sz="2300" dirty="0" smtClean="0"/>
              <a:t>4. Загрязнение атмосферы и воды разнообразными отходами производства и самими людьми.</a:t>
            </a:r>
          </a:p>
          <a:p>
            <a:pPr marL="514350" indent="-514350">
              <a:buNone/>
            </a:pPr>
            <a:endParaRPr lang="ru-RU" sz="2300" dirty="0" smtClean="0"/>
          </a:p>
          <a:p>
            <a:pPr marL="514350" indent="-514350">
              <a:buNone/>
            </a:pPr>
            <a:r>
              <a:rPr lang="ru-RU" sz="2300" dirty="0" smtClean="0"/>
              <a:t>Плюсы</a:t>
            </a:r>
          </a:p>
          <a:p>
            <a:pPr marL="514350" indent="-514350">
              <a:buNone/>
            </a:pPr>
            <a:r>
              <a:rPr lang="ru-RU" sz="2300" dirty="0" smtClean="0"/>
              <a:t>1. Проведение мероприятий для улучшения экологии окружающей среды.</a:t>
            </a:r>
          </a:p>
          <a:p>
            <a:pPr marL="514350" indent="-514350">
              <a:buNone/>
            </a:pPr>
            <a:r>
              <a:rPr lang="ru-RU" sz="2300" dirty="0" smtClean="0"/>
              <a:t>2. Организация заповедных территорий.</a:t>
            </a:r>
          </a:p>
          <a:p>
            <a:pPr marL="514350" indent="-514350">
              <a:buNone/>
            </a:pPr>
            <a:r>
              <a:rPr lang="ru-RU" sz="2300" dirty="0" smtClean="0"/>
              <a:t>3. Создание искусственных водных каналов.</a:t>
            </a:r>
          </a:p>
          <a:p>
            <a:pPr marL="514350" indent="-514350">
              <a:buNone/>
            </a:pPr>
            <a:r>
              <a:rPr lang="ru-RU" sz="2300" dirty="0" smtClean="0"/>
              <a:t>4. Высаживание многообразной растительности.</a:t>
            </a:r>
            <a:endParaRPr lang="ru-RU" sz="2300" dirty="0"/>
          </a:p>
          <a:p>
            <a:pPr marL="514350" indent="-514350">
              <a:buNone/>
            </a:pPr>
            <a:endParaRPr lang="ru-RU" sz="2300" dirty="0" smtClean="0"/>
          </a:p>
          <a:p>
            <a:pPr marL="514350" indent="-514350">
              <a:buNone/>
            </a:pPr>
            <a:r>
              <a:rPr lang="ru-RU" sz="2300" dirty="0"/>
              <a:t>.</a:t>
            </a:r>
            <a:endParaRPr lang="ru-RU" sz="2300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17410" name="Picture 2" descr="http://ecology-of.ru/wp-content/uploads/2015/06/e%60kolog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862537"/>
            <a:ext cx="2509387" cy="1618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https://sm-news.ru/upload/resize_cache/iblock/970/510_360_2/970923d723b1c2518211703c240b568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8375" y="4714884"/>
            <a:ext cx="2643172" cy="1857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6" name="Picture 8" descr="http://portaleco.ru/images/stories/novosti/sfd%20(4).JPG"/>
          <p:cNvPicPr>
            <a:picLocks noChangeAspect="1" noChangeArrowheads="1"/>
          </p:cNvPicPr>
          <p:nvPr/>
        </p:nvPicPr>
        <p:blipFill rotWithShape="1">
          <a:blip r:embed="rId4" cstate="print"/>
          <a:srcRect b="8928"/>
          <a:stretch/>
        </p:blipFill>
        <p:spPr bwMode="auto">
          <a:xfrm>
            <a:off x="323528" y="4714884"/>
            <a:ext cx="2500330" cy="1821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8" name="Picture 10" descr="http://activatica.org/uploads/images/.thumbs/x/thumb_uploads_images_Problem_583_07bbb83941d8623b03c8f52d4b1fb417_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5036343"/>
            <a:ext cx="2357422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Способы сохранения экологии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91264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Для решения проблем необходимо и важно в первую очередь активное влияние человека на природу (положительное):</a:t>
            </a:r>
          </a:p>
          <a:p>
            <a:pPr marL="0" indent="0">
              <a:buNone/>
            </a:pPr>
            <a:r>
              <a:rPr lang="ru-RU" dirty="0" smtClean="0"/>
              <a:t>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1. Нужно организовывать заповедники и посадки лесов.</a:t>
            </a:r>
          </a:p>
          <a:p>
            <a:pPr marL="0" indent="0">
              <a:buNone/>
            </a:pPr>
            <a:r>
              <a:rPr lang="ru-RU" dirty="0" smtClean="0"/>
              <a:t>     2. Восстанавливать и улучшать окружающую среду.</a:t>
            </a:r>
          </a:p>
          <a:p>
            <a:pPr>
              <a:buNone/>
            </a:pPr>
            <a:endParaRPr lang="ru-RU" dirty="0" smtClean="0"/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Ведь благополучие жизни человека зависит от </a:t>
            </a:r>
            <a:r>
              <a:rPr lang="ru-RU" dirty="0"/>
              <a:t>состояния</a:t>
            </a:r>
            <a:r>
              <a:rPr lang="ru-RU" dirty="0" smtClean="0"/>
              <a:t> природы.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Всё в наших руках! </a:t>
            </a:r>
            <a:br>
              <a:rPr lang="ru-RU" dirty="0" smtClean="0"/>
            </a:br>
            <a:r>
              <a:rPr lang="ru-RU" dirty="0" smtClean="0"/>
              <a:t>Спасём планету вместе!</a:t>
            </a:r>
            <a:endParaRPr lang="ru-RU" dirty="0"/>
          </a:p>
        </p:txBody>
      </p:sp>
      <p:pic>
        <p:nvPicPr>
          <p:cNvPr id="4" name="Содержимое 3" descr="2132711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54401" y="3573016"/>
            <a:ext cx="4163190" cy="2936226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467544" y="1628800"/>
            <a:ext cx="8136904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Char char=""/>
            </a:pPr>
            <a:r>
              <a:rPr lang="ru-RU" sz="2400" dirty="0">
                <a:solidFill>
                  <a:prstClr val="black"/>
                </a:solidFill>
              </a:rPr>
              <a:t>Берегите эти земли, эти воды,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2400" dirty="0">
                <a:solidFill>
                  <a:prstClr val="black"/>
                </a:solidFill>
              </a:rPr>
              <a:t>Даже малую былиночку любя.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2400" dirty="0">
                <a:solidFill>
                  <a:prstClr val="black"/>
                </a:solidFill>
              </a:rPr>
              <a:t>Берегите всех зверей внутри природы,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2400" dirty="0">
                <a:solidFill>
                  <a:prstClr val="black"/>
                </a:solidFill>
              </a:rPr>
              <a:t>Убивайте лишь зверей внутри себя. </a:t>
            </a:r>
            <a:r>
              <a:rPr lang="ru-RU" sz="2400" dirty="0" smtClean="0">
                <a:solidFill>
                  <a:prstClr val="black"/>
                </a:solidFill>
              </a:rPr>
              <a:t>( Е. Евтушенко)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Источники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424936" cy="4873752"/>
          </a:xfrm>
        </p:spPr>
        <p:txBody>
          <a:bodyPr/>
          <a:lstStyle/>
          <a:p>
            <a:pPr marL="0" lvl="0" indent="0">
              <a:buClr>
                <a:srgbClr val="FE8637"/>
              </a:buClr>
              <a:buNone/>
            </a:pPr>
            <a:r>
              <a:rPr lang="ru-RU" dirty="0" smtClean="0">
                <a:solidFill>
                  <a:prstClr val="black"/>
                </a:solidFill>
              </a:rPr>
              <a:t>1. Электронный ресурс: </a:t>
            </a:r>
            <a:r>
              <a:rPr lang="en-US" dirty="0" smtClean="0">
                <a:solidFill>
                  <a:prstClr val="black"/>
                </a:solidFill>
                <a:hlinkClick r:id="rId2"/>
              </a:rPr>
              <a:t>https</a:t>
            </a:r>
            <a:r>
              <a:rPr lang="en-US" dirty="0">
                <a:solidFill>
                  <a:prstClr val="black"/>
                </a:solidFill>
                <a:hlinkClick r:id="rId2"/>
              </a:rPr>
              <a:t>://ru.wikipedia.org/wiki</a:t>
            </a:r>
            <a:r>
              <a:rPr lang="en-US" dirty="0" smtClean="0">
                <a:solidFill>
                  <a:prstClr val="black"/>
                </a:solidFill>
                <a:hlinkClick r:id="rId2"/>
              </a:rPr>
              <a:t>/</a:t>
            </a:r>
            <a:r>
              <a:rPr lang="ru-RU" dirty="0" smtClean="0">
                <a:solidFill>
                  <a:prstClr val="black"/>
                </a:solidFill>
                <a:hlinkClick r:id="rId2"/>
              </a:rPr>
              <a:t>/</a:t>
            </a:r>
            <a:r>
              <a:rPr lang="ru-RU" dirty="0" err="1" smtClean="0">
                <a:solidFill>
                  <a:prstClr val="black"/>
                </a:solidFill>
                <a:hlinkClick r:id="rId2"/>
              </a:rPr>
              <a:t>Экологическая_проблема</a:t>
            </a:r>
            <a:endParaRPr lang="ru-RU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FE8637"/>
              </a:buClr>
              <a:buNone/>
            </a:pPr>
            <a:r>
              <a:rPr lang="ru-RU" dirty="0" smtClean="0"/>
              <a:t>2. Экологическая </a:t>
            </a:r>
            <a:r>
              <a:rPr lang="ru-RU" dirty="0"/>
              <a:t>азбука для детей и подростков. – М.: </a:t>
            </a:r>
            <a:r>
              <a:rPr lang="ru-RU" dirty="0" smtClean="0"/>
              <a:t>МНЭПУ</a:t>
            </a:r>
            <a:r>
              <a:rPr lang="ru-RU" dirty="0"/>
              <a:t>, 1995. – 164с.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 err="1" smtClean="0"/>
              <a:t>Грешневиков</a:t>
            </a:r>
            <a:r>
              <a:rPr lang="ru-RU" dirty="0" smtClean="0"/>
              <a:t> </a:t>
            </a:r>
            <a:r>
              <a:rPr lang="ru-RU" dirty="0" err="1" smtClean="0"/>
              <a:t>А.Н.Экологический</a:t>
            </a:r>
            <a:r>
              <a:rPr lang="ru-RU" dirty="0" smtClean="0"/>
              <a:t> </a:t>
            </a:r>
            <a:r>
              <a:rPr lang="ru-RU" dirty="0"/>
              <a:t>букварь. - М.: </a:t>
            </a:r>
            <a:r>
              <a:rPr lang="ru-RU" dirty="0" smtClean="0"/>
              <a:t>ЭКОС </a:t>
            </a:r>
            <a:r>
              <a:rPr lang="ru-RU" dirty="0"/>
              <a:t>– </a:t>
            </a:r>
            <a:r>
              <a:rPr lang="ru-RU" dirty="0" err="1"/>
              <a:t>информ</a:t>
            </a:r>
            <a:r>
              <a:rPr lang="ru-RU" dirty="0"/>
              <a:t>, 1995. – 75 с.</a:t>
            </a:r>
          </a:p>
          <a:p>
            <a:pPr lvl="0">
              <a:buClr>
                <a:srgbClr val="FE8637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1277660"/>
      </p:ext>
    </p:extLst>
  </p:cSld>
  <p:clrMapOvr>
    <a:masterClrMapping/>
  </p:clrMapOvr>
  <p:transition>
    <p:randomBar dir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111</TotalTime>
  <Words>347</Words>
  <Application>Microsoft Office PowerPoint</Application>
  <PresentationFormat>Экран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Направление «Экологическая тема»  Экологические проблемы Земли </vt:lpstr>
      <vt:lpstr>Экологические проблемы нашей планеты</vt:lpstr>
      <vt:lpstr>Влияние человека на природу</vt:lpstr>
      <vt:lpstr>Способы сохранения экологии</vt:lpstr>
      <vt:lpstr>Всё в наших руках!  Спасём планету вместе!</vt:lpstr>
      <vt:lpstr>Источники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Направление «Экологическая тема» Экологические проблемы Земли</dc:title>
  <dc:creator>User</dc:creator>
  <cp:lastModifiedBy>Марина</cp:lastModifiedBy>
  <cp:revision>17</cp:revision>
  <dcterms:created xsi:type="dcterms:W3CDTF">2017-12-16T12:34:48Z</dcterms:created>
  <dcterms:modified xsi:type="dcterms:W3CDTF">2018-01-11T20:27:37Z</dcterms:modified>
</cp:coreProperties>
</file>