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86" r:id="rId3"/>
    <p:sldId id="257" r:id="rId4"/>
    <p:sldId id="259" r:id="rId5"/>
    <p:sldId id="27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3" autoAdjust="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C4D45-4954-4ED6-AC28-1DA35FD85F66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A2530-40DA-48F8-B7F7-B3EA7249B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50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A2530-40DA-48F8-B7F7-B3EA7249BEB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101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628800"/>
            <a:ext cx="71408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Футуризм в русской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литературе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016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-531440"/>
            <a:ext cx="7643192" cy="1371600"/>
          </a:xfrm>
        </p:spPr>
        <p:txBody>
          <a:bodyPr/>
          <a:lstStyle/>
          <a:p>
            <a:r>
              <a:rPr lang="ru-RU" dirty="0" smtClean="0"/>
              <a:t>Цель исследования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980728"/>
            <a:ext cx="821173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Узнать, что такое футуризм.</a:t>
            </a:r>
          </a:p>
          <a:p>
            <a:endParaRPr lang="ru-RU" dirty="0"/>
          </a:p>
          <a:p>
            <a:r>
              <a:rPr lang="ru-RU" dirty="0" smtClean="0"/>
              <a:t>2. Изучить историю футуризма как новаторского направления в искусстве.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r>
              <a:rPr lang="ru-RU" dirty="0"/>
              <a:t>3</a:t>
            </a:r>
            <a:r>
              <a:rPr lang="ru-RU" dirty="0" smtClean="0"/>
              <a:t>. Ознакомиться с работами представителей разных футуристических </a:t>
            </a:r>
          </a:p>
          <a:p>
            <a:r>
              <a:rPr lang="ru-RU" dirty="0"/>
              <a:t> </a:t>
            </a:r>
            <a:r>
              <a:rPr lang="ru-RU" dirty="0" smtClean="0"/>
              <a:t>   направлений.</a:t>
            </a:r>
          </a:p>
          <a:p>
            <a:endParaRPr lang="ru-RU" dirty="0" smtClean="0"/>
          </a:p>
          <a:p>
            <a:r>
              <a:rPr lang="ru-RU" dirty="0" smtClean="0"/>
              <a:t>4. Понять особенности различных направлений.</a:t>
            </a:r>
          </a:p>
          <a:p>
            <a:endParaRPr lang="ru-RU" dirty="0"/>
          </a:p>
          <a:p>
            <a:r>
              <a:rPr lang="ru-RU" dirty="0" smtClean="0"/>
              <a:t>5. Роль футуризма в литературе.</a:t>
            </a:r>
          </a:p>
          <a:p>
            <a:endParaRPr lang="ru-RU" dirty="0"/>
          </a:p>
          <a:p>
            <a:r>
              <a:rPr lang="ru-RU" dirty="0"/>
              <a:t>6</a:t>
            </a:r>
            <a:r>
              <a:rPr lang="ru-RU" dirty="0" smtClean="0"/>
              <a:t>. Узнать о дальнейшем развитии футуризма.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373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45" y="620688"/>
            <a:ext cx="827810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Футуризм, «искусство будущего» (от лат. </a:t>
            </a:r>
            <a:r>
              <a:rPr lang="ru-RU" sz="1600" dirty="0" err="1"/>
              <a:t>Futurum</a:t>
            </a:r>
            <a:r>
              <a:rPr lang="ru-RU" sz="1600" dirty="0"/>
              <a:t> – будущее) - это художественное </a:t>
            </a:r>
            <a:endParaRPr lang="ru-RU" sz="1600" dirty="0" smtClean="0"/>
          </a:p>
          <a:p>
            <a:r>
              <a:rPr lang="ru-RU" sz="1600" dirty="0" smtClean="0"/>
              <a:t>течение </a:t>
            </a:r>
            <a:r>
              <a:rPr lang="ru-RU" sz="1600" dirty="0"/>
              <a:t>в европейском искусстве начала ХХ в. Основную задачу нового искусства </a:t>
            </a:r>
            <a:endParaRPr lang="ru-RU" sz="1600" dirty="0" smtClean="0"/>
          </a:p>
          <a:p>
            <a:r>
              <a:rPr lang="ru-RU" sz="1600" dirty="0" smtClean="0"/>
              <a:t>футуристы </a:t>
            </a:r>
            <a:r>
              <a:rPr lang="ru-RU" sz="1600" dirty="0"/>
              <a:t>видели в отказе от всех традиций, в разрыве с идеологией и </a:t>
            </a:r>
            <a:endParaRPr lang="ru-RU" sz="1600" dirty="0" smtClean="0"/>
          </a:p>
          <a:p>
            <a:r>
              <a:rPr lang="ru-RU" sz="1600" dirty="0" smtClean="0"/>
              <a:t>этическими </a:t>
            </a:r>
            <a:r>
              <a:rPr lang="ru-RU" sz="1600" dirty="0"/>
              <a:t>взглядами, выраженными в творчестве своих предшественников.</a:t>
            </a:r>
          </a:p>
          <a:p>
            <a:r>
              <a:rPr lang="ru-RU" sz="1600" dirty="0" smtClean="0"/>
              <a:t>Это течение претендовало на построение нового искусства, выступая под лозунгом </a:t>
            </a:r>
          </a:p>
          <a:p>
            <a:r>
              <a:rPr lang="ru-RU" sz="1600" dirty="0" smtClean="0"/>
              <a:t>нигилистического отрицания всего предшествующего художественного опыта. </a:t>
            </a:r>
          </a:p>
          <a:p>
            <a:endParaRPr lang="ru-RU" sz="1600" dirty="0" smtClean="0"/>
          </a:p>
          <a:p>
            <a:r>
              <a:rPr lang="ru-RU" sz="1600" dirty="0" smtClean="0"/>
              <a:t>Родоначальником </a:t>
            </a:r>
            <a:r>
              <a:rPr lang="ru-RU" sz="1600" dirty="0"/>
              <a:t>футуризма </a:t>
            </a:r>
            <a:r>
              <a:rPr lang="ru-RU" sz="1600" dirty="0" smtClean="0"/>
              <a:t>считают итальянского поэта </a:t>
            </a:r>
            <a:r>
              <a:rPr lang="ru-RU" sz="1600" dirty="0" err="1"/>
              <a:t>Филлипо</a:t>
            </a:r>
            <a:r>
              <a:rPr lang="ru-RU" sz="1600" dirty="0"/>
              <a:t> </a:t>
            </a:r>
            <a:r>
              <a:rPr lang="ru-RU" sz="1600" dirty="0" err="1"/>
              <a:t>Томмазо</a:t>
            </a:r>
            <a:r>
              <a:rPr lang="ru-RU" sz="1600" dirty="0"/>
              <a:t> </a:t>
            </a:r>
          </a:p>
          <a:p>
            <a:r>
              <a:rPr lang="ru-RU" sz="1600" dirty="0" err="1" smtClean="0"/>
              <a:t>Маринетти</a:t>
            </a:r>
            <a:r>
              <a:rPr lang="ru-RU" sz="1600" dirty="0"/>
              <a:t>, </a:t>
            </a:r>
            <a:r>
              <a:rPr lang="ru-RU" sz="1600" dirty="0" smtClean="0"/>
              <a:t>опубликовавшего </a:t>
            </a:r>
            <a:r>
              <a:rPr lang="ru-RU" sz="1600" dirty="0"/>
              <a:t>«Манифест футуризма</a:t>
            </a:r>
            <a:r>
              <a:rPr lang="ru-RU" sz="1600" dirty="0" smtClean="0"/>
              <a:t>» в 1909 г.</a:t>
            </a:r>
          </a:p>
          <a:p>
            <a:endParaRPr lang="ru-RU" sz="1600" dirty="0"/>
          </a:p>
          <a:p>
            <a:r>
              <a:rPr lang="ru-RU" sz="1600" dirty="0"/>
              <a:t>Итальянское изобретение стало настолько русским национальным явлением, </a:t>
            </a:r>
          </a:p>
          <a:p>
            <a:r>
              <a:rPr lang="ru-RU" sz="1600" dirty="0"/>
              <a:t>что во время посещения </a:t>
            </a:r>
            <a:r>
              <a:rPr lang="ru-RU" sz="1600" dirty="0" err="1"/>
              <a:t>Маринетти</a:t>
            </a:r>
            <a:r>
              <a:rPr lang="ru-RU" sz="1600" dirty="0"/>
              <a:t> России (1914) футуристы не признали его </a:t>
            </a:r>
          </a:p>
          <a:p>
            <a:r>
              <a:rPr lang="ru-RU" sz="1600" dirty="0"/>
              <a:t>своим.</a:t>
            </a:r>
          </a:p>
          <a:p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6329" y="4172457"/>
            <a:ext cx="3744416" cy="249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27584" y="-606896"/>
            <a:ext cx="7848872" cy="1371600"/>
          </a:xfrm>
        </p:spPr>
        <p:txBody>
          <a:bodyPr/>
          <a:lstStyle/>
          <a:p>
            <a:r>
              <a:rPr lang="ru-RU" dirty="0" smtClean="0"/>
              <a:t>Появление футуризма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4167342"/>
            <a:ext cx="4176464" cy="2503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980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4584" y="116632"/>
            <a:ext cx="5791200" cy="1371600"/>
          </a:xfrm>
        </p:spPr>
        <p:txBody>
          <a:bodyPr/>
          <a:lstStyle/>
          <a:p>
            <a:r>
              <a:rPr lang="ru-RU" dirty="0" smtClean="0"/>
              <a:t>Особенности футуризма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3669" y="1556792"/>
            <a:ext cx="880856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Для футуризма характерны отказ от традиционной грамматики, право поэта на </a:t>
            </a:r>
          </a:p>
          <a:p>
            <a:r>
              <a:rPr lang="ru-RU" dirty="0" smtClean="0"/>
              <a:t>свою орфографию, словотворчество, скорость, ритм. Футуристы стремились </a:t>
            </a:r>
          </a:p>
          <a:p>
            <a:r>
              <a:rPr lang="ru-RU" dirty="0" smtClean="0"/>
              <a:t>разрушать формы условности “ </a:t>
            </a:r>
            <a:r>
              <a:rPr lang="ru-RU" dirty="0" err="1" smtClean="0"/>
              <a:t>cтарого</a:t>
            </a:r>
            <a:r>
              <a:rPr lang="ru-RU" dirty="0" smtClean="0"/>
              <a:t> ” искусства ради слияния его с </a:t>
            </a:r>
          </a:p>
          <a:p>
            <a:r>
              <a:rPr lang="ru-RU" dirty="0" smtClean="0"/>
              <a:t>ускоренным жизненным процессом XX века. Свои произведения  они </a:t>
            </a:r>
          </a:p>
          <a:p>
            <a:r>
              <a:rPr lang="ru-RU" dirty="0" smtClean="0"/>
              <a:t>посвящали сиюминутным достижениям цивилизации и техническому прогрессу.</a:t>
            </a:r>
          </a:p>
          <a:p>
            <a:r>
              <a:rPr lang="ru-RU" dirty="0" smtClean="0"/>
              <a:t>Для их творчества характерно преклонение перед действием, движением, </a:t>
            </a:r>
          </a:p>
          <a:p>
            <a:r>
              <a:rPr lang="ru-RU" dirty="0" smtClean="0"/>
              <a:t>скоростью, силой и агрессией. </a:t>
            </a:r>
          </a:p>
          <a:p>
            <a:r>
              <a:rPr lang="ru-RU" dirty="0" smtClean="0"/>
              <a:t>Таким образом главными особенностями футуризма стали преклонение перед </a:t>
            </a:r>
          </a:p>
          <a:p>
            <a:r>
              <a:rPr lang="ru-RU" dirty="0" smtClean="0"/>
              <a:t>формой и пренебрежение содержанием.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142114"/>
            <a:ext cx="3933456" cy="252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22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Футуризм в архитектуре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615614"/>
            <a:ext cx="884043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Понятие футуризм в архитектуре появилось благодаря фантазии одного из </a:t>
            </a:r>
            <a:endParaRPr lang="ru-RU" dirty="0" smtClean="0"/>
          </a:p>
          <a:p>
            <a:r>
              <a:rPr lang="ru-RU" dirty="0" smtClean="0"/>
              <a:t>основоположников </a:t>
            </a:r>
            <a:r>
              <a:rPr lang="ru-RU" dirty="0"/>
              <a:t>футуристического движения − Антонио </a:t>
            </a:r>
            <a:r>
              <a:rPr lang="ru-RU" dirty="0" err="1"/>
              <a:t>Сант’Элиа</a:t>
            </a:r>
            <a:r>
              <a:rPr lang="ru-RU" dirty="0"/>
              <a:t>. Будучи </a:t>
            </a:r>
            <a:endParaRPr lang="ru-RU" dirty="0" smtClean="0"/>
          </a:p>
          <a:p>
            <a:r>
              <a:rPr lang="ru-RU" dirty="0" smtClean="0"/>
              <a:t>архитектором</a:t>
            </a:r>
            <a:r>
              <a:rPr lang="ru-RU" dirty="0"/>
              <a:t>, стремившимся изменить историю, этот человек создавал эскизы </a:t>
            </a:r>
            <a:endParaRPr lang="ru-RU" dirty="0" smtClean="0"/>
          </a:p>
          <a:p>
            <a:r>
              <a:rPr lang="ru-RU" dirty="0" smtClean="0"/>
              <a:t>строений </a:t>
            </a:r>
            <a:r>
              <a:rPr lang="ru-RU" dirty="0"/>
              <a:t>будущего, где каждая деталь «говорила» </a:t>
            </a:r>
            <a:endParaRPr lang="ru-RU" dirty="0" smtClean="0"/>
          </a:p>
          <a:p>
            <a:r>
              <a:rPr lang="ru-RU" dirty="0" smtClean="0"/>
              <a:t>о </a:t>
            </a:r>
            <a:r>
              <a:rPr lang="ru-RU" dirty="0"/>
              <a:t>техническом </a:t>
            </a:r>
            <a:r>
              <a:rPr lang="ru-RU" dirty="0" smtClean="0"/>
              <a:t>прогрессе. Основная </a:t>
            </a:r>
            <a:r>
              <a:rPr lang="ru-RU" dirty="0"/>
              <a:t>характеристика </a:t>
            </a:r>
            <a:endParaRPr lang="ru-RU" dirty="0" smtClean="0"/>
          </a:p>
          <a:p>
            <a:r>
              <a:rPr lang="ru-RU" dirty="0" smtClean="0"/>
              <a:t>направления </a:t>
            </a:r>
            <a:r>
              <a:rPr lang="ru-RU" dirty="0"/>
              <a:t>– </a:t>
            </a:r>
            <a:r>
              <a:rPr lang="ru-RU" dirty="0" smtClean="0"/>
              <a:t>отсутствие всевозможных</a:t>
            </a:r>
          </a:p>
          <a:p>
            <a:r>
              <a:rPr lang="ru-RU" dirty="0" smtClean="0"/>
              <a:t>фасадных украшений,</a:t>
            </a:r>
          </a:p>
          <a:p>
            <a:r>
              <a:rPr lang="ru-RU" dirty="0"/>
              <a:t>Строгая красота, четкость, </a:t>
            </a:r>
            <a:endParaRPr lang="ru-RU" dirty="0" smtClean="0"/>
          </a:p>
          <a:p>
            <a:r>
              <a:rPr lang="ru-RU" dirty="0" smtClean="0"/>
              <a:t>выдержанность </a:t>
            </a:r>
            <a:r>
              <a:rPr lang="ru-RU" dirty="0"/>
              <a:t>линий и </a:t>
            </a:r>
            <a:endParaRPr lang="ru-RU" dirty="0" smtClean="0"/>
          </a:p>
          <a:p>
            <a:r>
              <a:rPr lang="ru-RU" dirty="0" smtClean="0"/>
              <a:t>высокая </a:t>
            </a:r>
            <a:r>
              <a:rPr lang="ru-RU" dirty="0"/>
              <a:t>практичность.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708920"/>
            <a:ext cx="21812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4974" y="3429000"/>
            <a:ext cx="3081955" cy="310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08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1280</TotalTime>
  <Words>315</Words>
  <Application>Microsoft Office PowerPoint</Application>
  <PresentationFormat>Экран (4:3)</PresentationFormat>
  <Paragraphs>51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Презентация PowerPoint</vt:lpstr>
      <vt:lpstr>Цель исследования</vt:lpstr>
      <vt:lpstr>Появление футуризма</vt:lpstr>
      <vt:lpstr>Особенности футуризма</vt:lpstr>
      <vt:lpstr>Футуризм в архитектуре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7я</dc:creator>
  <cp:lastModifiedBy>7я</cp:lastModifiedBy>
  <cp:revision>69</cp:revision>
  <dcterms:created xsi:type="dcterms:W3CDTF">2016-04-16T17:08:04Z</dcterms:created>
  <dcterms:modified xsi:type="dcterms:W3CDTF">2019-05-03T15:40:10Z</dcterms:modified>
</cp:coreProperties>
</file>