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6" r:id="rId2"/>
    <p:sldId id="275" r:id="rId3"/>
    <p:sldId id="262" r:id="rId4"/>
    <p:sldId id="263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3" autoAdjust="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C4D45-4954-4ED6-AC28-1DA35FD85F66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2530-40DA-48F8-B7F7-B3EA7249B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0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8676456" cy="1371600"/>
          </a:xfrm>
        </p:spPr>
        <p:txBody>
          <a:bodyPr/>
          <a:lstStyle/>
          <a:p>
            <a:r>
              <a:rPr lang="ru-RU" dirty="0" smtClean="0"/>
              <a:t>Футуризм в живописи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361" y="1012084"/>
            <a:ext cx="826046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Футуризм в живописи – одно из самых распространенных направлений, </a:t>
            </a:r>
            <a:endParaRPr lang="ru-RU" dirty="0" smtClean="0"/>
          </a:p>
          <a:p>
            <a:r>
              <a:rPr lang="ru-RU" dirty="0" smtClean="0"/>
              <a:t>популярных </a:t>
            </a:r>
            <a:r>
              <a:rPr lang="ru-RU" dirty="0"/>
              <a:t>и по сей день. Художники отображали абстрактное искусство, </a:t>
            </a:r>
            <a:endParaRPr lang="ru-RU" dirty="0" smtClean="0"/>
          </a:p>
          <a:p>
            <a:r>
              <a:rPr lang="ru-RU" dirty="0" smtClean="0"/>
              <a:t>создающее динамические композиции </a:t>
            </a:r>
            <a:r>
              <a:rPr lang="ru-RU" dirty="0"/>
              <a:t>благодаря визуализации таких </a:t>
            </a:r>
            <a:endParaRPr lang="ru-RU" dirty="0" smtClean="0"/>
          </a:p>
          <a:p>
            <a:r>
              <a:rPr lang="ru-RU" dirty="0" smtClean="0"/>
              <a:t>физических </a:t>
            </a:r>
            <a:r>
              <a:rPr lang="ru-RU" dirty="0"/>
              <a:t>явлений, как энергия, скорость и даже звук. </a:t>
            </a:r>
            <a:endParaRPr lang="ru-RU" dirty="0" smtClean="0"/>
          </a:p>
          <a:p>
            <a:r>
              <a:rPr lang="ru-RU" dirty="0"/>
              <a:t>Яркий представитель авангардизма в живописи  - </a:t>
            </a:r>
            <a:r>
              <a:rPr lang="ru-RU" dirty="0" err="1"/>
              <a:t>К.Малевич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В своих работах </a:t>
            </a:r>
            <a:r>
              <a:rPr lang="ru-RU" dirty="0"/>
              <a:t>он стремился соединить черты кубизма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футуризма, т.е. не только представить любой </a:t>
            </a:r>
            <a:endParaRPr lang="ru-RU" dirty="0" smtClean="0"/>
          </a:p>
          <a:p>
            <a:r>
              <a:rPr lang="ru-RU" dirty="0" smtClean="0"/>
              <a:t>предмет </a:t>
            </a:r>
            <a:r>
              <a:rPr lang="ru-RU" dirty="0"/>
              <a:t>или сцену как сочетание геометрических </a:t>
            </a:r>
            <a:endParaRPr lang="ru-RU" dirty="0" smtClean="0"/>
          </a:p>
          <a:p>
            <a:r>
              <a:rPr lang="ru-RU" dirty="0" smtClean="0"/>
              <a:t>форм</a:t>
            </a:r>
            <a:r>
              <a:rPr lang="ru-RU" dirty="0"/>
              <a:t>, что свойственно кубизму, но и придать им </a:t>
            </a:r>
            <a:endParaRPr lang="ru-RU" dirty="0" smtClean="0"/>
          </a:p>
          <a:p>
            <a:r>
              <a:rPr lang="ru-RU" dirty="0" smtClean="0"/>
              <a:t>движение</a:t>
            </a:r>
            <a:r>
              <a:rPr lang="ru-RU" dirty="0"/>
              <a:t>, присущее футуризму. Сам художник </a:t>
            </a:r>
            <a:endParaRPr lang="ru-RU" dirty="0" smtClean="0"/>
          </a:p>
          <a:p>
            <a:r>
              <a:rPr lang="ru-RU" dirty="0" smtClean="0"/>
              <a:t>именовал </a:t>
            </a:r>
            <a:r>
              <a:rPr lang="ru-RU" dirty="0"/>
              <a:t>это «кубофутуристическим реализмом».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589"/>
          <a:stretch/>
        </p:blipFill>
        <p:spPr bwMode="auto">
          <a:xfrm>
            <a:off x="242004" y="4224905"/>
            <a:ext cx="1933567" cy="205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847581"/>
            <a:ext cx="310428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39627" y="6087941"/>
            <a:ext cx="272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Крестьянка с ведрами</a:t>
            </a:r>
            <a:r>
              <a:rPr lang="en-US" dirty="0" smtClean="0"/>
              <a:t>”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377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5791200" cy="1371600"/>
          </a:xfrm>
        </p:spPr>
        <p:txBody>
          <a:bodyPr/>
          <a:lstStyle/>
          <a:p>
            <a:r>
              <a:rPr lang="ru-RU" dirty="0" smtClean="0"/>
              <a:t>Футуризм в музыке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29818" y="1052736"/>
            <a:ext cx="914795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После появления футуризма на призыв по-новому услышать мир откликнулись </a:t>
            </a:r>
            <a:endParaRPr lang="en-US" dirty="0" smtClean="0"/>
          </a:p>
          <a:p>
            <a:r>
              <a:rPr lang="ru-RU" dirty="0" smtClean="0"/>
              <a:t>многие </a:t>
            </a:r>
            <a:r>
              <a:rPr lang="ru-RU" dirty="0"/>
              <a:t>композиторы. Футуристам принадлежит изобретение </a:t>
            </a:r>
            <a:r>
              <a:rPr lang="ru-RU" dirty="0" err="1"/>
              <a:t>микрохроматики</a:t>
            </a:r>
            <a:r>
              <a:rPr lang="ru-RU" dirty="0"/>
              <a:t>: </a:t>
            </a:r>
            <a:endParaRPr lang="en-US" dirty="0" smtClean="0"/>
          </a:p>
          <a:p>
            <a:r>
              <a:rPr lang="ru-RU" dirty="0" smtClean="0"/>
              <a:t>традиционный </a:t>
            </a:r>
            <a:r>
              <a:rPr lang="ru-RU" dirty="0"/>
              <a:t>европейский музыкальный строй использует лишь пятую часть </a:t>
            </a:r>
            <a:endParaRPr lang="en-US" dirty="0" smtClean="0"/>
          </a:p>
          <a:p>
            <a:r>
              <a:rPr lang="ru-RU" dirty="0" smtClean="0"/>
              <a:t>доступных </a:t>
            </a:r>
            <a:r>
              <a:rPr lang="ru-RU" dirty="0"/>
              <a:t>человеческому уху звуков. Разделив гамму не на 12, а, например, </a:t>
            </a:r>
            <a:endParaRPr lang="en-US" dirty="0" smtClean="0"/>
          </a:p>
          <a:p>
            <a:r>
              <a:rPr lang="ru-RU" dirty="0" smtClean="0"/>
              <a:t>на </a:t>
            </a:r>
            <a:r>
              <a:rPr lang="ru-RU" dirty="0"/>
              <a:t>29 частей, можно создать новую звуковую реальность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/>
              <a:t>В отличие от русской живописи футуризм в музыке проявлялся не так ярко и </a:t>
            </a:r>
            <a:endParaRPr lang="en-US" dirty="0" smtClean="0"/>
          </a:p>
          <a:p>
            <a:r>
              <a:rPr lang="ru-RU" dirty="0" smtClean="0"/>
              <a:t>связан</a:t>
            </a:r>
            <a:r>
              <a:rPr lang="ru-RU" dirty="0"/>
              <a:t>, прежде всего, с именами  И.Ф. Стравинского, </a:t>
            </a:r>
            <a:r>
              <a:rPr lang="ru-RU" dirty="0" err="1"/>
              <a:t>А.Н.Скрябина</a:t>
            </a:r>
            <a:r>
              <a:rPr lang="ru-RU" dirty="0"/>
              <a:t>, </a:t>
            </a:r>
            <a:r>
              <a:rPr lang="ru-RU" dirty="0" err="1"/>
              <a:t>Н.А.Рославца</a:t>
            </a:r>
            <a:r>
              <a:rPr lang="ru-RU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2537396" cy="314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2201872" cy="3145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284984"/>
            <a:ext cx="3168352" cy="315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6021288"/>
            <a:ext cx="220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И.Ф.Стравинский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2406" y="602128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А.Н.Скрябин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602128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Н.А.Рославец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199" y="4005064"/>
            <a:ext cx="9015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Русские футуристы-писатели делились на 4 группы</a:t>
            </a:r>
            <a:r>
              <a:rPr lang="en-US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403648" y="4447844"/>
            <a:ext cx="158417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152042" y="4437112"/>
            <a:ext cx="720080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178854" y="4450577"/>
            <a:ext cx="432048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27973" y="4437112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1518" y="5760951"/>
            <a:ext cx="1727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Эгофутуристы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08137" y="6165304"/>
            <a:ext cx="164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Центрифуга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462572" y="617876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Кубофутуристы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33474" y="5589240"/>
            <a:ext cx="2071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Мезонин поэзии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-691212"/>
            <a:ext cx="6089650" cy="160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25538"/>
            <a:ext cx="89052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1912 году </a:t>
            </a:r>
            <a:r>
              <a:rPr lang="ru-RU" dirty="0" smtClean="0"/>
              <a:t>был выпущен манифест </a:t>
            </a:r>
            <a:r>
              <a:rPr lang="ru-RU" dirty="0"/>
              <a:t>«Пощёчина общественному вкусу» - дата его выхода считается датой </a:t>
            </a:r>
            <a:r>
              <a:rPr lang="ru-RU" dirty="0" smtClean="0"/>
              <a:t>рождения </a:t>
            </a:r>
            <a:r>
              <a:rPr lang="ru-RU" dirty="0"/>
              <a:t>русского </a:t>
            </a:r>
            <a:r>
              <a:rPr lang="ru-RU" dirty="0" smtClean="0"/>
              <a:t>футуризма.</a:t>
            </a:r>
          </a:p>
          <a:p>
            <a:r>
              <a:rPr lang="ru-RU" dirty="0"/>
              <a:t>Он формулировал 4 права поэтов: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5775" y="1628800"/>
            <a:ext cx="8746690" cy="187743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dirty="0" smtClean="0"/>
              <a:t>1. На </a:t>
            </a:r>
            <a:r>
              <a:rPr lang="ru-RU" sz="1400" dirty="0"/>
              <a:t>увеличение словаря поэта  в  его  объёме  произвольными и </a:t>
            </a:r>
            <a:r>
              <a:rPr lang="ru-RU" sz="1400" dirty="0" smtClean="0"/>
              <a:t>производными словами </a:t>
            </a:r>
            <a:r>
              <a:rPr lang="ru-RU" sz="1400" dirty="0"/>
              <a:t>(Слово </a:t>
            </a:r>
            <a:r>
              <a:rPr lang="ru-RU" sz="1400" dirty="0" smtClean="0"/>
              <a:t>—</a:t>
            </a:r>
          </a:p>
          <a:p>
            <a:r>
              <a:rPr lang="ru-RU" sz="1400" dirty="0" smtClean="0"/>
              <a:t>    новшество).      </a:t>
            </a:r>
          </a:p>
          <a:p>
            <a:endParaRPr lang="ru-RU" sz="1400" dirty="0"/>
          </a:p>
          <a:p>
            <a:r>
              <a:rPr lang="ru-RU" sz="1400" dirty="0"/>
              <a:t>2. Непреодолимую ненависть к существовавшему до них языку.</a:t>
            </a:r>
          </a:p>
          <a:p>
            <a:endParaRPr lang="ru-RU" sz="1400" dirty="0"/>
          </a:p>
          <a:p>
            <a:r>
              <a:rPr lang="ru-RU" sz="1400" dirty="0"/>
              <a:t>3. С ужасом отстранять от гордого чела своего из банных веников сделанный </a:t>
            </a:r>
            <a:r>
              <a:rPr lang="ru-RU" sz="1400" dirty="0" smtClean="0"/>
              <a:t>венок </a:t>
            </a:r>
            <a:r>
              <a:rPr lang="ru-RU" sz="1400" dirty="0"/>
              <a:t>грошовой славы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r>
              <a:rPr lang="ru-RU" sz="1400" dirty="0"/>
              <a:t>4. Стоять на глыбе слова «мы» среди моря свиста и негодования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061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829" y="-243408"/>
            <a:ext cx="9144000" cy="1371600"/>
          </a:xfrm>
        </p:spPr>
        <p:txBody>
          <a:bodyPr/>
          <a:lstStyle/>
          <a:p>
            <a:r>
              <a:rPr lang="en-US" dirty="0"/>
              <a:t>I. </a:t>
            </a:r>
            <a:r>
              <a:rPr lang="ru-RU" dirty="0" smtClean="0"/>
              <a:t>Петербургские эгофутуристы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26602"/>
            <a:ext cx="87200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Объединялись вокруг издательства “Петербургский глашатай”.</a:t>
            </a:r>
          </a:p>
          <a:p>
            <a:r>
              <a:rPr lang="ru-RU" dirty="0" smtClean="0"/>
              <a:t>Лидеры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dirty="0" err="1" smtClean="0"/>
              <a:t>И.Северянин</a:t>
            </a:r>
            <a:r>
              <a:rPr lang="ru-RU" dirty="0" smtClean="0"/>
              <a:t>- основатель направления, </a:t>
            </a:r>
            <a:r>
              <a:rPr lang="ru-RU" dirty="0" err="1" smtClean="0"/>
              <a:t>И.Игнатьев</a:t>
            </a:r>
            <a:r>
              <a:rPr lang="ru-RU" dirty="0" smtClean="0"/>
              <a:t>- основатель</a:t>
            </a:r>
          </a:p>
          <a:p>
            <a:r>
              <a:rPr lang="ru-RU" dirty="0"/>
              <a:t>и</a:t>
            </a:r>
            <a:r>
              <a:rPr lang="ru-RU" dirty="0" smtClean="0"/>
              <a:t>здательства.</a:t>
            </a:r>
          </a:p>
          <a:p>
            <a:r>
              <a:rPr lang="ru-RU" dirty="0"/>
              <a:t>К</a:t>
            </a:r>
            <a:r>
              <a:rPr lang="ru-RU" dirty="0" smtClean="0"/>
              <a:t>роме созвучия названий, это направление имело мало общего с футуризмом.</a:t>
            </a:r>
          </a:p>
          <a:p>
            <a:r>
              <a:rPr lang="ru-RU" dirty="0" smtClean="0"/>
              <a:t>Его история как организованного направления была очень коротка </a:t>
            </a:r>
          </a:p>
          <a:p>
            <a:r>
              <a:rPr lang="ru-RU" dirty="0" smtClean="0"/>
              <a:t>(с 1911 до начала 1914 г.).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492896"/>
            <a:ext cx="2592288" cy="3956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2852936"/>
            <a:ext cx="3800079" cy="286232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Лозунги эгофутуристов</a:t>
            </a:r>
            <a:r>
              <a:rPr lang="en-US" dirty="0" smtClean="0"/>
              <a:t>: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Душа </a:t>
            </a:r>
            <a:r>
              <a:rPr lang="ru-RU" dirty="0"/>
              <a:t>– единственная истина.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Самоутверждение личности</a:t>
            </a:r>
            <a:r>
              <a:rPr lang="ru-RU" dirty="0"/>
              <a:t>. 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Поиски </a:t>
            </a:r>
            <a:r>
              <a:rPr lang="ru-RU" dirty="0"/>
              <a:t>нового без отрицания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старого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Осмысленные </a:t>
            </a:r>
            <a:r>
              <a:rPr lang="ru-RU" dirty="0" smtClean="0"/>
              <a:t>неологизмы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. Смелые образы, </a:t>
            </a:r>
            <a:r>
              <a:rPr lang="ru-RU" dirty="0" smtClean="0"/>
              <a:t>эпитеты. </a:t>
            </a:r>
          </a:p>
          <a:p>
            <a:r>
              <a:rPr lang="ru-RU" dirty="0" smtClean="0"/>
              <a:t>6</a:t>
            </a:r>
            <a:r>
              <a:rPr lang="ru-RU" dirty="0"/>
              <a:t>. Борьба со </a:t>
            </a:r>
            <a:r>
              <a:rPr lang="ru-RU" dirty="0" smtClean="0"/>
              <a:t>"</a:t>
            </a:r>
            <a:r>
              <a:rPr lang="ru-RU" dirty="0"/>
              <a:t>стереотипами" </a:t>
            </a:r>
            <a:r>
              <a:rPr lang="ru-RU" dirty="0" smtClean="0"/>
              <a:t>. </a:t>
            </a:r>
          </a:p>
          <a:p>
            <a:r>
              <a:rPr lang="ru-RU" dirty="0" smtClean="0"/>
              <a:t>7</a:t>
            </a:r>
            <a:r>
              <a:rPr lang="ru-RU" dirty="0"/>
              <a:t>. Разнообразие метров".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08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361" y="44624"/>
            <a:ext cx="79602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Совместно с </a:t>
            </a:r>
            <a:r>
              <a:rPr lang="ru-RU" sz="1600" dirty="0" err="1" smtClean="0"/>
              <a:t>К.Олимповым</a:t>
            </a:r>
            <a:r>
              <a:rPr lang="ru-RU" sz="1600" dirty="0" smtClean="0"/>
              <a:t>  </a:t>
            </a:r>
            <a:r>
              <a:rPr lang="ru-RU" sz="1600" dirty="0" err="1" smtClean="0"/>
              <a:t>И.Северянин</a:t>
            </a:r>
            <a:r>
              <a:rPr lang="ru-RU" sz="1600" dirty="0" smtClean="0"/>
              <a:t> в 1911 году в Петербурге создаёт</a:t>
            </a:r>
          </a:p>
          <a:p>
            <a:r>
              <a:rPr lang="ru-RU" sz="1600" dirty="0" smtClean="0"/>
              <a:t>кружок "</a:t>
            </a:r>
            <a:r>
              <a:rPr lang="ru-RU" sz="1600" dirty="0" err="1" smtClean="0"/>
              <a:t>Ego</a:t>
            </a:r>
            <a:r>
              <a:rPr lang="ru-RU" sz="1600" dirty="0" smtClean="0"/>
              <a:t>", с которого и начался эгофутуризм. </a:t>
            </a:r>
          </a:p>
          <a:p>
            <a:r>
              <a:rPr lang="ru-RU" sz="1600" dirty="0"/>
              <a:t>Эгофутуристов называли самозванцами, повторявшими уже сделанное другими </a:t>
            </a:r>
            <a:endParaRPr lang="ru-RU" sz="1600" dirty="0" smtClean="0"/>
          </a:p>
          <a:p>
            <a:r>
              <a:rPr lang="ru-RU" sz="1600" dirty="0" smtClean="0"/>
              <a:t>модернистами</a:t>
            </a:r>
            <a:r>
              <a:rPr lang="ru-RU" sz="1600" dirty="0"/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74" y="1121842"/>
            <a:ext cx="1832924" cy="2393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1436630"/>
            <a:ext cx="352853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/>
              <a:t>Я, гений Игорь Северянин,</a:t>
            </a:r>
          </a:p>
          <a:p>
            <a:r>
              <a:rPr lang="ru-RU" sz="1400" i="1" dirty="0"/>
              <a:t>Своей победой упоен:</a:t>
            </a:r>
          </a:p>
          <a:p>
            <a:r>
              <a:rPr lang="ru-RU" sz="1400" i="1" dirty="0"/>
              <a:t>Я </a:t>
            </a:r>
            <a:r>
              <a:rPr lang="ru-RU" sz="1400" i="1" dirty="0" err="1"/>
              <a:t>повсеградно</a:t>
            </a:r>
            <a:r>
              <a:rPr lang="ru-RU" sz="1400" i="1" dirty="0"/>
              <a:t> </a:t>
            </a:r>
            <a:r>
              <a:rPr lang="ru-RU" sz="1400" i="1" dirty="0" err="1"/>
              <a:t>оэкранен</a:t>
            </a:r>
            <a:r>
              <a:rPr lang="ru-RU" sz="1400" i="1" dirty="0"/>
              <a:t>!</a:t>
            </a:r>
          </a:p>
          <a:p>
            <a:r>
              <a:rPr lang="ru-RU" sz="1400" i="1" dirty="0"/>
              <a:t>Я </a:t>
            </a:r>
            <a:r>
              <a:rPr lang="ru-RU" sz="1400" i="1" dirty="0" err="1"/>
              <a:t>повсесердно</a:t>
            </a:r>
            <a:r>
              <a:rPr lang="ru-RU" sz="1400" i="1" dirty="0"/>
              <a:t> утвержден!</a:t>
            </a:r>
          </a:p>
          <a:p>
            <a:r>
              <a:rPr lang="ru-RU" sz="1400" i="1" dirty="0"/>
              <a:t>                       («Эпилог», октябрь 1912)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2361" y="3515585"/>
            <a:ext cx="88521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sz="1400" dirty="0" err="1" smtClean="0"/>
              <a:t>Эгопоэзия</a:t>
            </a:r>
            <a:r>
              <a:rPr lang="ru-RU" sz="1400" dirty="0" smtClean="0"/>
              <a:t> </a:t>
            </a:r>
            <a:r>
              <a:rPr lang="ru-RU" sz="1400" dirty="0" err="1"/>
              <a:t>вульгализировала</a:t>
            </a:r>
            <a:r>
              <a:rPr lang="ru-RU" sz="1400" dirty="0"/>
              <a:t> до крайних пределов мысли и чувства, которые </a:t>
            </a:r>
            <a:r>
              <a:rPr lang="ru-RU" sz="1400" dirty="0" smtClean="0"/>
              <a:t>еще до Северянина были принесены </a:t>
            </a:r>
            <a:r>
              <a:rPr lang="ru-RU" sz="1400" dirty="0"/>
              <a:t>в Россию </a:t>
            </a:r>
            <a:r>
              <a:rPr lang="ru-RU" sz="1400" dirty="0" smtClean="0"/>
              <a:t>модернистами, возвестившими </a:t>
            </a:r>
            <a:r>
              <a:rPr lang="ru-RU" sz="1400" dirty="0"/>
              <a:t>культ </a:t>
            </a:r>
            <a:r>
              <a:rPr lang="ru-RU" sz="1400" dirty="0" smtClean="0"/>
              <a:t>«</a:t>
            </a:r>
            <a:r>
              <a:rPr lang="ru-RU" sz="1400" dirty="0"/>
              <a:t>я</a:t>
            </a:r>
            <a:r>
              <a:rPr lang="ru-RU" sz="1400" dirty="0" smtClean="0"/>
              <a:t>». Слава </a:t>
            </a:r>
            <a:r>
              <a:rPr lang="ru-RU" sz="1400" dirty="0"/>
              <a:t>Северянина была связана не с новаторскими поисками, а с удачным </a:t>
            </a:r>
            <a:r>
              <a:rPr lang="ru-RU" sz="1400" dirty="0" smtClean="0"/>
              <a:t>использованием </a:t>
            </a:r>
            <a:r>
              <a:rPr lang="ru-RU" sz="1400" dirty="0"/>
              <a:t>старых схем и </a:t>
            </a:r>
            <a:r>
              <a:rPr lang="ru-RU" sz="1400" dirty="0" smtClean="0"/>
              <a:t>стереотипов. </a:t>
            </a:r>
          </a:p>
          <a:p>
            <a:r>
              <a:rPr lang="ru-RU" sz="1400" dirty="0" smtClean="0"/>
              <a:t>В </a:t>
            </a:r>
            <a:r>
              <a:rPr lang="ru-RU" sz="1400" dirty="0"/>
              <a:t>1914 г. эгофутуризм, после пика своего развития, начал исчезать. </a:t>
            </a:r>
            <a:r>
              <a:rPr lang="ru-RU" sz="1400" dirty="0" smtClean="0"/>
              <a:t>Причиной стало </a:t>
            </a:r>
            <a:r>
              <a:rPr lang="ru-RU" sz="1400" dirty="0"/>
              <a:t>самоубийство </a:t>
            </a:r>
            <a:r>
              <a:rPr lang="ru-RU" sz="1400" dirty="0" err="1"/>
              <a:t>И.Игнатьева</a:t>
            </a:r>
            <a:r>
              <a:rPr lang="ru-RU" sz="1400" dirty="0"/>
              <a:t> - с его смертью перестал существовать </a:t>
            </a:r>
            <a:r>
              <a:rPr lang="ru-RU" sz="1400" dirty="0" smtClean="0"/>
              <a:t>официальный </a:t>
            </a:r>
            <a:r>
              <a:rPr lang="ru-RU" sz="1400" dirty="0"/>
              <a:t>рупор эгофутуризма — издательство «Петербургский глашатай». </a:t>
            </a:r>
            <a:r>
              <a:rPr lang="ru-RU" sz="1400" dirty="0" smtClean="0"/>
              <a:t> Вскоре эгофутуризм прекратил свое существование.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95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1281</TotalTime>
  <Words>516</Words>
  <Application>Microsoft Office PowerPoint</Application>
  <PresentationFormat>Экран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Футуризм в живописи</vt:lpstr>
      <vt:lpstr>Футуризм в музыке</vt:lpstr>
      <vt:lpstr>Презентация PowerPoint</vt:lpstr>
      <vt:lpstr>I. Петербургские эгофутуристы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70</cp:revision>
  <dcterms:created xsi:type="dcterms:W3CDTF">2016-04-16T17:08:04Z</dcterms:created>
  <dcterms:modified xsi:type="dcterms:W3CDTF">2019-05-03T15:41:10Z</dcterms:modified>
</cp:coreProperties>
</file>