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2" r:id="rId2"/>
    <p:sldId id="283" r:id="rId3"/>
    <p:sldId id="284" r:id="rId4"/>
    <p:sldId id="285" r:id="rId5"/>
    <p:sldId id="28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3" autoAdjust="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C4D45-4954-4ED6-AC28-1DA35FD85F66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A2530-40DA-48F8-B7F7-B3EA7249B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50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nvtc.ee/e-oppe/Valiulina/modern/______1.html" TargetMode="External"/><Relationship Id="rId2" Type="http://schemas.openxmlformats.org/officeDocument/2006/relationships/hyperlink" Target="http://www.bestreferat.ru/referat-215531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292006"/>
            <a:ext cx="877015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Напряженная ораторская интонация, требовала и соответствующего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стиля.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Главными </a:t>
            </a:r>
            <a:r>
              <a:rPr lang="ru-RU" dirty="0"/>
              <a:t>стилистическими средствами Маяковского становятся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неологизм, </a:t>
            </a:r>
            <a:endParaRPr lang="ru-RU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гипербола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, сравнение </a:t>
            </a:r>
            <a:r>
              <a:rPr lang="ru-RU" dirty="0"/>
              <a:t>и вырастающая из него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метафора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dirty="0" smtClean="0"/>
          </a:p>
          <a:p>
            <a:r>
              <a:rPr lang="ru-RU" dirty="0" smtClean="0"/>
              <a:t>Футуризм </a:t>
            </a:r>
            <a:r>
              <a:rPr lang="ru-RU" dirty="0"/>
              <a:t>Маяковского проявляется, прежде всего, как его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урбанизм</a:t>
            </a:r>
            <a:r>
              <a:rPr lang="ru-RU" dirty="0"/>
              <a:t>. Одним из </a:t>
            </a:r>
            <a:endParaRPr lang="ru-RU" dirty="0" smtClean="0"/>
          </a:p>
          <a:p>
            <a:r>
              <a:rPr lang="ru-RU" dirty="0" smtClean="0"/>
              <a:t>ключевых </a:t>
            </a:r>
            <a:r>
              <a:rPr lang="ru-RU" dirty="0"/>
              <a:t>стихотворений Маяковского </a:t>
            </a:r>
            <a:r>
              <a:rPr lang="ru-RU" dirty="0" smtClean="0"/>
              <a:t>становится </a:t>
            </a:r>
            <a:r>
              <a:rPr lang="ru-RU" dirty="0"/>
              <a:t>«А вы могли бы?» (1913</a:t>
            </a:r>
            <a:r>
              <a:rPr lang="ru-RU" dirty="0" smtClean="0"/>
              <a:t>):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Детали природы и искусства (океан, ноктюрн, флейта) переводятся на язык </a:t>
            </a:r>
            <a:endParaRPr lang="ru-RU" dirty="0" smtClean="0"/>
          </a:p>
          <a:p>
            <a:r>
              <a:rPr lang="ru-RU" dirty="0" smtClean="0"/>
              <a:t>городской </a:t>
            </a:r>
            <a:r>
              <a:rPr lang="ru-RU" dirty="0"/>
              <a:t>обыденности (блюдо студня, водосточные трубы). </a:t>
            </a:r>
            <a:endParaRPr lang="ru-RU" dirty="0" smtClean="0"/>
          </a:p>
          <a:p>
            <a:r>
              <a:rPr lang="ru-RU" dirty="0" smtClean="0"/>
              <a:t>Поэт </a:t>
            </a:r>
            <a:r>
              <a:rPr lang="ru-RU" dirty="0"/>
              <a:t>способен сыграть (понять) музыку города.</a:t>
            </a: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7888" y="2204864"/>
            <a:ext cx="38100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520" y="2043090"/>
            <a:ext cx="3670172" cy="31393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i="1" dirty="0" smtClean="0"/>
              <a:t>Я </a:t>
            </a:r>
            <a:r>
              <a:rPr lang="ru-RU" i="1" dirty="0"/>
              <a:t>сразу смазал карту </a:t>
            </a:r>
            <a:r>
              <a:rPr lang="ru-RU" i="1" dirty="0" err="1"/>
              <a:t>будня</a:t>
            </a:r>
            <a:r>
              <a:rPr lang="ru-RU" i="1" dirty="0"/>
              <a:t>,</a:t>
            </a:r>
          </a:p>
          <a:p>
            <a:r>
              <a:rPr lang="ru-RU" i="1" dirty="0"/>
              <a:t>плеснувши краску из стакана;</a:t>
            </a:r>
          </a:p>
          <a:p>
            <a:r>
              <a:rPr lang="ru-RU" i="1" dirty="0"/>
              <a:t>я показал на блюде студня</a:t>
            </a:r>
          </a:p>
          <a:p>
            <a:r>
              <a:rPr lang="ru-RU" i="1" dirty="0"/>
              <a:t>косые скулы океана.</a:t>
            </a:r>
          </a:p>
          <a:p>
            <a:r>
              <a:rPr lang="ru-RU" i="1" dirty="0"/>
              <a:t>На чешуе жестяной рыбы</a:t>
            </a:r>
          </a:p>
          <a:p>
            <a:r>
              <a:rPr lang="ru-RU" i="1" dirty="0"/>
              <a:t>прочел я зовы новых губ.</a:t>
            </a:r>
          </a:p>
          <a:p>
            <a:r>
              <a:rPr lang="ru-RU" i="1" dirty="0"/>
              <a:t>А вы</a:t>
            </a:r>
          </a:p>
          <a:p>
            <a:r>
              <a:rPr lang="ru-RU" i="1" dirty="0"/>
              <a:t>ноктюрн сыграть</a:t>
            </a:r>
          </a:p>
          <a:p>
            <a:r>
              <a:rPr lang="ru-RU" i="1" dirty="0"/>
              <a:t>могли бы</a:t>
            </a:r>
          </a:p>
          <a:p>
            <a:r>
              <a:rPr lang="ru-RU" i="1" dirty="0"/>
              <a:t>на флейте водосточных труб?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62155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67" y="273385"/>
            <a:ext cx="90520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Ранний Маяковский – поэт обиды, одиночества, жалобы и жалости. Он настолько </a:t>
            </a:r>
            <a:endParaRPr lang="ru-RU" dirty="0" smtClean="0"/>
          </a:p>
          <a:p>
            <a:r>
              <a:rPr lang="ru-RU" dirty="0" smtClean="0"/>
              <a:t>поглощен </a:t>
            </a:r>
            <a:r>
              <a:rPr lang="ru-RU" dirty="0"/>
              <a:t>своими чувствами, настолько занят отношениями с любимой, людьми, </a:t>
            </a:r>
            <a:endParaRPr lang="ru-RU" dirty="0" smtClean="0"/>
          </a:p>
          <a:p>
            <a:r>
              <a:rPr lang="ru-RU" dirty="0" smtClean="0"/>
              <a:t>миром</a:t>
            </a:r>
            <a:r>
              <a:rPr lang="ru-RU" dirty="0"/>
              <a:t>, Богом, что перспектива будущего для него закрыта. В этом смысле </a:t>
            </a:r>
            <a:r>
              <a:rPr lang="ru-RU" dirty="0" smtClean="0"/>
              <a:t>он</a:t>
            </a:r>
          </a:p>
          <a:p>
            <a:r>
              <a:rPr lang="ru-RU" dirty="0"/>
              <a:t>н</a:t>
            </a:r>
            <a:r>
              <a:rPr lang="ru-RU" dirty="0" smtClean="0"/>
              <a:t>е оправдывает </a:t>
            </a:r>
            <a:r>
              <a:rPr lang="ru-RU" dirty="0"/>
              <a:t>звание футуриста. Пытаясь узреть будущее, он ощущает лишь </a:t>
            </a:r>
            <a:endParaRPr lang="ru-RU" dirty="0" smtClean="0"/>
          </a:p>
          <a:p>
            <a:r>
              <a:rPr lang="ru-RU" dirty="0" smtClean="0"/>
              <a:t>собственную </a:t>
            </a:r>
            <a:r>
              <a:rPr lang="ru-RU" dirty="0"/>
              <a:t>боль.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6463" y="2780928"/>
            <a:ext cx="8956321" cy="19082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Только революция делает Маяковского настоящим футуристом-</a:t>
            </a:r>
            <a:r>
              <a:rPr lang="ru-RU" sz="2000" dirty="0" err="1"/>
              <a:t>будетляниным</a:t>
            </a:r>
            <a:r>
              <a:rPr lang="ru-RU" sz="2000" dirty="0"/>
              <a:t>. Он </a:t>
            </a:r>
            <a:r>
              <a:rPr lang="ru-RU" sz="2000" dirty="0" smtClean="0"/>
              <a:t>начинает </a:t>
            </a:r>
            <a:r>
              <a:rPr lang="ru-RU" sz="2000" dirty="0"/>
              <a:t>служить не только новой власти. Он (как и многие в двадцатые годы) </a:t>
            </a:r>
            <a:r>
              <a:rPr lang="ru-RU" sz="2000" dirty="0" smtClean="0"/>
              <a:t>воспринимает </a:t>
            </a:r>
            <a:r>
              <a:rPr lang="ru-RU" sz="2000" dirty="0"/>
              <a:t>советскую власть как осуществление многовековых грез человека о </a:t>
            </a:r>
            <a:r>
              <a:rPr lang="ru-RU" sz="2000" dirty="0" smtClean="0"/>
              <a:t>справедливом </a:t>
            </a:r>
            <a:r>
              <a:rPr lang="ru-RU" sz="2000" dirty="0"/>
              <a:t>мироустройстве, реализацию утопии.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73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31440"/>
            <a:ext cx="8363272" cy="1371600"/>
          </a:xfrm>
        </p:spPr>
        <p:txBody>
          <a:bodyPr/>
          <a:lstStyle/>
          <a:p>
            <a:r>
              <a:rPr lang="ru-RU" dirty="0" smtClean="0"/>
              <a:t>Футуризм и современность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692696"/>
            <a:ext cx="6480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Футуризм в России воскрес в стихах </a:t>
            </a:r>
            <a:r>
              <a:rPr lang="ru-RU" dirty="0" smtClean="0"/>
              <a:t> А. Вознесенского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 smtClean="0"/>
              <a:t>А. Вознесенский </a:t>
            </a:r>
            <a:r>
              <a:rPr lang="ru-RU" dirty="0"/>
              <a:t>много экспериментирует в области художественной формы, </a:t>
            </a:r>
            <a:r>
              <a:rPr lang="ru-RU" dirty="0" smtClean="0"/>
              <a:t> </a:t>
            </a:r>
            <a:r>
              <a:rPr lang="ru-RU" dirty="0"/>
              <a:t>в последние годы, создает "</a:t>
            </a:r>
            <a:r>
              <a:rPr lang="ru-RU" dirty="0" err="1"/>
              <a:t>видеомы</a:t>
            </a:r>
            <a:r>
              <a:rPr lang="ru-RU" dirty="0"/>
              <a:t>", в которых стихи совмещаются с рисунками, фотографиями, шрифтовыми композициями, текст располагается в определенной </a:t>
            </a:r>
            <a:r>
              <a:rPr lang="ru-RU" dirty="0" smtClean="0"/>
              <a:t>форме. </a:t>
            </a:r>
            <a:r>
              <a:rPr lang="ru-RU" dirty="0"/>
              <a:t>По замыслу автора, такая визуальная поэзия должна соединять зрительное восприятие с духовным.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980728"/>
            <a:ext cx="2525266" cy="3343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846" y="3068960"/>
            <a:ext cx="3078026" cy="3448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2083" y="2973687"/>
            <a:ext cx="2748136" cy="39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68107" y="4581128"/>
            <a:ext cx="274039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Вознесенский </a:t>
            </a:r>
            <a:r>
              <a:rPr lang="ru-RU" sz="1600" dirty="0" smtClean="0"/>
              <a:t>строил </a:t>
            </a:r>
            <a:r>
              <a:rPr lang="ru-RU" sz="1600" dirty="0"/>
              <a:t>свои композиции из букв, и эти стихи лучше не читать, а рассматривать, пытаясь понять, как это сделано (т.е. оценивать как </a:t>
            </a:r>
            <a:r>
              <a:rPr lang="ru-RU" sz="1600" dirty="0" smtClean="0"/>
              <a:t>архитектурную конструкцию</a:t>
            </a:r>
            <a:r>
              <a:rPr lang="ru-RU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7827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0"/>
            <a:ext cx="5791200" cy="980728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980728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Русские футуристы </a:t>
            </a:r>
            <a:r>
              <a:rPr lang="ru-RU" dirty="0" smtClean="0"/>
              <a:t>пытались </a:t>
            </a:r>
            <a:r>
              <a:rPr lang="ru-RU" dirty="0"/>
              <a:t>по–новому осмыслить окружающий мир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Для русских футуристов современный мир – это движение, устремленность в будущее. Они буквально жили им. Идти в будущее означало творить его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Эксперименты </a:t>
            </a:r>
            <a:r>
              <a:rPr lang="ru-RU" dirty="0"/>
              <a:t>футуристов, безусловно, явились стимулом для развития художественного языка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При всех своих внутренних противоречиях футуризм сыграл определенную роль в становлении принципов творчества таких крупнейших советских поэтов, как В. Маяковский, В. Хлебников, </a:t>
            </a:r>
            <a:r>
              <a:rPr lang="ru-RU" dirty="0" smtClean="0"/>
              <a:t>Б</a:t>
            </a:r>
            <a:r>
              <a:rPr lang="ru-RU" dirty="0"/>
              <a:t>. Пастернак, Н. Асеев, </a:t>
            </a:r>
            <a:r>
              <a:rPr lang="ru-RU" dirty="0" err="1"/>
              <a:t>Д.Хармс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Н</a:t>
            </a:r>
            <a:r>
              <a:rPr lang="ru-RU" dirty="0"/>
              <a:t>. Заболоцкий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Поиск новых средств поэтической выразительности приводит футуристов к  созданию нового типа книги, которая воздействует на читателя не только своим содержанием, но и внешней формой, т.к. смысл, ритм, рифма передаются визуальными средствами</a:t>
            </a:r>
            <a:r>
              <a:rPr lang="ru-RU" dirty="0" smtClean="0"/>
              <a:t>.</a:t>
            </a:r>
          </a:p>
          <a:p>
            <a:r>
              <a:rPr lang="ru-RU" dirty="0"/>
              <a:t>	</a:t>
            </a:r>
          </a:p>
          <a:p>
            <a:r>
              <a:rPr lang="ru-RU" dirty="0"/>
              <a:t>Конец ХХ века начало ХХI века новый этап в развитии футуризма.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3317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72728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Литература</a:t>
            </a:r>
            <a:r>
              <a:rPr lang="ru-RU" dirty="0" smtClean="0"/>
              <a:t>:</a:t>
            </a:r>
            <a:endParaRPr lang="en-US" dirty="0" smtClean="0"/>
          </a:p>
          <a:p>
            <a:endParaRPr lang="ru-RU" dirty="0"/>
          </a:p>
          <a:p>
            <a:r>
              <a:rPr lang="ru-RU" dirty="0"/>
              <a:t>1. Русская литература ХХ века. Учебник –практикум ,11 класс. Под редакцией </a:t>
            </a:r>
            <a:r>
              <a:rPr lang="ru-RU" dirty="0" err="1"/>
              <a:t>Ю.И.Лыссого</a:t>
            </a:r>
            <a:r>
              <a:rPr lang="ru-RU" dirty="0"/>
              <a:t>. М., Мнемозина, 2004.</a:t>
            </a:r>
          </a:p>
          <a:p>
            <a:r>
              <a:rPr lang="ru-RU" dirty="0"/>
              <a:t>2. </a:t>
            </a:r>
            <a:r>
              <a:rPr lang="ru-RU" dirty="0" err="1"/>
              <a:t>И.Н.Сухих</a:t>
            </a:r>
            <a:r>
              <a:rPr lang="ru-RU" dirty="0"/>
              <a:t>. Русская литература для всех. Классное чтение! (От Блока до Бродского). – СПб, «</a:t>
            </a:r>
            <a:r>
              <a:rPr lang="ru-RU" dirty="0" err="1"/>
              <a:t>Лениздат</a:t>
            </a:r>
            <a:r>
              <a:rPr lang="ru-RU" dirty="0"/>
              <a:t>», 2013.</a:t>
            </a:r>
          </a:p>
          <a:p>
            <a:r>
              <a:rPr lang="ru-RU" dirty="0"/>
              <a:t>3.М.М.Дунаев. «Православие и русская литература». Ч.</a:t>
            </a:r>
            <a:r>
              <a:rPr lang="en-US" dirty="0"/>
              <a:t>V</a:t>
            </a:r>
            <a:r>
              <a:rPr lang="ru-RU" dirty="0"/>
              <a:t>.  М., Христианская литература, 2003.</a:t>
            </a:r>
          </a:p>
          <a:p>
            <a:r>
              <a:rPr lang="ru-RU" dirty="0"/>
              <a:t>4. Искушение новизной - русский футуризм. </a:t>
            </a:r>
            <a:r>
              <a:rPr lang="ru-RU" u="sng" dirty="0">
                <a:hlinkClick r:id="rId2"/>
              </a:rPr>
              <a:t>http://www.bestreferat.ru/referat-215531.html</a:t>
            </a:r>
            <a:endParaRPr lang="ru-RU" b="1" dirty="0"/>
          </a:p>
          <a:p>
            <a:r>
              <a:rPr lang="ru-RU" dirty="0"/>
              <a:t>5. Причины появления модернизма в начале ХХ века. </a:t>
            </a:r>
            <a:r>
              <a:rPr lang="ru-RU" u="sng" dirty="0">
                <a:hlinkClick r:id="rId3"/>
              </a:rPr>
              <a:t>http://nvtc.ee/e-oppe/Valiulina/modern/______1.html</a:t>
            </a:r>
            <a:endParaRPr lang="ru-RU" b="1" dirty="0"/>
          </a:p>
          <a:p>
            <a:r>
              <a:rPr lang="ru-RU" dirty="0"/>
              <a:t>6. П. Родькин. Футуризм и современный графический дизайн. http://www.prdesign.ru/text/2013/futurismdesign.html</a:t>
            </a:r>
            <a:endParaRPr lang="ru-RU" b="1" dirty="0"/>
          </a:p>
          <a:p>
            <a:r>
              <a:rPr lang="ru-RU" dirty="0"/>
              <a:t>7.  </a:t>
            </a:r>
            <a:r>
              <a:rPr lang="ru-RU" dirty="0" err="1"/>
              <a:t>А.Вознесенский</a:t>
            </a:r>
            <a:r>
              <a:rPr lang="ru-RU" dirty="0"/>
              <a:t>. Визуальная поэзия. http://alldayplus.ru/society/interview/720-andrej-voznesenskij-vizualnaya-poyeziya.html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96100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1279</TotalTime>
  <Words>509</Words>
  <Application>Microsoft Office PowerPoint</Application>
  <PresentationFormat>Экран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Презентация PowerPoint</vt:lpstr>
      <vt:lpstr>Презентация PowerPoint</vt:lpstr>
      <vt:lpstr>Футуризм и современность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7я</dc:creator>
  <cp:lastModifiedBy>7я</cp:lastModifiedBy>
  <cp:revision>69</cp:revision>
  <dcterms:created xsi:type="dcterms:W3CDTF">2016-04-16T17:08:04Z</dcterms:created>
  <dcterms:modified xsi:type="dcterms:W3CDTF">2019-05-03T15:43:58Z</dcterms:modified>
</cp:coreProperties>
</file>